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7.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5.xml" ContentType="application/vnd.openxmlformats-officedocument.presentationml.slideLayout+xml"/>
  <Override PartName="/ppt/slideLayouts/slideLayout24.xml" ContentType="application/vnd.openxmlformats-officedocument.presentationml.slideLayout+xml"/>
  <Override PartName="/ppt/slideLayouts/slideLayout1.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21.xml" ContentType="application/vnd.openxmlformats-officedocument.presentationml.slideLayout+xml"/>
  <Override PartName="/ppt/slideLayouts/slideLayout3.xml" ContentType="application/vnd.openxmlformats-officedocument.presentationml.slideLayout+xml"/>
  <Override PartName="/ppt/slideLayouts/slideLayout23.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Masters/notesMaster1.xml" ContentType="application/vnd.openxmlformats-officedocument.presentationml.notesMaster+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ppt/tags/tag14.xml" ContentType="application/vnd.openxmlformats-officedocument.presentationml.tags+xml"/>
  <Override PartName="/ppt/tags/tag16.xml" ContentType="application/vnd.openxmlformats-officedocument.presentationml.tags+xml"/>
  <Override PartName="/ppt/tags/tag20.xml" ContentType="application/vnd.openxmlformats-officedocument.presentationml.tags+xml"/>
  <Override PartName="/ppt/tags/tag24.xml" ContentType="application/vnd.openxmlformats-officedocument.presentationml.tags+xml"/>
  <Override PartName="/ppt/tags/tag3.xml" ContentType="application/vnd.openxmlformats-officedocument.presentationml.tags+xml"/>
  <Override PartName="/ppt/tags/tag23.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13.xml" ContentType="application/vnd.openxmlformats-officedocument.presentationml.tags+xml"/>
  <Override PartName="/ppt/tags/tag1.xml" ContentType="application/vnd.openxmlformats-officedocument.presentationml.tags+xml"/>
  <Override PartName="/ppt/tags/tag2.xml" ContentType="application/vnd.openxmlformats-officedocument.presentationml.tags+xml"/>
  <Override PartName="/ppt/tags/tag4.xml" ContentType="application/vnd.openxmlformats-officedocument.presentationml.tags+xml"/>
  <Override PartName="/ppt/tags/tag19.xml" ContentType="application/vnd.openxmlformats-officedocument.presentationml.tags+xml"/>
  <Override PartName="/docProps/app.xml" ContentType="application/vnd.openxmlformats-officedocument.extended-properties+xml"/>
  <Override PartName="/ppt/tags/tag17.xml" ContentType="application/vnd.openxmlformats-officedocument.presentationml.tags+xml"/>
  <Override PartName="/ppt/tags/tag8.xml" ContentType="application/vnd.openxmlformats-officedocument.presentationml.tags+xml"/>
  <Override PartName="/ppt/tags/tag10.xml" ContentType="application/vnd.openxmlformats-officedocument.presentationml.tags+xml"/>
  <Override PartName="/ppt/tags/tag9.xml" ContentType="application/vnd.openxmlformats-officedocument.presentationml.tags+xml"/>
  <Override PartName="/ppt/tags/tag7.xml" ContentType="application/vnd.openxmlformats-officedocument.presentationml.tags+xml"/>
  <Override PartName="/docProps/core.xml" ContentType="application/vnd.openxmlformats-package.core-properties+xml"/>
  <Override PartName="/ppt/tags/tag15.xml" ContentType="application/vnd.openxmlformats-officedocument.presentationml.tags+xml"/>
  <Override PartName="/ppt/tags/tag5.xml" ContentType="application/vnd.openxmlformats-officedocument.presentationml.tags+xml"/>
  <Override PartName="/ppt/tags/tag18.xml" ContentType="application/vnd.openxmlformats-officedocument.presentationml.tags+xml"/>
  <Override PartName="/ppt/tags/tag11.xml" ContentType="application/vnd.openxmlformats-officedocument.presentationml.tags+xml"/>
  <Override PartName="/ppt/tags/tag6.xml" ContentType="application/vnd.openxmlformats-officedocument.presentationml.tags+xml"/>
  <Override PartName="/ppt/tags/tag12.xml" ContentType="application/vnd.openxmlformats-officedocument.presentationml.tag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337" r:id="rId2"/>
    <p:sldId id="340" r:id="rId3"/>
  </p:sldIdLst>
  <p:sldSz cx="12192000" cy="6858000"/>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7524" userDrawn="1">
          <p15:clr>
            <a:srgbClr val="A4A3A4"/>
          </p15:clr>
        </p15:guide>
        <p15:guide id="3" orient="horz"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ANDAL JAGANATHAN" initials="AJ [3]" lastIdx="1" clrIdx="6">
    <p:extLst/>
  </p:cmAuthor>
  <p:cmAuthor id="1" name="Steve Heuring" initials="SH" lastIdx="2" clrIdx="0">
    <p:extLst/>
  </p:cmAuthor>
  <p:cmAuthor id="2" name="Steve Heuring (Audienz LLC)" initials="SH(L" lastIdx="25" clrIdx="1">
    <p:extLst/>
  </p:cmAuthor>
  <p:cmAuthor id="3" name="Jackie Anderson (Audienz LLC)" initials="JA(L" lastIdx="1" clrIdx="2">
    <p:extLst/>
  </p:cmAuthor>
  <p:cmAuthor id="4" name="Leo Manson (DYNAMICS CRM)" initials="LM(C" lastIdx="3" clrIdx="3">
    <p:extLst/>
  </p:cmAuthor>
  <p:cmAuthor id="5" name="ANDAL JAGANATHAN" initials="AJ" lastIdx="1" clrIdx="4">
    <p:extLst/>
  </p:cmAuthor>
  <p:cmAuthor id="6" name="ANDAL JAGANATHAN" initials="AJ [2]" lastIdx="1"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7F7F"/>
    <a:srgbClr val="E67E00"/>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788" autoAdjust="0"/>
    <p:restoredTop sz="94127" autoAdjust="0"/>
  </p:normalViewPr>
  <p:slideViewPr>
    <p:cSldViewPr snapToGrid="0">
      <p:cViewPr>
        <p:scale>
          <a:sx n="66" d="100"/>
          <a:sy n="66" d="100"/>
        </p:scale>
        <p:origin x="878" y="26"/>
      </p:cViewPr>
      <p:guideLst>
        <p:guide pos="7524"/>
        <p:guide orient="horz" pos="2160"/>
      </p:guideLst>
    </p:cSldViewPr>
  </p:slideViewPr>
  <p:notesTextViewPr>
    <p:cViewPr>
      <p:scale>
        <a:sx n="3" d="2"/>
        <a:sy n="3" d="2"/>
      </p:scale>
      <p:origin x="0" y="0"/>
    </p:cViewPr>
  </p:notesTextViewPr>
  <p:sorterViewPr>
    <p:cViewPr varScale="1">
      <p:scale>
        <a:sx n="100" d="100"/>
        <a:sy n="100" d="100"/>
      </p:scale>
      <p:origin x="0" y="-62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commentAuthors" Target="commentAuthors.xml"/><Relationship Id="rId10" Type="http://schemas.openxmlformats.org/officeDocument/2006/relationships/customXml" Target="../customXml/item1.xml"/><Relationship Id="rId4" Type="http://schemas.openxmlformats.org/officeDocument/2006/relationships/notesMaster" Target="notesMasters/notesMaster1.xml"/><Relationship Id="rId9"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3407"/>
          </a:xfrm>
          <a:prstGeom prst="rect">
            <a:avLst/>
          </a:prstGeom>
        </p:spPr>
        <p:txBody>
          <a:bodyPr vert="horz" lIns="91440" tIns="45720" rIns="91440" bIns="45720" rtlCol="0"/>
          <a:lstStyle>
            <a:lvl1pPr algn="l">
              <a:defRPr sz="1200">
                <a:latin typeface="Segoe UI" panose="020B0502040204020203" pitchFamily="34" charset="0"/>
              </a:defRPr>
            </a:lvl1pPr>
          </a:lstStyle>
          <a:p>
            <a:endParaRPr lang="en-US" dirty="0"/>
          </a:p>
        </p:txBody>
      </p:sp>
      <p:sp>
        <p:nvSpPr>
          <p:cNvPr id="3" name="Date Placeholder 2"/>
          <p:cNvSpPr>
            <a:spLocks noGrp="1"/>
          </p:cNvSpPr>
          <p:nvPr>
            <p:ph type="dt" idx="1"/>
          </p:nvPr>
        </p:nvSpPr>
        <p:spPr>
          <a:xfrm>
            <a:off x="3970938" y="0"/>
            <a:ext cx="3037840" cy="463407"/>
          </a:xfrm>
          <a:prstGeom prst="rect">
            <a:avLst/>
          </a:prstGeom>
        </p:spPr>
        <p:txBody>
          <a:bodyPr vert="horz" lIns="91440" tIns="45720" rIns="91440" bIns="45720" rtlCol="0"/>
          <a:lstStyle>
            <a:lvl1pPr algn="r">
              <a:defRPr sz="1200">
                <a:latin typeface="Segoe UI" panose="020B0502040204020203" pitchFamily="34" charset="0"/>
              </a:defRPr>
            </a:lvl1pPr>
          </a:lstStyle>
          <a:p>
            <a:fld id="{6D63698F-7A42-4946-89DC-6BF948E4EA30}" type="datetimeFigureOut">
              <a:rPr lang="en-US" smtClean="0"/>
              <a:pPr/>
              <a:t>11/15/2016</a:t>
            </a:fld>
            <a:endParaRPr lang="en-US" dirty="0"/>
          </a:p>
        </p:txBody>
      </p:sp>
      <p:sp>
        <p:nvSpPr>
          <p:cNvPr id="4" name="Slide Image Placeholder 3"/>
          <p:cNvSpPr>
            <a:spLocks noGrp="1" noRot="1" noChangeAspect="1"/>
          </p:cNvSpPr>
          <p:nvPr>
            <p:ph type="sldImg" idx="2"/>
          </p:nvPr>
        </p:nvSpPr>
        <p:spPr>
          <a:xfrm>
            <a:off x="735013" y="1154113"/>
            <a:ext cx="5540375" cy="311626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040" y="4444861"/>
            <a:ext cx="5608320" cy="3636705"/>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772669"/>
            <a:ext cx="3037840" cy="463406"/>
          </a:xfrm>
          <a:prstGeom prst="rect">
            <a:avLst/>
          </a:prstGeom>
        </p:spPr>
        <p:txBody>
          <a:bodyPr vert="horz" lIns="91440" tIns="45720" rIns="91440" bIns="45720" rtlCol="0" anchor="b"/>
          <a:lstStyle>
            <a:lvl1pPr algn="l">
              <a:defRPr sz="1200">
                <a:latin typeface="Segoe UI" panose="020B0502040204020203" pitchFamily="34" charset="0"/>
              </a:defRPr>
            </a:lvl1pPr>
          </a:lstStyle>
          <a:p>
            <a:endParaRPr lang="en-US" dirty="0"/>
          </a:p>
        </p:txBody>
      </p:sp>
      <p:sp>
        <p:nvSpPr>
          <p:cNvPr id="7" name="Slide Number Placeholder 6"/>
          <p:cNvSpPr>
            <a:spLocks noGrp="1"/>
          </p:cNvSpPr>
          <p:nvPr>
            <p:ph type="sldNum" sz="quarter" idx="5"/>
          </p:nvPr>
        </p:nvSpPr>
        <p:spPr>
          <a:xfrm>
            <a:off x="3970938" y="8772669"/>
            <a:ext cx="3037840" cy="463406"/>
          </a:xfrm>
          <a:prstGeom prst="rect">
            <a:avLst/>
          </a:prstGeom>
        </p:spPr>
        <p:txBody>
          <a:bodyPr vert="horz" lIns="91440" tIns="45720" rIns="91440" bIns="45720" rtlCol="0" anchor="b"/>
          <a:lstStyle>
            <a:lvl1pPr algn="r">
              <a:defRPr sz="1200">
                <a:latin typeface="Segoe UI" panose="020B0502040204020203" pitchFamily="34" charset="0"/>
              </a:defRPr>
            </a:lvl1pPr>
          </a:lstStyle>
          <a:p>
            <a:fld id="{AD0F3507-6719-4046-9A44-7BE106F46878}" type="slidenum">
              <a:rPr lang="en-US" smtClean="0"/>
              <a:pPr/>
              <a:t>‹#›</a:t>
            </a:fld>
            <a:endParaRPr lang="en-US" dirty="0"/>
          </a:p>
        </p:txBody>
      </p:sp>
    </p:spTree>
    <p:extLst>
      <p:ext uri="{BB962C8B-B14F-4D97-AF65-F5344CB8AC3E}">
        <p14:creationId xmlns:p14="http://schemas.microsoft.com/office/powerpoint/2010/main" val="31588225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Segoe UI" panose="020B0502040204020203" pitchFamily="34" charset="0"/>
        <a:ea typeface="+mn-ea"/>
        <a:cs typeface="+mn-cs"/>
      </a:defRPr>
    </a:lvl1pPr>
    <a:lvl2pPr marL="457200" algn="l" defTabSz="914400" rtl="0" eaLnBrk="1" latinLnBrk="0" hangingPunct="1">
      <a:defRPr sz="1200" kern="1200">
        <a:solidFill>
          <a:schemeClr val="tx1"/>
        </a:solidFill>
        <a:latin typeface="Segoe UI" panose="020B0502040204020203" pitchFamily="34" charset="0"/>
        <a:ea typeface="+mn-ea"/>
        <a:cs typeface="+mn-cs"/>
      </a:defRPr>
    </a:lvl2pPr>
    <a:lvl3pPr marL="914400" algn="l" defTabSz="914400" rtl="0" eaLnBrk="1" latinLnBrk="0" hangingPunct="1">
      <a:defRPr sz="1200" kern="1200">
        <a:solidFill>
          <a:schemeClr val="tx1"/>
        </a:solidFill>
        <a:latin typeface="Segoe UI" panose="020B0502040204020203" pitchFamily="34" charset="0"/>
        <a:ea typeface="+mn-ea"/>
        <a:cs typeface="+mn-cs"/>
      </a:defRPr>
    </a:lvl3pPr>
    <a:lvl4pPr marL="1371600" algn="l" defTabSz="914400" rtl="0" eaLnBrk="1" latinLnBrk="0" hangingPunct="1">
      <a:defRPr sz="1200" kern="1200">
        <a:solidFill>
          <a:schemeClr val="tx1"/>
        </a:solidFill>
        <a:latin typeface="Segoe UI" panose="020B0502040204020203" pitchFamily="34" charset="0"/>
        <a:ea typeface="+mn-ea"/>
        <a:cs typeface="+mn-cs"/>
      </a:defRPr>
    </a:lvl4pPr>
    <a:lvl5pPr marL="1828800" algn="l" defTabSz="914400" rtl="0" eaLnBrk="1" latinLnBrk="0" hangingPunct="1">
      <a:defRPr sz="1200" kern="1200">
        <a:solidFill>
          <a:schemeClr val="tx1"/>
        </a:solidFill>
        <a:latin typeface="Segoe UI" panose="020B0502040204020203"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586901C3-F1B5-40AE-89E4-3AC1D725ABB9}" type="slidenum">
              <a:rPr lang="en-US" smtClean="0"/>
              <a:pPr/>
              <a:t>1</a:t>
            </a:fld>
            <a:endParaRPr lang="en-US"/>
          </a:p>
        </p:txBody>
      </p:sp>
    </p:spTree>
    <p:extLst>
      <p:ext uri="{BB962C8B-B14F-4D97-AF65-F5344CB8AC3E}">
        <p14:creationId xmlns:p14="http://schemas.microsoft.com/office/powerpoint/2010/main" val="23641239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586901C3-F1B5-40AE-89E4-3AC1D725ABB9}" type="slidenum">
              <a:rPr lang="en-US" smtClean="0"/>
              <a:pPr/>
              <a:t>2</a:t>
            </a:fld>
            <a:endParaRPr lang="en-US" dirty="0"/>
          </a:p>
        </p:txBody>
      </p:sp>
    </p:spTree>
    <p:extLst>
      <p:ext uri="{BB962C8B-B14F-4D97-AF65-F5344CB8AC3E}">
        <p14:creationId xmlns:p14="http://schemas.microsoft.com/office/powerpoint/2010/main" val="17629460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xml"/><Relationship Id="rId1" Type="http://schemas.openxmlformats.org/officeDocument/2006/relationships/vmlDrawing" Target="../drawings/vmlDrawing2.v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vmlDrawing" Target="../drawings/vmlDrawing11.vml"/><Relationship Id="rId5" Type="http://schemas.openxmlformats.org/officeDocument/2006/relationships/image" Target="../media/image1.emf"/><Relationship Id="rId4" Type="http://schemas.openxmlformats.org/officeDocument/2006/relationships/oleObject" Target="../embeddings/oleObject11.bin"/></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2.xml"/><Relationship Id="rId1" Type="http://schemas.openxmlformats.org/officeDocument/2006/relationships/vmlDrawing" Target="../drawings/vmlDrawing12.vml"/><Relationship Id="rId5" Type="http://schemas.openxmlformats.org/officeDocument/2006/relationships/image" Target="../media/image1.emf"/><Relationship Id="rId4" Type="http://schemas.openxmlformats.org/officeDocument/2006/relationships/oleObject" Target="../embeddings/oleObject12.bin"/></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3.xml"/><Relationship Id="rId1" Type="http://schemas.openxmlformats.org/officeDocument/2006/relationships/vmlDrawing" Target="../drawings/vmlDrawing13.vml"/><Relationship Id="rId5" Type="http://schemas.openxmlformats.org/officeDocument/2006/relationships/image" Target="../media/image1.emf"/><Relationship Id="rId4" Type="http://schemas.openxmlformats.org/officeDocument/2006/relationships/oleObject" Target="../embeddings/oleObject13.bin"/></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4.xml"/><Relationship Id="rId1" Type="http://schemas.openxmlformats.org/officeDocument/2006/relationships/vmlDrawing" Target="../drawings/vmlDrawing14.vml"/><Relationship Id="rId5" Type="http://schemas.openxmlformats.org/officeDocument/2006/relationships/image" Target="../media/image1.emf"/><Relationship Id="rId4" Type="http://schemas.openxmlformats.org/officeDocument/2006/relationships/oleObject" Target="../embeddings/oleObject14.bin"/></Relationships>
</file>

<file path=ppt/slideLayouts/_rels/slideLayout1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5.xml"/><Relationship Id="rId1" Type="http://schemas.openxmlformats.org/officeDocument/2006/relationships/vmlDrawing" Target="../drawings/vmlDrawing15.vml"/><Relationship Id="rId5" Type="http://schemas.openxmlformats.org/officeDocument/2006/relationships/image" Target="../media/image1.emf"/><Relationship Id="rId4" Type="http://schemas.openxmlformats.org/officeDocument/2006/relationships/oleObject" Target="../embeddings/oleObject15.bin"/></Relationships>
</file>

<file path=ppt/slideLayouts/_rels/slideLayout1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6.xml"/><Relationship Id="rId1" Type="http://schemas.openxmlformats.org/officeDocument/2006/relationships/vmlDrawing" Target="../drawings/vmlDrawing16.vml"/><Relationship Id="rId5" Type="http://schemas.openxmlformats.org/officeDocument/2006/relationships/image" Target="../media/image1.emf"/><Relationship Id="rId4" Type="http://schemas.openxmlformats.org/officeDocument/2006/relationships/oleObject" Target="../embeddings/oleObject16.bin"/></Relationships>
</file>

<file path=ppt/slideLayouts/_rels/slideLayout1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vmlDrawing" Target="../drawings/vmlDrawing17.vml"/><Relationship Id="rId5" Type="http://schemas.openxmlformats.org/officeDocument/2006/relationships/image" Target="../media/image1.emf"/><Relationship Id="rId4" Type="http://schemas.openxmlformats.org/officeDocument/2006/relationships/oleObject" Target="../embeddings/oleObject17.bin"/></Relationships>
</file>

<file path=ppt/slideLayouts/_rels/slideLayout1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8.xml"/><Relationship Id="rId1" Type="http://schemas.openxmlformats.org/officeDocument/2006/relationships/vmlDrawing" Target="../drawings/vmlDrawing18.vml"/><Relationship Id="rId5" Type="http://schemas.openxmlformats.org/officeDocument/2006/relationships/image" Target="../media/image1.emf"/><Relationship Id="rId4" Type="http://schemas.openxmlformats.org/officeDocument/2006/relationships/oleObject" Target="../embeddings/oleObject18.bin"/></Relationships>
</file>

<file path=ppt/slideLayouts/_rels/slideLayout1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9.xml"/><Relationship Id="rId1" Type="http://schemas.openxmlformats.org/officeDocument/2006/relationships/vmlDrawing" Target="../drawings/vmlDrawing19.vml"/><Relationship Id="rId5" Type="http://schemas.openxmlformats.org/officeDocument/2006/relationships/image" Target="../media/image1.emf"/><Relationship Id="rId4" Type="http://schemas.openxmlformats.org/officeDocument/2006/relationships/oleObject" Target="../embeddings/oleObject19.bin"/></Relationships>
</file>

<file path=ppt/slideLayouts/_rels/slideLayout1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0.xml"/><Relationship Id="rId1" Type="http://schemas.openxmlformats.org/officeDocument/2006/relationships/vmlDrawing" Target="../drawings/vmlDrawing20.vml"/><Relationship Id="rId5" Type="http://schemas.openxmlformats.org/officeDocument/2006/relationships/image" Target="../media/image3.emf"/><Relationship Id="rId4" Type="http://schemas.openxmlformats.org/officeDocument/2006/relationships/oleObject" Target="../embeddings/oleObject20.bin"/></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vmlDrawing" Target="../drawings/vmlDrawing3.v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2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1.xml"/><Relationship Id="rId1" Type="http://schemas.openxmlformats.org/officeDocument/2006/relationships/vmlDrawing" Target="../drawings/vmlDrawing21.vml"/><Relationship Id="rId5" Type="http://schemas.openxmlformats.org/officeDocument/2006/relationships/image" Target="../media/image3.emf"/><Relationship Id="rId4" Type="http://schemas.openxmlformats.org/officeDocument/2006/relationships/oleObject" Target="../embeddings/oleObject21.bin"/></Relationships>
</file>

<file path=ppt/slideLayouts/_rels/slideLayout2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2.xml"/><Relationship Id="rId1" Type="http://schemas.openxmlformats.org/officeDocument/2006/relationships/vmlDrawing" Target="../drawings/vmlDrawing22.vml"/><Relationship Id="rId5" Type="http://schemas.openxmlformats.org/officeDocument/2006/relationships/image" Target="../media/image3.emf"/><Relationship Id="rId4" Type="http://schemas.openxmlformats.org/officeDocument/2006/relationships/oleObject" Target="../embeddings/oleObject22.bin"/></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3.xml"/><Relationship Id="rId1" Type="http://schemas.openxmlformats.org/officeDocument/2006/relationships/vmlDrawing" Target="../drawings/vmlDrawing23.vml"/><Relationship Id="rId5" Type="http://schemas.openxmlformats.org/officeDocument/2006/relationships/image" Target="../media/image1.emf"/><Relationship Id="rId4" Type="http://schemas.openxmlformats.org/officeDocument/2006/relationships/oleObject" Target="../embeddings/oleObject23.bin"/></Relationships>
</file>

<file path=ppt/slideLayouts/_rels/slideLayout2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4.xml"/><Relationship Id="rId1" Type="http://schemas.openxmlformats.org/officeDocument/2006/relationships/vmlDrawing" Target="../drawings/vmlDrawing24.vml"/><Relationship Id="rId5" Type="http://schemas.openxmlformats.org/officeDocument/2006/relationships/image" Target="../media/image1.emf"/><Relationship Id="rId4" Type="http://schemas.openxmlformats.org/officeDocument/2006/relationships/oleObject" Target="../embeddings/oleObject24.bin"/></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vmlDrawing" Target="../drawings/vmlDrawing4.v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xml"/><Relationship Id="rId1" Type="http://schemas.openxmlformats.org/officeDocument/2006/relationships/vmlDrawing" Target="../drawings/vmlDrawing5.vml"/><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xml"/><Relationship Id="rId1" Type="http://schemas.openxmlformats.org/officeDocument/2006/relationships/vmlDrawing" Target="../drawings/vmlDrawing6.vml"/><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xml"/><Relationship Id="rId1" Type="http://schemas.openxmlformats.org/officeDocument/2006/relationships/vmlDrawing" Target="../drawings/vmlDrawing7.vml"/><Relationship Id="rId5" Type="http://schemas.openxmlformats.org/officeDocument/2006/relationships/image" Target="../media/image1.emf"/><Relationship Id="rId4" Type="http://schemas.openxmlformats.org/officeDocument/2006/relationships/oleObject" Target="../embeddings/oleObject7.bin"/></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8.xml"/><Relationship Id="rId1" Type="http://schemas.openxmlformats.org/officeDocument/2006/relationships/vmlDrawing" Target="../drawings/vmlDrawing8.vml"/><Relationship Id="rId5" Type="http://schemas.openxmlformats.org/officeDocument/2006/relationships/image" Target="../media/image1.emf"/><Relationship Id="rId4" Type="http://schemas.openxmlformats.org/officeDocument/2006/relationships/oleObject" Target="../embeddings/oleObject8.bin"/></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vmlDrawing" Target="../drawings/vmlDrawing9.vml"/><Relationship Id="rId5" Type="http://schemas.openxmlformats.org/officeDocument/2006/relationships/image" Target="../media/image1.emf"/><Relationship Id="rId4" Type="http://schemas.openxmlformats.org/officeDocument/2006/relationships/oleObject" Target="../embeddings/oleObject9.bin"/></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vmlDrawing" Target="../drawings/vmlDrawing10.vml"/><Relationship Id="rId5" Type="http://schemas.openxmlformats.org/officeDocument/2006/relationships/image" Target="../media/image1.emf"/><Relationship Id="rId4" Type="http://schemas.openxmlformats.org/officeDocument/2006/relationships/oleObject" Target="../embeddings/oleObject10.bin"/></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_With Graphic">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2"/>
            </p:custDataLst>
            <p:extLst>
              <p:ext uri="{D42A27DB-BD31-4B8C-83A1-F6EECF244321}">
                <p14:modId xmlns:p14="http://schemas.microsoft.com/office/powerpoint/2010/main" val="3889868486"/>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620" name="think-cell Slide" r:id="rId4" imgW="360" imgH="360" progId="">
                  <p:embed/>
                </p:oleObj>
              </mc:Choice>
              <mc:Fallback>
                <p:oleObj name="think-cell Slide" r:id="rId4" imgW="360" imgH="360" progId="">
                  <p:embed/>
                  <p:pic>
                    <p:nvPicPr>
                      <p:cNvPr id="0" name="Picture 56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ctrTitle"/>
          </p:nvPr>
        </p:nvSpPr>
        <p:spPr>
          <a:xfrm>
            <a:off x="530696" y="961926"/>
            <a:ext cx="6665115" cy="2601611"/>
          </a:xfrm>
        </p:spPr>
        <p:txBody>
          <a:bodyPr anchor="b">
            <a:noAutofit/>
          </a:bodyPr>
          <a:lstStyle>
            <a:lvl1pPr algn="l">
              <a:defRPr sz="5294">
                <a:solidFill>
                  <a:schemeClr val="bg1"/>
                </a:solidFill>
              </a:defRPr>
            </a:lvl1pPr>
          </a:lstStyle>
          <a:p>
            <a:r>
              <a:rPr lang="en-US"/>
              <a:t>Click to edit Master title style</a:t>
            </a:r>
            <a:endParaRPr lang="en-US" dirty="0"/>
          </a:p>
        </p:txBody>
      </p:sp>
      <p:sp>
        <p:nvSpPr>
          <p:cNvPr id="3" name="Subtitle 2"/>
          <p:cNvSpPr>
            <a:spLocks noGrp="1"/>
          </p:cNvSpPr>
          <p:nvPr>
            <p:ph type="subTitle" idx="1" hasCustomPrompt="1"/>
          </p:nvPr>
        </p:nvSpPr>
        <p:spPr>
          <a:xfrm>
            <a:off x="530696" y="3809931"/>
            <a:ext cx="6665114" cy="1752600"/>
          </a:xfrm>
        </p:spPr>
        <p:txBody>
          <a:bodyPr>
            <a:noAutofit/>
          </a:bodyPr>
          <a:lstStyle>
            <a:lvl1pPr marL="0" indent="0" algn="l">
              <a:spcBef>
                <a:spcPts val="1176"/>
              </a:spcBef>
              <a:buNone/>
              <a:defRPr sz="2745">
                <a:solidFill>
                  <a:schemeClr val="bg1"/>
                </a:solidFill>
              </a:defRPr>
            </a:lvl1pPr>
            <a:lvl2pPr marL="544196" indent="0" algn="ctr">
              <a:buNone/>
              <a:defRPr>
                <a:solidFill>
                  <a:schemeClr val="tx1">
                    <a:tint val="75000"/>
                  </a:schemeClr>
                </a:solidFill>
              </a:defRPr>
            </a:lvl2pPr>
            <a:lvl3pPr marL="1088392" indent="0" algn="ctr">
              <a:buNone/>
              <a:defRPr>
                <a:solidFill>
                  <a:schemeClr val="tx1">
                    <a:tint val="75000"/>
                  </a:schemeClr>
                </a:solidFill>
              </a:defRPr>
            </a:lvl3pPr>
            <a:lvl4pPr marL="1632589" indent="0" algn="ctr">
              <a:buNone/>
              <a:defRPr>
                <a:solidFill>
                  <a:schemeClr val="tx1">
                    <a:tint val="75000"/>
                  </a:schemeClr>
                </a:solidFill>
              </a:defRPr>
            </a:lvl4pPr>
            <a:lvl5pPr marL="2176785" indent="0" algn="ctr">
              <a:buNone/>
              <a:defRPr>
                <a:solidFill>
                  <a:schemeClr val="tx1">
                    <a:tint val="75000"/>
                  </a:schemeClr>
                </a:solidFill>
              </a:defRPr>
            </a:lvl5pPr>
            <a:lvl6pPr marL="2720980" indent="0" algn="ctr">
              <a:buNone/>
              <a:defRPr>
                <a:solidFill>
                  <a:schemeClr val="tx1">
                    <a:tint val="75000"/>
                  </a:schemeClr>
                </a:solidFill>
              </a:defRPr>
            </a:lvl6pPr>
            <a:lvl7pPr marL="3265176" indent="0" algn="ctr">
              <a:buNone/>
              <a:defRPr>
                <a:solidFill>
                  <a:schemeClr val="tx1">
                    <a:tint val="75000"/>
                  </a:schemeClr>
                </a:solidFill>
              </a:defRPr>
            </a:lvl7pPr>
            <a:lvl8pPr marL="3809373" indent="0" algn="ctr">
              <a:buNone/>
              <a:defRPr>
                <a:solidFill>
                  <a:schemeClr val="tx1">
                    <a:tint val="75000"/>
                  </a:schemeClr>
                </a:solidFill>
              </a:defRPr>
            </a:lvl8pPr>
            <a:lvl9pPr marL="4353569" indent="0" algn="ctr">
              <a:buNone/>
              <a:defRPr>
                <a:solidFill>
                  <a:schemeClr val="tx1">
                    <a:tint val="75000"/>
                  </a:schemeClr>
                </a:solidFill>
              </a:defRPr>
            </a:lvl9pPr>
          </a:lstStyle>
          <a:p>
            <a:r>
              <a:rPr lang="en-US" dirty="0"/>
              <a:t>Speaker name</a:t>
            </a:r>
          </a:p>
          <a:p>
            <a:r>
              <a:rPr lang="en-US" dirty="0"/>
              <a:t>Speaker org</a:t>
            </a:r>
          </a:p>
        </p:txBody>
      </p:sp>
      <p:pic>
        <p:nvPicPr>
          <p:cNvPr id="8" name="Picture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bwMode="invGray">
          <a:xfrm>
            <a:off x="530697" y="5967497"/>
            <a:ext cx="1673886" cy="358621"/>
          </a:xfrm>
          <a:prstGeom prst="rect">
            <a:avLst/>
          </a:prstGeom>
        </p:spPr>
      </p:pic>
      <p:grpSp>
        <p:nvGrpSpPr>
          <p:cNvPr id="65" name="Group 64"/>
          <p:cNvGrpSpPr/>
          <p:nvPr/>
        </p:nvGrpSpPr>
        <p:grpSpPr>
          <a:xfrm flipH="1">
            <a:off x="6911622" y="4456"/>
            <a:ext cx="5280378" cy="6853545"/>
            <a:chOff x="0" y="4544"/>
            <a:chExt cx="5386261" cy="6989981"/>
          </a:xfrm>
        </p:grpSpPr>
        <p:sp>
          <p:nvSpPr>
            <p:cNvPr id="66" name="Rectangle 65"/>
            <p:cNvSpPr>
              <a:spLocks noChangeArrowheads="1"/>
            </p:cNvSpPr>
            <p:nvPr/>
          </p:nvSpPr>
          <p:spPr bwMode="auto">
            <a:xfrm>
              <a:off x="1538264" y="9221"/>
              <a:ext cx="3847997" cy="6980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67" name="Freeform 66"/>
            <p:cNvSpPr>
              <a:spLocks/>
            </p:cNvSpPr>
            <p:nvPr/>
          </p:nvSpPr>
          <p:spPr bwMode="auto">
            <a:xfrm>
              <a:off x="0" y="4544"/>
              <a:ext cx="4979485" cy="6989981"/>
            </a:xfrm>
            <a:custGeom>
              <a:avLst/>
              <a:gdLst>
                <a:gd name="T0" fmla="*/ 0 w 1065"/>
                <a:gd name="T1" fmla="*/ 0 h 1495"/>
                <a:gd name="T2" fmla="*/ 0 w 1065"/>
                <a:gd name="T3" fmla="*/ 690 h 1495"/>
                <a:gd name="T4" fmla="*/ 0 w 1065"/>
                <a:gd name="T5" fmla="*/ 1055 h 1495"/>
                <a:gd name="T6" fmla="*/ 0 w 1065"/>
                <a:gd name="T7" fmla="*/ 1495 h 1495"/>
                <a:gd name="T8" fmla="*/ 654 w 1065"/>
                <a:gd name="T9" fmla="*/ 1495 h 1495"/>
                <a:gd name="T10" fmla="*/ 567 w 1065"/>
                <a:gd name="T11" fmla="*/ 997 h 1495"/>
                <a:gd name="T12" fmla="*/ 656 w 1065"/>
                <a:gd name="T13" fmla="*/ 765 h 1495"/>
                <a:gd name="T14" fmla="*/ 797 w 1065"/>
                <a:gd name="T15" fmla="*/ 1289 h 1495"/>
                <a:gd name="T16" fmla="*/ 787 w 1065"/>
                <a:gd name="T17" fmla="*/ 1494 h 1495"/>
                <a:gd name="T18" fmla="*/ 1050 w 1065"/>
                <a:gd name="T19" fmla="*/ 1494 h 1495"/>
                <a:gd name="T20" fmla="*/ 1065 w 1065"/>
                <a:gd name="T21" fmla="*/ 1255 h 1495"/>
                <a:gd name="T22" fmla="*/ 785 w 1065"/>
                <a:gd name="T23" fmla="*/ 112 h 1495"/>
                <a:gd name="T24" fmla="*/ 567 w 1065"/>
                <a:gd name="T25" fmla="*/ 0 h 1495"/>
                <a:gd name="T26" fmla="*/ 0 w 1065"/>
                <a:gd name="T27" fmla="*/ 0 h 1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5" h="1495">
                  <a:moveTo>
                    <a:pt x="0" y="0"/>
                  </a:moveTo>
                  <a:lnTo>
                    <a:pt x="0" y="690"/>
                  </a:lnTo>
                  <a:lnTo>
                    <a:pt x="0" y="1055"/>
                  </a:lnTo>
                  <a:lnTo>
                    <a:pt x="0" y="1495"/>
                  </a:lnTo>
                  <a:lnTo>
                    <a:pt x="654" y="1495"/>
                  </a:lnTo>
                  <a:lnTo>
                    <a:pt x="567" y="997"/>
                  </a:lnTo>
                  <a:lnTo>
                    <a:pt x="656" y="765"/>
                  </a:lnTo>
                  <a:lnTo>
                    <a:pt x="797" y="1289"/>
                  </a:lnTo>
                  <a:lnTo>
                    <a:pt x="787" y="1494"/>
                  </a:lnTo>
                  <a:lnTo>
                    <a:pt x="1050" y="1494"/>
                  </a:lnTo>
                  <a:lnTo>
                    <a:pt x="1065" y="1255"/>
                  </a:lnTo>
                  <a:lnTo>
                    <a:pt x="785" y="112"/>
                  </a:lnTo>
                  <a:lnTo>
                    <a:pt x="567"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68" name="Freeform 67"/>
            <p:cNvSpPr>
              <a:spLocks/>
            </p:cNvSpPr>
            <p:nvPr/>
          </p:nvSpPr>
          <p:spPr bwMode="auto">
            <a:xfrm>
              <a:off x="0" y="4544"/>
              <a:ext cx="4979485" cy="6989981"/>
            </a:xfrm>
            <a:custGeom>
              <a:avLst/>
              <a:gdLst>
                <a:gd name="T0" fmla="*/ 0 w 1065"/>
                <a:gd name="T1" fmla="*/ 0 h 1495"/>
                <a:gd name="T2" fmla="*/ 0 w 1065"/>
                <a:gd name="T3" fmla="*/ 690 h 1495"/>
                <a:gd name="T4" fmla="*/ 0 w 1065"/>
                <a:gd name="T5" fmla="*/ 1055 h 1495"/>
                <a:gd name="T6" fmla="*/ 0 w 1065"/>
                <a:gd name="T7" fmla="*/ 1495 h 1495"/>
                <a:gd name="T8" fmla="*/ 654 w 1065"/>
                <a:gd name="T9" fmla="*/ 1495 h 1495"/>
                <a:gd name="T10" fmla="*/ 567 w 1065"/>
                <a:gd name="T11" fmla="*/ 997 h 1495"/>
                <a:gd name="T12" fmla="*/ 656 w 1065"/>
                <a:gd name="T13" fmla="*/ 765 h 1495"/>
                <a:gd name="T14" fmla="*/ 797 w 1065"/>
                <a:gd name="T15" fmla="*/ 1289 h 1495"/>
                <a:gd name="T16" fmla="*/ 787 w 1065"/>
                <a:gd name="T17" fmla="*/ 1494 h 1495"/>
                <a:gd name="T18" fmla="*/ 1050 w 1065"/>
                <a:gd name="T19" fmla="*/ 1494 h 1495"/>
                <a:gd name="T20" fmla="*/ 1065 w 1065"/>
                <a:gd name="T21" fmla="*/ 1255 h 1495"/>
                <a:gd name="T22" fmla="*/ 785 w 1065"/>
                <a:gd name="T23" fmla="*/ 112 h 1495"/>
                <a:gd name="T24" fmla="*/ 567 w 1065"/>
                <a:gd name="T25" fmla="*/ 0 h 1495"/>
                <a:gd name="T26" fmla="*/ 0 w 1065"/>
                <a:gd name="T27" fmla="*/ 0 h 1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5" h="1495">
                  <a:moveTo>
                    <a:pt x="0" y="0"/>
                  </a:moveTo>
                  <a:lnTo>
                    <a:pt x="0" y="690"/>
                  </a:lnTo>
                  <a:lnTo>
                    <a:pt x="0" y="1055"/>
                  </a:lnTo>
                  <a:lnTo>
                    <a:pt x="0" y="1495"/>
                  </a:lnTo>
                  <a:lnTo>
                    <a:pt x="654" y="1495"/>
                  </a:lnTo>
                  <a:lnTo>
                    <a:pt x="567" y="997"/>
                  </a:lnTo>
                  <a:lnTo>
                    <a:pt x="656" y="765"/>
                  </a:lnTo>
                  <a:lnTo>
                    <a:pt x="797" y="1289"/>
                  </a:lnTo>
                  <a:lnTo>
                    <a:pt x="787" y="1494"/>
                  </a:lnTo>
                  <a:lnTo>
                    <a:pt x="1050" y="1494"/>
                  </a:lnTo>
                  <a:lnTo>
                    <a:pt x="1065" y="1255"/>
                  </a:lnTo>
                  <a:lnTo>
                    <a:pt x="785" y="112"/>
                  </a:lnTo>
                  <a:lnTo>
                    <a:pt x="567"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69" name="Freeform 68"/>
            <p:cNvSpPr>
              <a:spLocks/>
            </p:cNvSpPr>
            <p:nvPr/>
          </p:nvSpPr>
          <p:spPr bwMode="auto">
            <a:xfrm>
              <a:off x="2136738" y="2150633"/>
              <a:ext cx="88837" cy="1683206"/>
            </a:xfrm>
            <a:custGeom>
              <a:avLst/>
              <a:gdLst>
                <a:gd name="T0" fmla="*/ 19 w 19"/>
                <a:gd name="T1" fmla="*/ 360 h 360"/>
                <a:gd name="T2" fmla="*/ 0 w 19"/>
                <a:gd name="T3" fmla="*/ 360 h 360"/>
                <a:gd name="T4" fmla="*/ 0 w 19"/>
                <a:gd name="T5" fmla="*/ 0 h 360"/>
                <a:gd name="T6" fmla="*/ 19 w 19"/>
                <a:gd name="T7" fmla="*/ 41 h 360"/>
                <a:gd name="T8" fmla="*/ 19 w 19"/>
                <a:gd name="T9" fmla="*/ 360 h 360"/>
              </a:gdLst>
              <a:ahLst/>
              <a:cxnLst>
                <a:cxn ang="0">
                  <a:pos x="T0" y="T1"/>
                </a:cxn>
                <a:cxn ang="0">
                  <a:pos x="T2" y="T3"/>
                </a:cxn>
                <a:cxn ang="0">
                  <a:pos x="T4" y="T5"/>
                </a:cxn>
                <a:cxn ang="0">
                  <a:pos x="T6" y="T7"/>
                </a:cxn>
                <a:cxn ang="0">
                  <a:pos x="T8" y="T9"/>
                </a:cxn>
              </a:cxnLst>
              <a:rect l="0" t="0" r="r" b="b"/>
              <a:pathLst>
                <a:path w="19" h="360">
                  <a:moveTo>
                    <a:pt x="19" y="360"/>
                  </a:moveTo>
                  <a:lnTo>
                    <a:pt x="0" y="360"/>
                  </a:lnTo>
                  <a:lnTo>
                    <a:pt x="0" y="0"/>
                  </a:lnTo>
                  <a:lnTo>
                    <a:pt x="19" y="41"/>
                  </a:lnTo>
                  <a:lnTo>
                    <a:pt x="19" y="360"/>
                  </a:lnTo>
                  <a:close/>
                </a:path>
              </a:pathLst>
            </a:custGeom>
            <a:solidFill>
              <a:srgbClr val="BA14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70" name="Rectangle 69"/>
            <p:cNvSpPr>
              <a:spLocks noChangeArrowheads="1"/>
            </p:cNvSpPr>
            <p:nvPr/>
          </p:nvSpPr>
          <p:spPr bwMode="auto">
            <a:xfrm>
              <a:off x="2375190" y="2702350"/>
              <a:ext cx="130916" cy="1131488"/>
            </a:xfrm>
            <a:prstGeom prst="rect">
              <a:avLst/>
            </a:prstGeom>
            <a:solidFill>
              <a:srgbClr val="FFB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71" name="Rectangle 70"/>
            <p:cNvSpPr>
              <a:spLocks noChangeArrowheads="1"/>
            </p:cNvSpPr>
            <p:nvPr/>
          </p:nvSpPr>
          <p:spPr bwMode="auto">
            <a:xfrm>
              <a:off x="2506106" y="2702350"/>
              <a:ext cx="70135" cy="1131488"/>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72" name="Rectangle 71"/>
            <p:cNvSpPr>
              <a:spLocks noChangeArrowheads="1"/>
            </p:cNvSpPr>
            <p:nvPr/>
          </p:nvSpPr>
          <p:spPr bwMode="auto">
            <a:xfrm>
              <a:off x="2375190" y="2473246"/>
              <a:ext cx="130916" cy="229104"/>
            </a:xfrm>
            <a:prstGeom prst="rect">
              <a:avLst/>
            </a:prstGeom>
            <a:solidFill>
              <a:srgbClr val="00B2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73" name="Rectangle 72"/>
            <p:cNvSpPr>
              <a:spLocks noChangeArrowheads="1"/>
            </p:cNvSpPr>
            <p:nvPr/>
          </p:nvSpPr>
          <p:spPr bwMode="auto">
            <a:xfrm>
              <a:off x="2506106" y="2473246"/>
              <a:ext cx="70135" cy="229104"/>
            </a:xfrm>
            <a:prstGeom prst="rect">
              <a:avLst/>
            </a:prstGeom>
            <a:solidFill>
              <a:srgbClr val="00837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74" name="Freeform 73"/>
            <p:cNvSpPr>
              <a:spLocks/>
            </p:cNvSpPr>
            <p:nvPr/>
          </p:nvSpPr>
          <p:spPr bwMode="auto">
            <a:xfrm>
              <a:off x="2375190" y="2337656"/>
              <a:ext cx="201051" cy="135593"/>
            </a:xfrm>
            <a:custGeom>
              <a:avLst/>
              <a:gdLst>
                <a:gd name="T0" fmla="*/ 91 w 91"/>
                <a:gd name="T1" fmla="*/ 61 h 61"/>
                <a:gd name="T2" fmla="*/ 91 w 91"/>
                <a:gd name="T3" fmla="*/ 30 h 61"/>
                <a:gd name="T4" fmla="*/ 61 w 91"/>
                <a:gd name="T5" fmla="*/ 0 h 61"/>
                <a:gd name="T6" fmla="*/ 29 w 91"/>
                <a:gd name="T7" fmla="*/ 0 h 61"/>
                <a:gd name="T8" fmla="*/ 0 w 91"/>
                <a:gd name="T9" fmla="*/ 30 h 61"/>
                <a:gd name="T10" fmla="*/ 0 w 91"/>
                <a:gd name="T11" fmla="*/ 61 h 61"/>
                <a:gd name="T12" fmla="*/ 91 w 91"/>
                <a:gd name="T13" fmla="*/ 61 h 61"/>
              </a:gdLst>
              <a:ahLst/>
              <a:cxnLst>
                <a:cxn ang="0">
                  <a:pos x="T0" y="T1"/>
                </a:cxn>
                <a:cxn ang="0">
                  <a:pos x="T2" y="T3"/>
                </a:cxn>
                <a:cxn ang="0">
                  <a:pos x="T4" y="T5"/>
                </a:cxn>
                <a:cxn ang="0">
                  <a:pos x="T6" y="T7"/>
                </a:cxn>
                <a:cxn ang="0">
                  <a:pos x="T8" y="T9"/>
                </a:cxn>
                <a:cxn ang="0">
                  <a:pos x="T10" y="T11"/>
                </a:cxn>
                <a:cxn ang="0">
                  <a:pos x="T12" y="T13"/>
                </a:cxn>
              </a:cxnLst>
              <a:rect l="0" t="0" r="r" b="b"/>
              <a:pathLst>
                <a:path w="91" h="61">
                  <a:moveTo>
                    <a:pt x="91" y="61"/>
                  </a:moveTo>
                  <a:cubicBezTo>
                    <a:pt x="91" y="30"/>
                    <a:pt x="91" y="30"/>
                    <a:pt x="91" y="30"/>
                  </a:cubicBezTo>
                  <a:cubicBezTo>
                    <a:pt x="91" y="30"/>
                    <a:pt x="91" y="0"/>
                    <a:pt x="61" y="0"/>
                  </a:cubicBezTo>
                  <a:cubicBezTo>
                    <a:pt x="29" y="0"/>
                    <a:pt x="29" y="0"/>
                    <a:pt x="29" y="0"/>
                  </a:cubicBezTo>
                  <a:cubicBezTo>
                    <a:pt x="29" y="0"/>
                    <a:pt x="0" y="0"/>
                    <a:pt x="0" y="30"/>
                  </a:cubicBezTo>
                  <a:cubicBezTo>
                    <a:pt x="0" y="61"/>
                    <a:pt x="0" y="61"/>
                    <a:pt x="0" y="61"/>
                  </a:cubicBezTo>
                  <a:lnTo>
                    <a:pt x="91" y="61"/>
                  </a:lnTo>
                  <a:close/>
                </a:path>
              </a:pathLst>
            </a:custGeom>
            <a:solidFill>
              <a:srgbClr val="EC0B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75" name="Freeform 74"/>
            <p:cNvSpPr>
              <a:spLocks/>
            </p:cNvSpPr>
            <p:nvPr/>
          </p:nvSpPr>
          <p:spPr bwMode="auto">
            <a:xfrm>
              <a:off x="2122709" y="1355786"/>
              <a:ext cx="355343" cy="757443"/>
            </a:xfrm>
            <a:custGeom>
              <a:avLst/>
              <a:gdLst>
                <a:gd name="T0" fmla="*/ 0 w 76"/>
                <a:gd name="T1" fmla="*/ 0 h 162"/>
                <a:gd name="T2" fmla="*/ 0 w 76"/>
                <a:gd name="T3" fmla="*/ 119 h 162"/>
                <a:gd name="T4" fmla="*/ 20 w 76"/>
                <a:gd name="T5" fmla="*/ 162 h 162"/>
                <a:gd name="T6" fmla="*/ 56 w 76"/>
                <a:gd name="T7" fmla="*/ 162 h 162"/>
                <a:gd name="T8" fmla="*/ 76 w 76"/>
                <a:gd name="T9" fmla="*/ 119 h 162"/>
                <a:gd name="T10" fmla="*/ 76 w 76"/>
                <a:gd name="T11" fmla="*/ 0 h 162"/>
                <a:gd name="T12" fmla="*/ 0 w 76"/>
                <a:gd name="T13" fmla="*/ 0 h 162"/>
              </a:gdLst>
              <a:ahLst/>
              <a:cxnLst>
                <a:cxn ang="0">
                  <a:pos x="T0" y="T1"/>
                </a:cxn>
                <a:cxn ang="0">
                  <a:pos x="T2" y="T3"/>
                </a:cxn>
                <a:cxn ang="0">
                  <a:pos x="T4" y="T5"/>
                </a:cxn>
                <a:cxn ang="0">
                  <a:pos x="T6" y="T7"/>
                </a:cxn>
                <a:cxn ang="0">
                  <a:pos x="T8" y="T9"/>
                </a:cxn>
                <a:cxn ang="0">
                  <a:pos x="T10" y="T11"/>
                </a:cxn>
                <a:cxn ang="0">
                  <a:pos x="T12" y="T13"/>
                </a:cxn>
              </a:cxnLst>
              <a:rect l="0" t="0" r="r" b="b"/>
              <a:pathLst>
                <a:path w="76" h="162">
                  <a:moveTo>
                    <a:pt x="0" y="0"/>
                  </a:moveTo>
                  <a:lnTo>
                    <a:pt x="0" y="119"/>
                  </a:lnTo>
                  <a:lnTo>
                    <a:pt x="20" y="162"/>
                  </a:lnTo>
                  <a:lnTo>
                    <a:pt x="56" y="162"/>
                  </a:lnTo>
                  <a:lnTo>
                    <a:pt x="76" y="119"/>
                  </a:lnTo>
                  <a:lnTo>
                    <a:pt x="76" y="0"/>
                  </a:lnTo>
                  <a:lnTo>
                    <a:pt x="0" y="0"/>
                  </a:lnTo>
                  <a:close/>
                </a:path>
              </a:pathLst>
            </a:custGeom>
            <a:solidFill>
              <a:srgbClr val="FFB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76" name="Rectangle 75"/>
            <p:cNvSpPr>
              <a:spLocks noChangeArrowheads="1"/>
            </p:cNvSpPr>
            <p:nvPr/>
          </p:nvSpPr>
          <p:spPr bwMode="auto">
            <a:xfrm>
              <a:off x="2174142" y="1407215"/>
              <a:ext cx="252481" cy="444181"/>
            </a:xfrm>
            <a:prstGeom prst="rect">
              <a:avLst/>
            </a:prstGeom>
            <a:solidFill>
              <a:srgbClr val="FF8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77" name="Rectangle 76"/>
            <p:cNvSpPr>
              <a:spLocks noChangeArrowheads="1"/>
            </p:cNvSpPr>
            <p:nvPr/>
          </p:nvSpPr>
          <p:spPr bwMode="auto">
            <a:xfrm>
              <a:off x="2262976" y="2085175"/>
              <a:ext cx="70135" cy="126242"/>
            </a:xfrm>
            <a:prstGeom prst="rect">
              <a:avLst/>
            </a:prstGeom>
            <a:solidFill>
              <a:srgbClr val="FFB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78" name="Rectangle 77"/>
            <p:cNvSpPr>
              <a:spLocks noChangeArrowheads="1"/>
            </p:cNvSpPr>
            <p:nvPr/>
          </p:nvSpPr>
          <p:spPr bwMode="auto">
            <a:xfrm>
              <a:off x="2174142" y="1234221"/>
              <a:ext cx="252481" cy="12156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79" name="Rectangle 19"/>
            <p:cNvSpPr>
              <a:spLocks noChangeArrowheads="1"/>
            </p:cNvSpPr>
            <p:nvPr/>
          </p:nvSpPr>
          <p:spPr bwMode="auto">
            <a:xfrm>
              <a:off x="2291030" y="2211414"/>
              <a:ext cx="18702" cy="164580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80" name="Rectangle 20"/>
            <p:cNvSpPr>
              <a:spLocks noChangeArrowheads="1"/>
            </p:cNvSpPr>
            <p:nvPr/>
          </p:nvSpPr>
          <p:spPr bwMode="auto">
            <a:xfrm>
              <a:off x="2375190" y="2463895"/>
              <a:ext cx="201051" cy="3273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81" name="Freeform 21"/>
            <p:cNvSpPr>
              <a:spLocks/>
            </p:cNvSpPr>
            <p:nvPr/>
          </p:nvSpPr>
          <p:spPr bwMode="auto">
            <a:xfrm>
              <a:off x="2375190" y="2463895"/>
              <a:ext cx="201051" cy="32730"/>
            </a:xfrm>
            <a:custGeom>
              <a:avLst/>
              <a:gdLst>
                <a:gd name="T0" fmla="*/ 43 w 43"/>
                <a:gd name="T1" fmla="*/ 7 h 7"/>
                <a:gd name="T2" fmla="*/ 43 w 43"/>
                <a:gd name="T3" fmla="*/ 0 h 7"/>
                <a:gd name="T4" fmla="*/ 0 w 43"/>
                <a:gd name="T5" fmla="*/ 0 h 7"/>
                <a:gd name="T6" fmla="*/ 0 w 43"/>
                <a:gd name="T7" fmla="*/ 7 h 7"/>
              </a:gdLst>
              <a:ahLst/>
              <a:cxnLst>
                <a:cxn ang="0">
                  <a:pos x="T0" y="T1"/>
                </a:cxn>
                <a:cxn ang="0">
                  <a:pos x="T2" y="T3"/>
                </a:cxn>
                <a:cxn ang="0">
                  <a:pos x="T4" y="T5"/>
                </a:cxn>
                <a:cxn ang="0">
                  <a:pos x="T6" y="T7"/>
                </a:cxn>
              </a:cxnLst>
              <a:rect l="0" t="0" r="r" b="b"/>
              <a:pathLst>
                <a:path w="43" h="7">
                  <a:moveTo>
                    <a:pt x="43" y="7"/>
                  </a:moveTo>
                  <a:lnTo>
                    <a:pt x="43" y="0"/>
                  </a:lnTo>
                  <a:lnTo>
                    <a:pt x="0" y="0"/>
                  </a:lnTo>
                  <a:lnTo>
                    <a:pt x="0"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82" name="Rectangle 22"/>
            <p:cNvSpPr>
              <a:spLocks noChangeArrowheads="1"/>
            </p:cNvSpPr>
            <p:nvPr/>
          </p:nvSpPr>
          <p:spPr bwMode="auto">
            <a:xfrm>
              <a:off x="1421374" y="2150633"/>
              <a:ext cx="715364" cy="1683206"/>
            </a:xfrm>
            <a:prstGeom prst="rect">
              <a:avLst/>
            </a:prstGeom>
            <a:solidFill>
              <a:srgbClr val="DC3C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83" name="Freeform 23"/>
            <p:cNvSpPr>
              <a:spLocks/>
            </p:cNvSpPr>
            <p:nvPr/>
          </p:nvSpPr>
          <p:spPr bwMode="auto">
            <a:xfrm>
              <a:off x="1500860" y="2267521"/>
              <a:ext cx="556394" cy="98188"/>
            </a:xfrm>
            <a:custGeom>
              <a:avLst/>
              <a:gdLst>
                <a:gd name="T0" fmla="*/ 21 w 253"/>
                <a:gd name="T1" fmla="*/ 0 h 45"/>
                <a:gd name="T2" fmla="*/ 0 w 253"/>
                <a:gd name="T3" fmla="*/ 20 h 45"/>
                <a:gd name="T4" fmla="*/ 0 w 253"/>
                <a:gd name="T5" fmla="*/ 24 h 45"/>
                <a:gd name="T6" fmla="*/ 21 w 253"/>
                <a:gd name="T7" fmla="*/ 45 h 45"/>
                <a:gd name="T8" fmla="*/ 232 w 253"/>
                <a:gd name="T9" fmla="*/ 45 h 45"/>
                <a:gd name="T10" fmla="*/ 253 w 253"/>
                <a:gd name="T11" fmla="*/ 24 h 45"/>
                <a:gd name="T12" fmla="*/ 253 w 253"/>
                <a:gd name="T13" fmla="*/ 20 h 45"/>
                <a:gd name="T14" fmla="*/ 232 w 253"/>
                <a:gd name="T15" fmla="*/ 0 h 45"/>
                <a:gd name="T16" fmla="*/ 135 w 253"/>
                <a:gd name="T17" fmla="*/ 0 h 45"/>
                <a:gd name="T18" fmla="*/ 21 w 253"/>
                <a:gd name="T1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3" h="45">
                  <a:moveTo>
                    <a:pt x="21" y="0"/>
                  </a:moveTo>
                  <a:cubicBezTo>
                    <a:pt x="21" y="0"/>
                    <a:pt x="0" y="0"/>
                    <a:pt x="0" y="20"/>
                  </a:cubicBezTo>
                  <a:cubicBezTo>
                    <a:pt x="0" y="24"/>
                    <a:pt x="0" y="24"/>
                    <a:pt x="0" y="24"/>
                  </a:cubicBezTo>
                  <a:cubicBezTo>
                    <a:pt x="0" y="24"/>
                    <a:pt x="0" y="45"/>
                    <a:pt x="21" y="45"/>
                  </a:cubicBezTo>
                  <a:cubicBezTo>
                    <a:pt x="232" y="45"/>
                    <a:pt x="232" y="45"/>
                    <a:pt x="232" y="45"/>
                  </a:cubicBezTo>
                  <a:cubicBezTo>
                    <a:pt x="232" y="45"/>
                    <a:pt x="253" y="45"/>
                    <a:pt x="253" y="24"/>
                  </a:cubicBezTo>
                  <a:cubicBezTo>
                    <a:pt x="253" y="20"/>
                    <a:pt x="253" y="20"/>
                    <a:pt x="253" y="20"/>
                  </a:cubicBezTo>
                  <a:cubicBezTo>
                    <a:pt x="253" y="20"/>
                    <a:pt x="253" y="0"/>
                    <a:pt x="232" y="0"/>
                  </a:cubicBezTo>
                  <a:cubicBezTo>
                    <a:pt x="135" y="0"/>
                    <a:pt x="135" y="0"/>
                    <a:pt x="135" y="0"/>
                  </a:cubicBezTo>
                  <a:lnTo>
                    <a:pt x="21" y="0"/>
                  </a:lnTo>
                  <a:close/>
                </a:path>
              </a:pathLst>
            </a:custGeom>
            <a:solidFill>
              <a:srgbClr val="BA14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84" name="Freeform 24"/>
            <p:cNvSpPr>
              <a:spLocks/>
            </p:cNvSpPr>
            <p:nvPr/>
          </p:nvSpPr>
          <p:spPr bwMode="auto">
            <a:xfrm>
              <a:off x="1500860" y="2440518"/>
              <a:ext cx="556394" cy="98188"/>
            </a:xfrm>
            <a:custGeom>
              <a:avLst/>
              <a:gdLst>
                <a:gd name="T0" fmla="*/ 21 w 253"/>
                <a:gd name="T1" fmla="*/ 0 h 44"/>
                <a:gd name="T2" fmla="*/ 0 w 253"/>
                <a:gd name="T3" fmla="*/ 20 h 44"/>
                <a:gd name="T4" fmla="*/ 0 w 253"/>
                <a:gd name="T5" fmla="*/ 24 h 44"/>
                <a:gd name="T6" fmla="*/ 21 w 253"/>
                <a:gd name="T7" fmla="*/ 44 h 44"/>
                <a:gd name="T8" fmla="*/ 232 w 253"/>
                <a:gd name="T9" fmla="*/ 44 h 44"/>
                <a:gd name="T10" fmla="*/ 253 w 253"/>
                <a:gd name="T11" fmla="*/ 24 h 44"/>
                <a:gd name="T12" fmla="*/ 253 w 253"/>
                <a:gd name="T13" fmla="*/ 20 h 44"/>
                <a:gd name="T14" fmla="*/ 232 w 253"/>
                <a:gd name="T15" fmla="*/ 0 h 44"/>
                <a:gd name="T16" fmla="*/ 135 w 253"/>
                <a:gd name="T17" fmla="*/ 0 h 44"/>
                <a:gd name="T18" fmla="*/ 21 w 253"/>
                <a:gd name="T1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3" h="44">
                  <a:moveTo>
                    <a:pt x="21" y="0"/>
                  </a:moveTo>
                  <a:cubicBezTo>
                    <a:pt x="21" y="0"/>
                    <a:pt x="0" y="0"/>
                    <a:pt x="0" y="20"/>
                  </a:cubicBezTo>
                  <a:cubicBezTo>
                    <a:pt x="0" y="24"/>
                    <a:pt x="0" y="24"/>
                    <a:pt x="0" y="24"/>
                  </a:cubicBezTo>
                  <a:cubicBezTo>
                    <a:pt x="0" y="24"/>
                    <a:pt x="0" y="44"/>
                    <a:pt x="21" y="44"/>
                  </a:cubicBezTo>
                  <a:cubicBezTo>
                    <a:pt x="232" y="44"/>
                    <a:pt x="232" y="44"/>
                    <a:pt x="232" y="44"/>
                  </a:cubicBezTo>
                  <a:cubicBezTo>
                    <a:pt x="232" y="44"/>
                    <a:pt x="253" y="44"/>
                    <a:pt x="253" y="24"/>
                  </a:cubicBezTo>
                  <a:cubicBezTo>
                    <a:pt x="253" y="20"/>
                    <a:pt x="253" y="20"/>
                    <a:pt x="253" y="20"/>
                  </a:cubicBezTo>
                  <a:cubicBezTo>
                    <a:pt x="253" y="20"/>
                    <a:pt x="253" y="0"/>
                    <a:pt x="232" y="0"/>
                  </a:cubicBezTo>
                  <a:cubicBezTo>
                    <a:pt x="135" y="0"/>
                    <a:pt x="135" y="0"/>
                    <a:pt x="135" y="0"/>
                  </a:cubicBezTo>
                  <a:lnTo>
                    <a:pt x="21" y="0"/>
                  </a:lnTo>
                  <a:close/>
                </a:path>
              </a:pathLst>
            </a:custGeom>
            <a:solidFill>
              <a:srgbClr val="BA14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85" name="Freeform 25"/>
            <p:cNvSpPr>
              <a:spLocks/>
            </p:cNvSpPr>
            <p:nvPr/>
          </p:nvSpPr>
          <p:spPr bwMode="auto">
            <a:xfrm>
              <a:off x="1500860" y="2613513"/>
              <a:ext cx="556394" cy="98188"/>
            </a:xfrm>
            <a:custGeom>
              <a:avLst/>
              <a:gdLst>
                <a:gd name="T0" fmla="*/ 21 w 253"/>
                <a:gd name="T1" fmla="*/ 0 h 44"/>
                <a:gd name="T2" fmla="*/ 0 w 253"/>
                <a:gd name="T3" fmla="*/ 20 h 44"/>
                <a:gd name="T4" fmla="*/ 0 w 253"/>
                <a:gd name="T5" fmla="*/ 24 h 44"/>
                <a:gd name="T6" fmla="*/ 21 w 253"/>
                <a:gd name="T7" fmla="*/ 44 h 44"/>
                <a:gd name="T8" fmla="*/ 232 w 253"/>
                <a:gd name="T9" fmla="*/ 44 h 44"/>
                <a:gd name="T10" fmla="*/ 253 w 253"/>
                <a:gd name="T11" fmla="*/ 24 h 44"/>
                <a:gd name="T12" fmla="*/ 253 w 253"/>
                <a:gd name="T13" fmla="*/ 20 h 44"/>
                <a:gd name="T14" fmla="*/ 232 w 253"/>
                <a:gd name="T15" fmla="*/ 0 h 44"/>
                <a:gd name="T16" fmla="*/ 135 w 253"/>
                <a:gd name="T17" fmla="*/ 0 h 44"/>
                <a:gd name="T18" fmla="*/ 21 w 253"/>
                <a:gd name="T1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3" h="44">
                  <a:moveTo>
                    <a:pt x="21" y="0"/>
                  </a:moveTo>
                  <a:cubicBezTo>
                    <a:pt x="21" y="0"/>
                    <a:pt x="0" y="0"/>
                    <a:pt x="0" y="20"/>
                  </a:cubicBezTo>
                  <a:cubicBezTo>
                    <a:pt x="0" y="24"/>
                    <a:pt x="0" y="24"/>
                    <a:pt x="0" y="24"/>
                  </a:cubicBezTo>
                  <a:cubicBezTo>
                    <a:pt x="0" y="24"/>
                    <a:pt x="0" y="44"/>
                    <a:pt x="21" y="44"/>
                  </a:cubicBezTo>
                  <a:cubicBezTo>
                    <a:pt x="232" y="44"/>
                    <a:pt x="232" y="44"/>
                    <a:pt x="232" y="44"/>
                  </a:cubicBezTo>
                  <a:cubicBezTo>
                    <a:pt x="232" y="44"/>
                    <a:pt x="253" y="44"/>
                    <a:pt x="253" y="24"/>
                  </a:cubicBezTo>
                  <a:cubicBezTo>
                    <a:pt x="253" y="20"/>
                    <a:pt x="253" y="20"/>
                    <a:pt x="253" y="20"/>
                  </a:cubicBezTo>
                  <a:cubicBezTo>
                    <a:pt x="253" y="20"/>
                    <a:pt x="253" y="0"/>
                    <a:pt x="232" y="0"/>
                  </a:cubicBezTo>
                  <a:cubicBezTo>
                    <a:pt x="135" y="0"/>
                    <a:pt x="135" y="0"/>
                    <a:pt x="135" y="0"/>
                  </a:cubicBezTo>
                  <a:lnTo>
                    <a:pt x="21" y="0"/>
                  </a:lnTo>
                  <a:close/>
                </a:path>
              </a:pathLst>
            </a:custGeom>
            <a:solidFill>
              <a:srgbClr val="BA14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86" name="Freeform 26"/>
            <p:cNvSpPr>
              <a:spLocks/>
            </p:cNvSpPr>
            <p:nvPr/>
          </p:nvSpPr>
          <p:spPr bwMode="auto">
            <a:xfrm>
              <a:off x="1500860" y="2786511"/>
              <a:ext cx="556394" cy="98188"/>
            </a:xfrm>
            <a:custGeom>
              <a:avLst/>
              <a:gdLst>
                <a:gd name="T0" fmla="*/ 21 w 253"/>
                <a:gd name="T1" fmla="*/ 0 h 44"/>
                <a:gd name="T2" fmla="*/ 0 w 253"/>
                <a:gd name="T3" fmla="*/ 20 h 44"/>
                <a:gd name="T4" fmla="*/ 0 w 253"/>
                <a:gd name="T5" fmla="*/ 24 h 44"/>
                <a:gd name="T6" fmla="*/ 21 w 253"/>
                <a:gd name="T7" fmla="*/ 44 h 44"/>
                <a:gd name="T8" fmla="*/ 232 w 253"/>
                <a:gd name="T9" fmla="*/ 44 h 44"/>
                <a:gd name="T10" fmla="*/ 253 w 253"/>
                <a:gd name="T11" fmla="*/ 24 h 44"/>
                <a:gd name="T12" fmla="*/ 253 w 253"/>
                <a:gd name="T13" fmla="*/ 20 h 44"/>
                <a:gd name="T14" fmla="*/ 232 w 253"/>
                <a:gd name="T15" fmla="*/ 0 h 44"/>
                <a:gd name="T16" fmla="*/ 135 w 253"/>
                <a:gd name="T17" fmla="*/ 0 h 44"/>
                <a:gd name="T18" fmla="*/ 21 w 253"/>
                <a:gd name="T1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3" h="44">
                  <a:moveTo>
                    <a:pt x="21" y="0"/>
                  </a:moveTo>
                  <a:cubicBezTo>
                    <a:pt x="21" y="0"/>
                    <a:pt x="0" y="0"/>
                    <a:pt x="0" y="20"/>
                  </a:cubicBezTo>
                  <a:cubicBezTo>
                    <a:pt x="0" y="24"/>
                    <a:pt x="0" y="24"/>
                    <a:pt x="0" y="24"/>
                  </a:cubicBezTo>
                  <a:cubicBezTo>
                    <a:pt x="0" y="24"/>
                    <a:pt x="0" y="44"/>
                    <a:pt x="21" y="44"/>
                  </a:cubicBezTo>
                  <a:cubicBezTo>
                    <a:pt x="232" y="44"/>
                    <a:pt x="232" y="44"/>
                    <a:pt x="232" y="44"/>
                  </a:cubicBezTo>
                  <a:cubicBezTo>
                    <a:pt x="232" y="44"/>
                    <a:pt x="253" y="44"/>
                    <a:pt x="253" y="24"/>
                  </a:cubicBezTo>
                  <a:cubicBezTo>
                    <a:pt x="253" y="20"/>
                    <a:pt x="253" y="20"/>
                    <a:pt x="253" y="20"/>
                  </a:cubicBezTo>
                  <a:cubicBezTo>
                    <a:pt x="253" y="20"/>
                    <a:pt x="253" y="0"/>
                    <a:pt x="232" y="0"/>
                  </a:cubicBezTo>
                  <a:cubicBezTo>
                    <a:pt x="135" y="0"/>
                    <a:pt x="135" y="0"/>
                    <a:pt x="135" y="0"/>
                  </a:cubicBezTo>
                  <a:lnTo>
                    <a:pt x="21" y="0"/>
                  </a:lnTo>
                  <a:close/>
                </a:path>
              </a:pathLst>
            </a:custGeom>
            <a:solidFill>
              <a:srgbClr val="BA14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87" name="Freeform 27"/>
            <p:cNvSpPr>
              <a:spLocks/>
            </p:cNvSpPr>
            <p:nvPr/>
          </p:nvSpPr>
          <p:spPr bwMode="auto">
            <a:xfrm>
              <a:off x="1500860" y="2964182"/>
              <a:ext cx="556394" cy="93511"/>
            </a:xfrm>
            <a:custGeom>
              <a:avLst/>
              <a:gdLst>
                <a:gd name="T0" fmla="*/ 21 w 253"/>
                <a:gd name="T1" fmla="*/ 0 h 44"/>
                <a:gd name="T2" fmla="*/ 0 w 253"/>
                <a:gd name="T3" fmla="*/ 20 h 44"/>
                <a:gd name="T4" fmla="*/ 0 w 253"/>
                <a:gd name="T5" fmla="*/ 24 h 44"/>
                <a:gd name="T6" fmla="*/ 21 w 253"/>
                <a:gd name="T7" fmla="*/ 44 h 44"/>
                <a:gd name="T8" fmla="*/ 232 w 253"/>
                <a:gd name="T9" fmla="*/ 44 h 44"/>
                <a:gd name="T10" fmla="*/ 253 w 253"/>
                <a:gd name="T11" fmla="*/ 24 h 44"/>
                <a:gd name="T12" fmla="*/ 253 w 253"/>
                <a:gd name="T13" fmla="*/ 20 h 44"/>
                <a:gd name="T14" fmla="*/ 232 w 253"/>
                <a:gd name="T15" fmla="*/ 0 h 44"/>
                <a:gd name="T16" fmla="*/ 135 w 253"/>
                <a:gd name="T17" fmla="*/ 0 h 44"/>
                <a:gd name="T18" fmla="*/ 21 w 253"/>
                <a:gd name="T1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3" h="44">
                  <a:moveTo>
                    <a:pt x="21" y="0"/>
                  </a:moveTo>
                  <a:cubicBezTo>
                    <a:pt x="21" y="0"/>
                    <a:pt x="0" y="0"/>
                    <a:pt x="0" y="20"/>
                  </a:cubicBezTo>
                  <a:cubicBezTo>
                    <a:pt x="0" y="24"/>
                    <a:pt x="0" y="24"/>
                    <a:pt x="0" y="24"/>
                  </a:cubicBezTo>
                  <a:cubicBezTo>
                    <a:pt x="0" y="24"/>
                    <a:pt x="0" y="44"/>
                    <a:pt x="21" y="44"/>
                  </a:cubicBezTo>
                  <a:cubicBezTo>
                    <a:pt x="232" y="44"/>
                    <a:pt x="232" y="44"/>
                    <a:pt x="232" y="44"/>
                  </a:cubicBezTo>
                  <a:cubicBezTo>
                    <a:pt x="232" y="44"/>
                    <a:pt x="253" y="44"/>
                    <a:pt x="253" y="24"/>
                  </a:cubicBezTo>
                  <a:cubicBezTo>
                    <a:pt x="253" y="20"/>
                    <a:pt x="253" y="20"/>
                    <a:pt x="253" y="20"/>
                  </a:cubicBezTo>
                  <a:cubicBezTo>
                    <a:pt x="253" y="20"/>
                    <a:pt x="253" y="0"/>
                    <a:pt x="232" y="0"/>
                  </a:cubicBezTo>
                  <a:cubicBezTo>
                    <a:pt x="135" y="0"/>
                    <a:pt x="135" y="0"/>
                    <a:pt x="135" y="0"/>
                  </a:cubicBezTo>
                  <a:lnTo>
                    <a:pt x="21" y="0"/>
                  </a:lnTo>
                  <a:close/>
                </a:path>
              </a:pathLst>
            </a:custGeom>
            <a:solidFill>
              <a:srgbClr val="BA14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88" name="Freeform 28"/>
            <p:cNvSpPr>
              <a:spLocks/>
            </p:cNvSpPr>
            <p:nvPr/>
          </p:nvSpPr>
          <p:spPr bwMode="auto">
            <a:xfrm>
              <a:off x="1500860" y="3137177"/>
              <a:ext cx="556394" cy="93511"/>
            </a:xfrm>
            <a:custGeom>
              <a:avLst/>
              <a:gdLst>
                <a:gd name="T0" fmla="*/ 21 w 253"/>
                <a:gd name="T1" fmla="*/ 0 h 44"/>
                <a:gd name="T2" fmla="*/ 0 w 253"/>
                <a:gd name="T3" fmla="*/ 20 h 44"/>
                <a:gd name="T4" fmla="*/ 0 w 253"/>
                <a:gd name="T5" fmla="*/ 24 h 44"/>
                <a:gd name="T6" fmla="*/ 21 w 253"/>
                <a:gd name="T7" fmla="*/ 44 h 44"/>
                <a:gd name="T8" fmla="*/ 232 w 253"/>
                <a:gd name="T9" fmla="*/ 44 h 44"/>
                <a:gd name="T10" fmla="*/ 253 w 253"/>
                <a:gd name="T11" fmla="*/ 24 h 44"/>
                <a:gd name="T12" fmla="*/ 253 w 253"/>
                <a:gd name="T13" fmla="*/ 20 h 44"/>
                <a:gd name="T14" fmla="*/ 232 w 253"/>
                <a:gd name="T15" fmla="*/ 0 h 44"/>
                <a:gd name="T16" fmla="*/ 135 w 253"/>
                <a:gd name="T17" fmla="*/ 0 h 44"/>
                <a:gd name="T18" fmla="*/ 21 w 253"/>
                <a:gd name="T1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3" h="44">
                  <a:moveTo>
                    <a:pt x="21" y="0"/>
                  </a:moveTo>
                  <a:cubicBezTo>
                    <a:pt x="21" y="0"/>
                    <a:pt x="0" y="0"/>
                    <a:pt x="0" y="20"/>
                  </a:cubicBezTo>
                  <a:cubicBezTo>
                    <a:pt x="0" y="24"/>
                    <a:pt x="0" y="24"/>
                    <a:pt x="0" y="24"/>
                  </a:cubicBezTo>
                  <a:cubicBezTo>
                    <a:pt x="0" y="24"/>
                    <a:pt x="0" y="44"/>
                    <a:pt x="21" y="44"/>
                  </a:cubicBezTo>
                  <a:cubicBezTo>
                    <a:pt x="232" y="44"/>
                    <a:pt x="232" y="44"/>
                    <a:pt x="232" y="44"/>
                  </a:cubicBezTo>
                  <a:cubicBezTo>
                    <a:pt x="232" y="44"/>
                    <a:pt x="253" y="44"/>
                    <a:pt x="253" y="24"/>
                  </a:cubicBezTo>
                  <a:cubicBezTo>
                    <a:pt x="253" y="20"/>
                    <a:pt x="253" y="20"/>
                    <a:pt x="253" y="20"/>
                  </a:cubicBezTo>
                  <a:cubicBezTo>
                    <a:pt x="253" y="20"/>
                    <a:pt x="253" y="0"/>
                    <a:pt x="232" y="0"/>
                  </a:cubicBezTo>
                  <a:cubicBezTo>
                    <a:pt x="135" y="0"/>
                    <a:pt x="135" y="0"/>
                    <a:pt x="135" y="0"/>
                  </a:cubicBezTo>
                  <a:lnTo>
                    <a:pt x="21" y="0"/>
                  </a:lnTo>
                  <a:close/>
                </a:path>
              </a:pathLst>
            </a:custGeom>
            <a:solidFill>
              <a:srgbClr val="BA14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89" name="Freeform 29"/>
            <p:cNvSpPr>
              <a:spLocks/>
            </p:cNvSpPr>
            <p:nvPr/>
          </p:nvSpPr>
          <p:spPr bwMode="auto">
            <a:xfrm>
              <a:off x="1500860" y="3310175"/>
              <a:ext cx="556394" cy="98188"/>
            </a:xfrm>
            <a:custGeom>
              <a:avLst/>
              <a:gdLst>
                <a:gd name="T0" fmla="*/ 21 w 253"/>
                <a:gd name="T1" fmla="*/ 0 h 45"/>
                <a:gd name="T2" fmla="*/ 0 w 253"/>
                <a:gd name="T3" fmla="*/ 21 h 45"/>
                <a:gd name="T4" fmla="*/ 0 w 253"/>
                <a:gd name="T5" fmla="*/ 25 h 45"/>
                <a:gd name="T6" fmla="*/ 21 w 253"/>
                <a:gd name="T7" fmla="*/ 45 h 45"/>
                <a:gd name="T8" fmla="*/ 232 w 253"/>
                <a:gd name="T9" fmla="*/ 45 h 45"/>
                <a:gd name="T10" fmla="*/ 253 w 253"/>
                <a:gd name="T11" fmla="*/ 25 h 45"/>
                <a:gd name="T12" fmla="*/ 253 w 253"/>
                <a:gd name="T13" fmla="*/ 21 h 45"/>
                <a:gd name="T14" fmla="*/ 232 w 253"/>
                <a:gd name="T15" fmla="*/ 0 h 45"/>
                <a:gd name="T16" fmla="*/ 135 w 253"/>
                <a:gd name="T17" fmla="*/ 0 h 45"/>
                <a:gd name="T18" fmla="*/ 21 w 253"/>
                <a:gd name="T1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3" h="45">
                  <a:moveTo>
                    <a:pt x="21" y="0"/>
                  </a:moveTo>
                  <a:cubicBezTo>
                    <a:pt x="21" y="0"/>
                    <a:pt x="0" y="0"/>
                    <a:pt x="0" y="21"/>
                  </a:cubicBezTo>
                  <a:cubicBezTo>
                    <a:pt x="0" y="25"/>
                    <a:pt x="0" y="25"/>
                    <a:pt x="0" y="25"/>
                  </a:cubicBezTo>
                  <a:cubicBezTo>
                    <a:pt x="0" y="25"/>
                    <a:pt x="0" y="45"/>
                    <a:pt x="21" y="45"/>
                  </a:cubicBezTo>
                  <a:cubicBezTo>
                    <a:pt x="232" y="45"/>
                    <a:pt x="232" y="45"/>
                    <a:pt x="232" y="45"/>
                  </a:cubicBezTo>
                  <a:cubicBezTo>
                    <a:pt x="232" y="45"/>
                    <a:pt x="253" y="45"/>
                    <a:pt x="253" y="25"/>
                  </a:cubicBezTo>
                  <a:cubicBezTo>
                    <a:pt x="253" y="21"/>
                    <a:pt x="253" y="21"/>
                    <a:pt x="253" y="21"/>
                  </a:cubicBezTo>
                  <a:cubicBezTo>
                    <a:pt x="253" y="21"/>
                    <a:pt x="253" y="0"/>
                    <a:pt x="232" y="0"/>
                  </a:cubicBezTo>
                  <a:cubicBezTo>
                    <a:pt x="135" y="0"/>
                    <a:pt x="135" y="0"/>
                    <a:pt x="135" y="0"/>
                  </a:cubicBezTo>
                  <a:lnTo>
                    <a:pt x="21" y="0"/>
                  </a:lnTo>
                  <a:close/>
                </a:path>
              </a:pathLst>
            </a:custGeom>
            <a:solidFill>
              <a:srgbClr val="BA14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90" name="Freeform 30"/>
            <p:cNvSpPr>
              <a:spLocks/>
            </p:cNvSpPr>
            <p:nvPr/>
          </p:nvSpPr>
          <p:spPr bwMode="auto">
            <a:xfrm>
              <a:off x="1500860" y="3483169"/>
              <a:ext cx="556394" cy="98188"/>
            </a:xfrm>
            <a:custGeom>
              <a:avLst/>
              <a:gdLst>
                <a:gd name="T0" fmla="*/ 21 w 253"/>
                <a:gd name="T1" fmla="*/ 0 h 45"/>
                <a:gd name="T2" fmla="*/ 0 w 253"/>
                <a:gd name="T3" fmla="*/ 21 h 45"/>
                <a:gd name="T4" fmla="*/ 0 w 253"/>
                <a:gd name="T5" fmla="*/ 25 h 45"/>
                <a:gd name="T6" fmla="*/ 21 w 253"/>
                <a:gd name="T7" fmla="*/ 45 h 45"/>
                <a:gd name="T8" fmla="*/ 232 w 253"/>
                <a:gd name="T9" fmla="*/ 45 h 45"/>
                <a:gd name="T10" fmla="*/ 253 w 253"/>
                <a:gd name="T11" fmla="*/ 25 h 45"/>
                <a:gd name="T12" fmla="*/ 253 w 253"/>
                <a:gd name="T13" fmla="*/ 21 h 45"/>
                <a:gd name="T14" fmla="*/ 232 w 253"/>
                <a:gd name="T15" fmla="*/ 0 h 45"/>
                <a:gd name="T16" fmla="*/ 135 w 253"/>
                <a:gd name="T17" fmla="*/ 0 h 45"/>
                <a:gd name="T18" fmla="*/ 21 w 253"/>
                <a:gd name="T1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3" h="45">
                  <a:moveTo>
                    <a:pt x="21" y="0"/>
                  </a:moveTo>
                  <a:cubicBezTo>
                    <a:pt x="21" y="0"/>
                    <a:pt x="0" y="0"/>
                    <a:pt x="0" y="21"/>
                  </a:cubicBezTo>
                  <a:cubicBezTo>
                    <a:pt x="0" y="25"/>
                    <a:pt x="0" y="25"/>
                    <a:pt x="0" y="25"/>
                  </a:cubicBezTo>
                  <a:cubicBezTo>
                    <a:pt x="0" y="25"/>
                    <a:pt x="0" y="45"/>
                    <a:pt x="21" y="45"/>
                  </a:cubicBezTo>
                  <a:cubicBezTo>
                    <a:pt x="232" y="45"/>
                    <a:pt x="232" y="45"/>
                    <a:pt x="232" y="45"/>
                  </a:cubicBezTo>
                  <a:cubicBezTo>
                    <a:pt x="232" y="45"/>
                    <a:pt x="253" y="45"/>
                    <a:pt x="253" y="25"/>
                  </a:cubicBezTo>
                  <a:cubicBezTo>
                    <a:pt x="253" y="21"/>
                    <a:pt x="253" y="21"/>
                    <a:pt x="253" y="21"/>
                  </a:cubicBezTo>
                  <a:cubicBezTo>
                    <a:pt x="253" y="21"/>
                    <a:pt x="253" y="0"/>
                    <a:pt x="232" y="0"/>
                  </a:cubicBezTo>
                  <a:cubicBezTo>
                    <a:pt x="135" y="0"/>
                    <a:pt x="135" y="0"/>
                    <a:pt x="135" y="0"/>
                  </a:cubicBezTo>
                  <a:lnTo>
                    <a:pt x="21" y="0"/>
                  </a:lnTo>
                  <a:close/>
                </a:path>
              </a:pathLst>
            </a:custGeom>
            <a:solidFill>
              <a:srgbClr val="BA14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91" name="Oval 31"/>
            <p:cNvSpPr>
              <a:spLocks noChangeArrowheads="1"/>
            </p:cNvSpPr>
            <p:nvPr/>
          </p:nvSpPr>
          <p:spPr bwMode="auto">
            <a:xfrm>
              <a:off x="1949715" y="2286223"/>
              <a:ext cx="56107" cy="5610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92" name="Oval 32"/>
            <p:cNvSpPr>
              <a:spLocks noChangeArrowheads="1"/>
            </p:cNvSpPr>
            <p:nvPr/>
          </p:nvSpPr>
          <p:spPr bwMode="auto">
            <a:xfrm>
              <a:off x="1949715" y="2459221"/>
              <a:ext cx="56107" cy="5610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93" name="Oval 33"/>
            <p:cNvSpPr>
              <a:spLocks noChangeArrowheads="1"/>
            </p:cNvSpPr>
            <p:nvPr/>
          </p:nvSpPr>
          <p:spPr bwMode="auto">
            <a:xfrm>
              <a:off x="1949715" y="2632215"/>
              <a:ext cx="56107" cy="5610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94" name="Oval 34"/>
            <p:cNvSpPr>
              <a:spLocks noChangeArrowheads="1"/>
            </p:cNvSpPr>
            <p:nvPr/>
          </p:nvSpPr>
          <p:spPr bwMode="auto">
            <a:xfrm>
              <a:off x="1949715" y="2809887"/>
              <a:ext cx="56107" cy="5143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95" name="Oval 35"/>
            <p:cNvSpPr>
              <a:spLocks noChangeArrowheads="1"/>
            </p:cNvSpPr>
            <p:nvPr/>
          </p:nvSpPr>
          <p:spPr bwMode="auto">
            <a:xfrm>
              <a:off x="1949715" y="2982885"/>
              <a:ext cx="56107" cy="5610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96" name="Oval 36"/>
            <p:cNvSpPr>
              <a:spLocks noChangeArrowheads="1"/>
            </p:cNvSpPr>
            <p:nvPr/>
          </p:nvSpPr>
          <p:spPr bwMode="auto">
            <a:xfrm>
              <a:off x="1949715" y="3155879"/>
              <a:ext cx="56107" cy="5610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97" name="Oval 37"/>
            <p:cNvSpPr>
              <a:spLocks noChangeArrowheads="1"/>
            </p:cNvSpPr>
            <p:nvPr/>
          </p:nvSpPr>
          <p:spPr bwMode="auto">
            <a:xfrm>
              <a:off x="1949715" y="3328877"/>
              <a:ext cx="56107" cy="5610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98" name="Oval 38"/>
            <p:cNvSpPr>
              <a:spLocks noChangeArrowheads="1"/>
            </p:cNvSpPr>
            <p:nvPr/>
          </p:nvSpPr>
          <p:spPr bwMode="auto">
            <a:xfrm>
              <a:off x="1949715" y="3501872"/>
              <a:ext cx="56107" cy="5610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99" name="Freeform 39"/>
            <p:cNvSpPr>
              <a:spLocks/>
            </p:cNvSpPr>
            <p:nvPr/>
          </p:nvSpPr>
          <p:spPr bwMode="auto">
            <a:xfrm>
              <a:off x="1500860" y="3656167"/>
              <a:ext cx="556394" cy="98188"/>
            </a:xfrm>
            <a:custGeom>
              <a:avLst/>
              <a:gdLst>
                <a:gd name="T0" fmla="*/ 21 w 253"/>
                <a:gd name="T1" fmla="*/ 0 h 45"/>
                <a:gd name="T2" fmla="*/ 0 w 253"/>
                <a:gd name="T3" fmla="*/ 20 h 45"/>
                <a:gd name="T4" fmla="*/ 0 w 253"/>
                <a:gd name="T5" fmla="*/ 24 h 45"/>
                <a:gd name="T6" fmla="*/ 21 w 253"/>
                <a:gd name="T7" fmla="*/ 45 h 45"/>
                <a:gd name="T8" fmla="*/ 232 w 253"/>
                <a:gd name="T9" fmla="*/ 45 h 45"/>
                <a:gd name="T10" fmla="*/ 253 w 253"/>
                <a:gd name="T11" fmla="*/ 24 h 45"/>
                <a:gd name="T12" fmla="*/ 253 w 253"/>
                <a:gd name="T13" fmla="*/ 20 h 45"/>
                <a:gd name="T14" fmla="*/ 232 w 253"/>
                <a:gd name="T15" fmla="*/ 0 h 45"/>
                <a:gd name="T16" fmla="*/ 135 w 253"/>
                <a:gd name="T17" fmla="*/ 0 h 45"/>
                <a:gd name="T18" fmla="*/ 21 w 253"/>
                <a:gd name="T1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3" h="45">
                  <a:moveTo>
                    <a:pt x="21" y="0"/>
                  </a:moveTo>
                  <a:cubicBezTo>
                    <a:pt x="21" y="0"/>
                    <a:pt x="0" y="0"/>
                    <a:pt x="0" y="20"/>
                  </a:cubicBezTo>
                  <a:cubicBezTo>
                    <a:pt x="0" y="24"/>
                    <a:pt x="0" y="24"/>
                    <a:pt x="0" y="24"/>
                  </a:cubicBezTo>
                  <a:cubicBezTo>
                    <a:pt x="0" y="24"/>
                    <a:pt x="0" y="45"/>
                    <a:pt x="21" y="45"/>
                  </a:cubicBezTo>
                  <a:cubicBezTo>
                    <a:pt x="232" y="45"/>
                    <a:pt x="232" y="45"/>
                    <a:pt x="232" y="45"/>
                  </a:cubicBezTo>
                  <a:cubicBezTo>
                    <a:pt x="232" y="45"/>
                    <a:pt x="253" y="45"/>
                    <a:pt x="253" y="24"/>
                  </a:cubicBezTo>
                  <a:cubicBezTo>
                    <a:pt x="253" y="20"/>
                    <a:pt x="253" y="20"/>
                    <a:pt x="253" y="20"/>
                  </a:cubicBezTo>
                  <a:cubicBezTo>
                    <a:pt x="253" y="20"/>
                    <a:pt x="253" y="0"/>
                    <a:pt x="232" y="0"/>
                  </a:cubicBezTo>
                  <a:cubicBezTo>
                    <a:pt x="135" y="0"/>
                    <a:pt x="135" y="0"/>
                    <a:pt x="135" y="0"/>
                  </a:cubicBezTo>
                  <a:lnTo>
                    <a:pt x="21" y="0"/>
                  </a:lnTo>
                  <a:close/>
                </a:path>
              </a:pathLst>
            </a:custGeom>
            <a:solidFill>
              <a:srgbClr val="BA14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100" name="Oval 40"/>
            <p:cNvSpPr>
              <a:spLocks noChangeArrowheads="1"/>
            </p:cNvSpPr>
            <p:nvPr/>
          </p:nvSpPr>
          <p:spPr bwMode="auto">
            <a:xfrm>
              <a:off x="1753341" y="3679543"/>
              <a:ext cx="51433" cy="5143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101" name="Freeform 41"/>
            <p:cNvSpPr>
              <a:spLocks/>
            </p:cNvSpPr>
            <p:nvPr/>
          </p:nvSpPr>
          <p:spPr bwMode="auto">
            <a:xfrm>
              <a:off x="1056679" y="3137177"/>
              <a:ext cx="364695" cy="84160"/>
            </a:xfrm>
            <a:custGeom>
              <a:avLst/>
              <a:gdLst>
                <a:gd name="T0" fmla="*/ 78 w 166"/>
                <a:gd name="T1" fmla="*/ 15 h 38"/>
                <a:gd name="T2" fmla="*/ 166 w 166"/>
                <a:gd name="T3" fmla="*/ 38 h 38"/>
                <a:gd name="T4" fmla="*/ 166 w 166"/>
                <a:gd name="T5" fmla="*/ 10 h 38"/>
                <a:gd name="T6" fmla="*/ 106 w 166"/>
                <a:gd name="T7" fmla="*/ 0 h 38"/>
                <a:gd name="T8" fmla="*/ 0 w 166"/>
                <a:gd name="T9" fmla="*/ 32 h 38"/>
                <a:gd name="T10" fmla="*/ 78 w 166"/>
                <a:gd name="T11" fmla="*/ 15 h 38"/>
              </a:gdLst>
              <a:ahLst/>
              <a:cxnLst>
                <a:cxn ang="0">
                  <a:pos x="T0" y="T1"/>
                </a:cxn>
                <a:cxn ang="0">
                  <a:pos x="T2" y="T3"/>
                </a:cxn>
                <a:cxn ang="0">
                  <a:pos x="T4" y="T5"/>
                </a:cxn>
                <a:cxn ang="0">
                  <a:pos x="T6" y="T7"/>
                </a:cxn>
                <a:cxn ang="0">
                  <a:pos x="T8" y="T9"/>
                </a:cxn>
                <a:cxn ang="0">
                  <a:pos x="T10" y="T11"/>
                </a:cxn>
              </a:cxnLst>
              <a:rect l="0" t="0" r="r" b="b"/>
              <a:pathLst>
                <a:path w="166" h="38">
                  <a:moveTo>
                    <a:pt x="78" y="15"/>
                  </a:moveTo>
                  <a:cubicBezTo>
                    <a:pt x="110" y="15"/>
                    <a:pt x="140" y="23"/>
                    <a:pt x="166" y="38"/>
                  </a:cubicBezTo>
                  <a:cubicBezTo>
                    <a:pt x="166" y="10"/>
                    <a:pt x="166" y="10"/>
                    <a:pt x="166" y="10"/>
                  </a:cubicBezTo>
                  <a:cubicBezTo>
                    <a:pt x="147" y="3"/>
                    <a:pt x="127" y="0"/>
                    <a:pt x="106" y="0"/>
                  </a:cubicBezTo>
                  <a:cubicBezTo>
                    <a:pt x="67" y="0"/>
                    <a:pt x="30" y="12"/>
                    <a:pt x="0" y="32"/>
                  </a:cubicBezTo>
                  <a:cubicBezTo>
                    <a:pt x="24" y="21"/>
                    <a:pt x="50" y="15"/>
                    <a:pt x="78" y="15"/>
                  </a:cubicBezTo>
                </a:path>
              </a:pathLst>
            </a:custGeom>
            <a:solidFill>
              <a:srgbClr val="4423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102" name="Freeform 42"/>
            <p:cNvSpPr>
              <a:spLocks/>
            </p:cNvSpPr>
            <p:nvPr/>
          </p:nvSpPr>
          <p:spPr bwMode="auto">
            <a:xfrm>
              <a:off x="1421374" y="3155879"/>
              <a:ext cx="617175" cy="677959"/>
            </a:xfrm>
            <a:custGeom>
              <a:avLst/>
              <a:gdLst>
                <a:gd name="T0" fmla="*/ 280 w 280"/>
                <a:gd name="T1" fmla="*/ 232 h 306"/>
                <a:gd name="T2" fmla="*/ 151 w 280"/>
                <a:gd name="T3" fmla="*/ 103 h 306"/>
                <a:gd name="T4" fmla="*/ 115 w 280"/>
                <a:gd name="T5" fmla="*/ 108 h 306"/>
                <a:gd name="T6" fmla="*/ 0 w 280"/>
                <a:gd name="T7" fmla="*/ 0 h 306"/>
                <a:gd name="T8" fmla="*/ 0 w 280"/>
                <a:gd name="T9" fmla="*/ 27 h 306"/>
                <a:gd name="T10" fmla="*/ 87 w 280"/>
                <a:gd name="T11" fmla="*/ 123 h 306"/>
                <a:gd name="T12" fmla="*/ 123 w 280"/>
                <a:gd name="T13" fmla="*/ 118 h 306"/>
                <a:gd name="T14" fmla="*/ 253 w 280"/>
                <a:gd name="T15" fmla="*/ 247 h 306"/>
                <a:gd name="T16" fmla="*/ 238 w 280"/>
                <a:gd name="T17" fmla="*/ 306 h 306"/>
                <a:gd name="T18" fmla="*/ 267 w 280"/>
                <a:gd name="T19" fmla="*/ 306 h 306"/>
                <a:gd name="T20" fmla="*/ 280 w 280"/>
                <a:gd name="T21" fmla="*/ 232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0" h="306">
                  <a:moveTo>
                    <a:pt x="280" y="232"/>
                  </a:moveTo>
                  <a:cubicBezTo>
                    <a:pt x="280" y="160"/>
                    <a:pt x="222" y="103"/>
                    <a:pt x="151" y="103"/>
                  </a:cubicBezTo>
                  <a:cubicBezTo>
                    <a:pt x="138" y="103"/>
                    <a:pt x="126" y="104"/>
                    <a:pt x="115" y="108"/>
                  </a:cubicBezTo>
                  <a:cubicBezTo>
                    <a:pt x="94" y="57"/>
                    <a:pt x="52" y="18"/>
                    <a:pt x="0" y="0"/>
                  </a:cubicBezTo>
                  <a:cubicBezTo>
                    <a:pt x="0" y="27"/>
                    <a:pt x="0" y="27"/>
                    <a:pt x="0" y="27"/>
                  </a:cubicBezTo>
                  <a:cubicBezTo>
                    <a:pt x="39" y="48"/>
                    <a:pt x="70" y="82"/>
                    <a:pt x="87" y="123"/>
                  </a:cubicBezTo>
                  <a:cubicBezTo>
                    <a:pt x="99" y="120"/>
                    <a:pt x="111" y="118"/>
                    <a:pt x="123" y="118"/>
                  </a:cubicBezTo>
                  <a:cubicBezTo>
                    <a:pt x="195" y="118"/>
                    <a:pt x="253" y="176"/>
                    <a:pt x="253" y="247"/>
                  </a:cubicBezTo>
                  <a:cubicBezTo>
                    <a:pt x="253" y="268"/>
                    <a:pt x="247" y="288"/>
                    <a:pt x="238" y="306"/>
                  </a:cubicBezTo>
                  <a:cubicBezTo>
                    <a:pt x="267" y="306"/>
                    <a:pt x="267" y="306"/>
                    <a:pt x="267" y="306"/>
                  </a:cubicBezTo>
                  <a:cubicBezTo>
                    <a:pt x="275" y="284"/>
                    <a:pt x="280" y="252"/>
                    <a:pt x="280" y="232"/>
                  </a:cubicBezTo>
                </a:path>
              </a:pathLst>
            </a:custGeom>
            <a:solidFill>
              <a:srgbClr val="BA14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103" name="Freeform 43"/>
            <p:cNvSpPr>
              <a:spLocks/>
            </p:cNvSpPr>
            <p:nvPr/>
          </p:nvSpPr>
          <p:spPr bwMode="auto">
            <a:xfrm>
              <a:off x="603150" y="3169907"/>
              <a:ext cx="1379295" cy="663931"/>
            </a:xfrm>
            <a:custGeom>
              <a:avLst/>
              <a:gdLst>
                <a:gd name="T0" fmla="*/ 610 w 625"/>
                <a:gd name="T1" fmla="*/ 301 h 301"/>
                <a:gd name="T2" fmla="*/ 625 w 625"/>
                <a:gd name="T3" fmla="*/ 242 h 301"/>
                <a:gd name="T4" fmla="*/ 495 w 625"/>
                <a:gd name="T5" fmla="*/ 113 h 301"/>
                <a:gd name="T6" fmla="*/ 459 w 625"/>
                <a:gd name="T7" fmla="*/ 118 h 301"/>
                <a:gd name="T8" fmla="*/ 284 w 625"/>
                <a:gd name="T9" fmla="*/ 0 h 301"/>
                <a:gd name="T10" fmla="*/ 95 w 625"/>
                <a:gd name="T11" fmla="*/ 178 h 301"/>
                <a:gd name="T12" fmla="*/ 0 w 625"/>
                <a:gd name="T13" fmla="*/ 276 h 301"/>
                <a:gd name="T14" fmla="*/ 3 w 625"/>
                <a:gd name="T15" fmla="*/ 301 h 301"/>
                <a:gd name="T16" fmla="*/ 610 w 625"/>
                <a:gd name="T17" fmla="*/ 301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5" h="301">
                  <a:moveTo>
                    <a:pt x="610" y="301"/>
                  </a:moveTo>
                  <a:cubicBezTo>
                    <a:pt x="619" y="283"/>
                    <a:pt x="625" y="263"/>
                    <a:pt x="625" y="242"/>
                  </a:cubicBezTo>
                  <a:cubicBezTo>
                    <a:pt x="625" y="171"/>
                    <a:pt x="567" y="113"/>
                    <a:pt x="495" y="113"/>
                  </a:cubicBezTo>
                  <a:cubicBezTo>
                    <a:pt x="483" y="113"/>
                    <a:pt x="471" y="115"/>
                    <a:pt x="459" y="118"/>
                  </a:cubicBezTo>
                  <a:cubicBezTo>
                    <a:pt x="431" y="49"/>
                    <a:pt x="363" y="0"/>
                    <a:pt x="284" y="0"/>
                  </a:cubicBezTo>
                  <a:cubicBezTo>
                    <a:pt x="183" y="0"/>
                    <a:pt x="101" y="79"/>
                    <a:pt x="95" y="178"/>
                  </a:cubicBezTo>
                  <a:cubicBezTo>
                    <a:pt x="42" y="180"/>
                    <a:pt x="0" y="223"/>
                    <a:pt x="0" y="276"/>
                  </a:cubicBezTo>
                  <a:cubicBezTo>
                    <a:pt x="0" y="285"/>
                    <a:pt x="1" y="293"/>
                    <a:pt x="3" y="301"/>
                  </a:cubicBezTo>
                  <a:lnTo>
                    <a:pt x="610" y="3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104" name="Rectangle 44"/>
            <p:cNvSpPr>
              <a:spLocks noChangeArrowheads="1"/>
            </p:cNvSpPr>
            <p:nvPr/>
          </p:nvSpPr>
          <p:spPr bwMode="auto">
            <a:xfrm>
              <a:off x="504962" y="3833839"/>
              <a:ext cx="2146089" cy="116891"/>
            </a:xfrm>
            <a:prstGeom prst="rect">
              <a:avLst/>
            </a:prstGeom>
            <a:solidFill>
              <a:srgbClr val="4423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105" name="Freeform 45"/>
            <p:cNvSpPr>
              <a:spLocks/>
            </p:cNvSpPr>
            <p:nvPr/>
          </p:nvSpPr>
          <p:spPr bwMode="auto">
            <a:xfrm>
              <a:off x="0" y="4221910"/>
              <a:ext cx="205725" cy="416127"/>
            </a:xfrm>
            <a:custGeom>
              <a:avLst/>
              <a:gdLst>
                <a:gd name="T0" fmla="*/ 0 w 94"/>
                <a:gd name="T1" fmla="*/ 0 h 188"/>
                <a:gd name="T2" fmla="*/ 94 w 94"/>
                <a:gd name="T3" fmla="*/ 94 h 188"/>
                <a:gd name="T4" fmla="*/ 0 w 94"/>
                <a:gd name="T5" fmla="*/ 188 h 188"/>
              </a:gdLst>
              <a:ahLst/>
              <a:cxnLst>
                <a:cxn ang="0">
                  <a:pos x="T0" y="T1"/>
                </a:cxn>
                <a:cxn ang="0">
                  <a:pos x="T2" y="T3"/>
                </a:cxn>
                <a:cxn ang="0">
                  <a:pos x="T4" y="T5"/>
                </a:cxn>
              </a:cxnLst>
              <a:rect l="0" t="0" r="r" b="b"/>
              <a:pathLst>
                <a:path w="94" h="188">
                  <a:moveTo>
                    <a:pt x="0" y="0"/>
                  </a:moveTo>
                  <a:cubicBezTo>
                    <a:pt x="52" y="0"/>
                    <a:pt x="94" y="42"/>
                    <a:pt x="94" y="94"/>
                  </a:cubicBezTo>
                  <a:cubicBezTo>
                    <a:pt x="94" y="146"/>
                    <a:pt x="52" y="188"/>
                    <a:pt x="0" y="188"/>
                  </a:cubicBezTo>
                </a:path>
              </a:pathLst>
            </a:custGeom>
            <a:solidFill>
              <a:srgbClr val="4423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106" name="Freeform 46"/>
            <p:cNvSpPr>
              <a:spLocks/>
            </p:cNvSpPr>
            <p:nvPr/>
          </p:nvSpPr>
          <p:spPr bwMode="auto">
            <a:xfrm>
              <a:off x="0" y="5287940"/>
              <a:ext cx="205725" cy="416127"/>
            </a:xfrm>
            <a:custGeom>
              <a:avLst/>
              <a:gdLst>
                <a:gd name="T0" fmla="*/ 0 w 94"/>
                <a:gd name="T1" fmla="*/ 0 h 188"/>
                <a:gd name="T2" fmla="*/ 94 w 94"/>
                <a:gd name="T3" fmla="*/ 94 h 188"/>
                <a:gd name="T4" fmla="*/ 0 w 94"/>
                <a:gd name="T5" fmla="*/ 188 h 188"/>
              </a:gdLst>
              <a:ahLst/>
              <a:cxnLst>
                <a:cxn ang="0">
                  <a:pos x="T0" y="T1"/>
                </a:cxn>
                <a:cxn ang="0">
                  <a:pos x="T2" y="T3"/>
                </a:cxn>
                <a:cxn ang="0">
                  <a:pos x="T4" y="T5"/>
                </a:cxn>
              </a:cxnLst>
              <a:rect l="0" t="0" r="r" b="b"/>
              <a:pathLst>
                <a:path w="94" h="188">
                  <a:moveTo>
                    <a:pt x="0" y="0"/>
                  </a:moveTo>
                  <a:cubicBezTo>
                    <a:pt x="52" y="0"/>
                    <a:pt x="94" y="42"/>
                    <a:pt x="94" y="94"/>
                  </a:cubicBezTo>
                  <a:cubicBezTo>
                    <a:pt x="94" y="146"/>
                    <a:pt x="52" y="188"/>
                    <a:pt x="0" y="188"/>
                  </a:cubicBezTo>
                </a:path>
              </a:pathLst>
            </a:custGeom>
            <a:solidFill>
              <a:srgbClr val="4423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107" name="Freeform 47"/>
            <p:cNvSpPr>
              <a:spLocks/>
            </p:cNvSpPr>
            <p:nvPr/>
          </p:nvSpPr>
          <p:spPr bwMode="auto">
            <a:xfrm>
              <a:off x="0" y="6353970"/>
              <a:ext cx="205725" cy="416127"/>
            </a:xfrm>
            <a:custGeom>
              <a:avLst/>
              <a:gdLst>
                <a:gd name="T0" fmla="*/ 0 w 94"/>
                <a:gd name="T1" fmla="*/ 0 h 188"/>
                <a:gd name="T2" fmla="*/ 94 w 94"/>
                <a:gd name="T3" fmla="*/ 94 h 188"/>
                <a:gd name="T4" fmla="*/ 0 w 94"/>
                <a:gd name="T5" fmla="*/ 188 h 188"/>
              </a:gdLst>
              <a:ahLst/>
              <a:cxnLst>
                <a:cxn ang="0">
                  <a:pos x="T0" y="T1"/>
                </a:cxn>
                <a:cxn ang="0">
                  <a:pos x="T2" y="T3"/>
                </a:cxn>
                <a:cxn ang="0">
                  <a:pos x="T4" y="T5"/>
                </a:cxn>
              </a:cxnLst>
              <a:rect l="0" t="0" r="r" b="b"/>
              <a:pathLst>
                <a:path w="94" h="188">
                  <a:moveTo>
                    <a:pt x="0" y="0"/>
                  </a:moveTo>
                  <a:cubicBezTo>
                    <a:pt x="52" y="0"/>
                    <a:pt x="94" y="42"/>
                    <a:pt x="94" y="94"/>
                  </a:cubicBezTo>
                  <a:cubicBezTo>
                    <a:pt x="94" y="146"/>
                    <a:pt x="52" y="188"/>
                    <a:pt x="0" y="188"/>
                  </a:cubicBezTo>
                </a:path>
              </a:pathLst>
            </a:custGeom>
            <a:solidFill>
              <a:srgbClr val="4423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108" name="Freeform 48"/>
            <p:cNvSpPr>
              <a:spLocks/>
            </p:cNvSpPr>
            <p:nvPr/>
          </p:nvSpPr>
          <p:spPr bwMode="auto">
            <a:xfrm>
              <a:off x="0" y="4544"/>
              <a:ext cx="1182921" cy="3226144"/>
            </a:xfrm>
            <a:custGeom>
              <a:avLst/>
              <a:gdLst>
                <a:gd name="T0" fmla="*/ 253 w 253"/>
                <a:gd name="T1" fmla="*/ 0 h 690"/>
                <a:gd name="T2" fmla="*/ 0 w 253"/>
                <a:gd name="T3" fmla="*/ 690 h 690"/>
                <a:gd name="T4" fmla="*/ 0 w 253"/>
                <a:gd name="T5" fmla="*/ 0 h 690"/>
                <a:gd name="T6" fmla="*/ 253 w 253"/>
                <a:gd name="T7" fmla="*/ 0 h 690"/>
              </a:gdLst>
              <a:ahLst/>
              <a:cxnLst>
                <a:cxn ang="0">
                  <a:pos x="T0" y="T1"/>
                </a:cxn>
                <a:cxn ang="0">
                  <a:pos x="T2" y="T3"/>
                </a:cxn>
                <a:cxn ang="0">
                  <a:pos x="T4" y="T5"/>
                </a:cxn>
                <a:cxn ang="0">
                  <a:pos x="T6" y="T7"/>
                </a:cxn>
              </a:cxnLst>
              <a:rect l="0" t="0" r="r" b="b"/>
              <a:pathLst>
                <a:path w="253" h="690">
                  <a:moveTo>
                    <a:pt x="253" y="0"/>
                  </a:moveTo>
                  <a:lnTo>
                    <a:pt x="0" y="690"/>
                  </a:lnTo>
                  <a:lnTo>
                    <a:pt x="0" y="0"/>
                  </a:lnTo>
                  <a:lnTo>
                    <a:pt x="253" y="0"/>
                  </a:lnTo>
                  <a:close/>
                </a:path>
              </a:pathLst>
            </a:custGeom>
            <a:solidFill>
              <a:srgbClr val="FCD1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109" name="Freeform 49"/>
            <p:cNvSpPr>
              <a:spLocks/>
            </p:cNvSpPr>
            <p:nvPr/>
          </p:nvSpPr>
          <p:spPr bwMode="auto">
            <a:xfrm>
              <a:off x="0" y="4544"/>
              <a:ext cx="1182921" cy="3226144"/>
            </a:xfrm>
            <a:custGeom>
              <a:avLst/>
              <a:gdLst>
                <a:gd name="T0" fmla="*/ 253 w 253"/>
                <a:gd name="T1" fmla="*/ 0 h 690"/>
                <a:gd name="T2" fmla="*/ 0 w 253"/>
                <a:gd name="T3" fmla="*/ 690 h 690"/>
                <a:gd name="T4" fmla="*/ 0 w 253"/>
                <a:gd name="T5" fmla="*/ 0 h 690"/>
                <a:gd name="T6" fmla="*/ 253 w 253"/>
                <a:gd name="T7" fmla="*/ 0 h 690"/>
              </a:gdLst>
              <a:ahLst/>
              <a:cxnLst>
                <a:cxn ang="0">
                  <a:pos x="T0" y="T1"/>
                </a:cxn>
                <a:cxn ang="0">
                  <a:pos x="T2" y="T3"/>
                </a:cxn>
                <a:cxn ang="0">
                  <a:pos x="T4" y="T5"/>
                </a:cxn>
                <a:cxn ang="0">
                  <a:pos x="T6" y="T7"/>
                </a:cxn>
              </a:cxnLst>
              <a:rect l="0" t="0" r="r" b="b"/>
              <a:pathLst>
                <a:path w="253" h="690">
                  <a:moveTo>
                    <a:pt x="253" y="0"/>
                  </a:moveTo>
                  <a:lnTo>
                    <a:pt x="0" y="690"/>
                  </a:lnTo>
                  <a:lnTo>
                    <a:pt x="0" y="0"/>
                  </a:lnTo>
                  <a:lnTo>
                    <a:pt x="25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110" name="Freeform 50"/>
            <p:cNvSpPr>
              <a:spLocks/>
            </p:cNvSpPr>
            <p:nvPr/>
          </p:nvSpPr>
          <p:spPr bwMode="auto">
            <a:xfrm>
              <a:off x="0" y="1510078"/>
              <a:ext cx="888359" cy="2440648"/>
            </a:xfrm>
            <a:custGeom>
              <a:avLst/>
              <a:gdLst>
                <a:gd name="T0" fmla="*/ 0 w 190"/>
                <a:gd name="T1" fmla="*/ 522 h 522"/>
                <a:gd name="T2" fmla="*/ 190 w 190"/>
                <a:gd name="T3" fmla="*/ 0 h 522"/>
                <a:gd name="T4" fmla="*/ 0 w 190"/>
                <a:gd name="T5" fmla="*/ 0 h 522"/>
                <a:gd name="T6" fmla="*/ 0 w 190"/>
                <a:gd name="T7" fmla="*/ 522 h 522"/>
              </a:gdLst>
              <a:ahLst/>
              <a:cxnLst>
                <a:cxn ang="0">
                  <a:pos x="T0" y="T1"/>
                </a:cxn>
                <a:cxn ang="0">
                  <a:pos x="T2" y="T3"/>
                </a:cxn>
                <a:cxn ang="0">
                  <a:pos x="T4" y="T5"/>
                </a:cxn>
                <a:cxn ang="0">
                  <a:pos x="T6" y="T7"/>
                </a:cxn>
              </a:cxnLst>
              <a:rect l="0" t="0" r="r" b="b"/>
              <a:pathLst>
                <a:path w="190" h="522">
                  <a:moveTo>
                    <a:pt x="0" y="522"/>
                  </a:moveTo>
                  <a:lnTo>
                    <a:pt x="190" y="0"/>
                  </a:lnTo>
                  <a:lnTo>
                    <a:pt x="0" y="0"/>
                  </a:lnTo>
                  <a:lnTo>
                    <a:pt x="0" y="522"/>
                  </a:lnTo>
                  <a:close/>
                </a:path>
              </a:pathLst>
            </a:custGeom>
            <a:solidFill>
              <a:srgbClr val="E811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111" name="Freeform 51"/>
            <p:cNvSpPr>
              <a:spLocks/>
            </p:cNvSpPr>
            <p:nvPr/>
          </p:nvSpPr>
          <p:spPr bwMode="auto">
            <a:xfrm>
              <a:off x="0" y="1510078"/>
              <a:ext cx="888359" cy="2440648"/>
            </a:xfrm>
            <a:custGeom>
              <a:avLst/>
              <a:gdLst>
                <a:gd name="T0" fmla="*/ 0 w 190"/>
                <a:gd name="T1" fmla="*/ 522 h 522"/>
                <a:gd name="T2" fmla="*/ 190 w 190"/>
                <a:gd name="T3" fmla="*/ 0 h 522"/>
                <a:gd name="T4" fmla="*/ 0 w 190"/>
                <a:gd name="T5" fmla="*/ 0 h 522"/>
                <a:gd name="T6" fmla="*/ 0 w 190"/>
                <a:gd name="T7" fmla="*/ 522 h 522"/>
              </a:gdLst>
              <a:ahLst/>
              <a:cxnLst>
                <a:cxn ang="0">
                  <a:pos x="T0" y="T1"/>
                </a:cxn>
                <a:cxn ang="0">
                  <a:pos x="T2" y="T3"/>
                </a:cxn>
                <a:cxn ang="0">
                  <a:pos x="T4" y="T5"/>
                </a:cxn>
                <a:cxn ang="0">
                  <a:pos x="T6" y="T7"/>
                </a:cxn>
              </a:cxnLst>
              <a:rect l="0" t="0" r="r" b="b"/>
              <a:pathLst>
                <a:path w="190" h="522">
                  <a:moveTo>
                    <a:pt x="0" y="522"/>
                  </a:moveTo>
                  <a:lnTo>
                    <a:pt x="190" y="0"/>
                  </a:lnTo>
                  <a:lnTo>
                    <a:pt x="0" y="0"/>
                  </a:lnTo>
                  <a:lnTo>
                    <a:pt x="0" y="5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112" name="Freeform 52"/>
            <p:cNvSpPr>
              <a:spLocks/>
            </p:cNvSpPr>
            <p:nvPr/>
          </p:nvSpPr>
          <p:spPr bwMode="auto">
            <a:xfrm>
              <a:off x="504962" y="4544"/>
              <a:ext cx="1341890" cy="1846852"/>
            </a:xfrm>
            <a:custGeom>
              <a:avLst/>
              <a:gdLst>
                <a:gd name="T0" fmla="*/ 145 w 287"/>
                <a:gd name="T1" fmla="*/ 0 h 395"/>
                <a:gd name="T2" fmla="*/ 221 w 287"/>
                <a:gd name="T3" fmla="*/ 0 h 395"/>
                <a:gd name="T4" fmla="*/ 287 w 287"/>
                <a:gd name="T5" fmla="*/ 395 h 395"/>
                <a:gd name="T6" fmla="*/ 23 w 287"/>
                <a:gd name="T7" fmla="*/ 350 h 395"/>
                <a:gd name="T8" fmla="*/ 0 w 287"/>
                <a:gd name="T9" fmla="*/ 345 h 395"/>
                <a:gd name="T10" fmla="*/ 113 w 287"/>
                <a:gd name="T11" fmla="*/ 88 h 395"/>
                <a:gd name="T12" fmla="*/ 145 w 287"/>
                <a:gd name="T13" fmla="*/ 0 h 395"/>
              </a:gdLst>
              <a:ahLst/>
              <a:cxnLst>
                <a:cxn ang="0">
                  <a:pos x="T0" y="T1"/>
                </a:cxn>
                <a:cxn ang="0">
                  <a:pos x="T2" y="T3"/>
                </a:cxn>
                <a:cxn ang="0">
                  <a:pos x="T4" y="T5"/>
                </a:cxn>
                <a:cxn ang="0">
                  <a:pos x="T6" y="T7"/>
                </a:cxn>
                <a:cxn ang="0">
                  <a:pos x="T8" y="T9"/>
                </a:cxn>
                <a:cxn ang="0">
                  <a:pos x="T10" y="T11"/>
                </a:cxn>
                <a:cxn ang="0">
                  <a:pos x="T12" y="T13"/>
                </a:cxn>
              </a:cxnLst>
              <a:rect l="0" t="0" r="r" b="b"/>
              <a:pathLst>
                <a:path w="287" h="395">
                  <a:moveTo>
                    <a:pt x="145" y="0"/>
                  </a:moveTo>
                  <a:lnTo>
                    <a:pt x="221" y="0"/>
                  </a:lnTo>
                  <a:lnTo>
                    <a:pt x="287" y="395"/>
                  </a:lnTo>
                  <a:lnTo>
                    <a:pt x="23" y="350"/>
                  </a:lnTo>
                  <a:lnTo>
                    <a:pt x="0" y="345"/>
                  </a:lnTo>
                  <a:lnTo>
                    <a:pt x="113" y="88"/>
                  </a:lnTo>
                  <a:lnTo>
                    <a:pt x="14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113" name="Freeform 53"/>
            <p:cNvSpPr>
              <a:spLocks/>
            </p:cNvSpPr>
            <p:nvPr/>
          </p:nvSpPr>
          <p:spPr bwMode="auto">
            <a:xfrm>
              <a:off x="504962" y="4544"/>
              <a:ext cx="1341890" cy="1846852"/>
            </a:xfrm>
            <a:custGeom>
              <a:avLst/>
              <a:gdLst>
                <a:gd name="T0" fmla="*/ 145 w 287"/>
                <a:gd name="T1" fmla="*/ 0 h 395"/>
                <a:gd name="T2" fmla="*/ 221 w 287"/>
                <a:gd name="T3" fmla="*/ 0 h 395"/>
                <a:gd name="T4" fmla="*/ 287 w 287"/>
                <a:gd name="T5" fmla="*/ 395 h 395"/>
                <a:gd name="T6" fmla="*/ 23 w 287"/>
                <a:gd name="T7" fmla="*/ 350 h 395"/>
                <a:gd name="T8" fmla="*/ 0 w 287"/>
                <a:gd name="T9" fmla="*/ 345 h 395"/>
                <a:gd name="T10" fmla="*/ 113 w 287"/>
                <a:gd name="T11" fmla="*/ 88 h 395"/>
                <a:gd name="T12" fmla="*/ 145 w 287"/>
                <a:gd name="T13" fmla="*/ 0 h 395"/>
              </a:gdLst>
              <a:ahLst/>
              <a:cxnLst>
                <a:cxn ang="0">
                  <a:pos x="T0" y="T1"/>
                </a:cxn>
                <a:cxn ang="0">
                  <a:pos x="T2" y="T3"/>
                </a:cxn>
                <a:cxn ang="0">
                  <a:pos x="T4" y="T5"/>
                </a:cxn>
                <a:cxn ang="0">
                  <a:pos x="T6" y="T7"/>
                </a:cxn>
                <a:cxn ang="0">
                  <a:pos x="T8" y="T9"/>
                </a:cxn>
                <a:cxn ang="0">
                  <a:pos x="T10" y="T11"/>
                </a:cxn>
                <a:cxn ang="0">
                  <a:pos x="T12" y="T13"/>
                </a:cxn>
              </a:cxnLst>
              <a:rect l="0" t="0" r="r" b="b"/>
              <a:pathLst>
                <a:path w="287" h="395">
                  <a:moveTo>
                    <a:pt x="145" y="0"/>
                  </a:moveTo>
                  <a:lnTo>
                    <a:pt x="221" y="0"/>
                  </a:lnTo>
                  <a:lnTo>
                    <a:pt x="287" y="395"/>
                  </a:lnTo>
                  <a:lnTo>
                    <a:pt x="23" y="350"/>
                  </a:lnTo>
                  <a:lnTo>
                    <a:pt x="0" y="345"/>
                  </a:lnTo>
                  <a:lnTo>
                    <a:pt x="113" y="88"/>
                  </a:lnTo>
                  <a:lnTo>
                    <a:pt x="14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114" name="Freeform 54"/>
            <p:cNvSpPr>
              <a:spLocks/>
            </p:cNvSpPr>
            <p:nvPr/>
          </p:nvSpPr>
          <p:spPr bwMode="auto">
            <a:xfrm>
              <a:off x="0" y="1617618"/>
              <a:ext cx="1126814" cy="2389219"/>
            </a:xfrm>
            <a:custGeom>
              <a:avLst/>
              <a:gdLst>
                <a:gd name="T0" fmla="*/ 241 w 241"/>
                <a:gd name="T1" fmla="*/ 5 h 511"/>
                <a:gd name="T2" fmla="*/ 0 w 241"/>
                <a:gd name="T3" fmla="*/ 511 h 511"/>
                <a:gd name="T4" fmla="*/ 108 w 241"/>
                <a:gd name="T5" fmla="*/ 0 h 511"/>
                <a:gd name="T6" fmla="*/ 241 w 241"/>
                <a:gd name="T7" fmla="*/ 5 h 511"/>
              </a:gdLst>
              <a:ahLst/>
              <a:cxnLst>
                <a:cxn ang="0">
                  <a:pos x="T0" y="T1"/>
                </a:cxn>
                <a:cxn ang="0">
                  <a:pos x="T2" y="T3"/>
                </a:cxn>
                <a:cxn ang="0">
                  <a:pos x="T4" y="T5"/>
                </a:cxn>
                <a:cxn ang="0">
                  <a:pos x="T6" y="T7"/>
                </a:cxn>
              </a:cxnLst>
              <a:rect l="0" t="0" r="r" b="b"/>
              <a:pathLst>
                <a:path w="241" h="511">
                  <a:moveTo>
                    <a:pt x="241" y="5"/>
                  </a:moveTo>
                  <a:lnTo>
                    <a:pt x="0" y="511"/>
                  </a:lnTo>
                  <a:lnTo>
                    <a:pt x="108" y="0"/>
                  </a:lnTo>
                  <a:lnTo>
                    <a:pt x="241"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115" name="Freeform 55"/>
            <p:cNvSpPr>
              <a:spLocks/>
            </p:cNvSpPr>
            <p:nvPr/>
          </p:nvSpPr>
          <p:spPr bwMode="auto">
            <a:xfrm>
              <a:off x="0" y="1617618"/>
              <a:ext cx="1126814" cy="2389219"/>
            </a:xfrm>
            <a:custGeom>
              <a:avLst/>
              <a:gdLst>
                <a:gd name="T0" fmla="*/ 241 w 241"/>
                <a:gd name="T1" fmla="*/ 5 h 511"/>
                <a:gd name="T2" fmla="*/ 0 w 241"/>
                <a:gd name="T3" fmla="*/ 511 h 511"/>
                <a:gd name="T4" fmla="*/ 108 w 241"/>
                <a:gd name="T5" fmla="*/ 0 h 511"/>
                <a:gd name="T6" fmla="*/ 241 w 241"/>
                <a:gd name="T7" fmla="*/ 5 h 511"/>
              </a:gdLst>
              <a:ahLst/>
              <a:cxnLst>
                <a:cxn ang="0">
                  <a:pos x="T0" y="T1"/>
                </a:cxn>
                <a:cxn ang="0">
                  <a:pos x="T2" y="T3"/>
                </a:cxn>
                <a:cxn ang="0">
                  <a:pos x="T4" y="T5"/>
                </a:cxn>
                <a:cxn ang="0">
                  <a:pos x="T6" y="T7"/>
                </a:cxn>
              </a:cxnLst>
              <a:rect l="0" t="0" r="r" b="b"/>
              <a:pathLst>
                <a:path w="241" h="511">
                  <a:moveTo>
                    <a:pt x="241" y="5"/>
                  </a:moveTo>
                  <a:lnTo>
                    <a:pt x="0" y="511"/>
                  </a:lnTo>
                  <a:lnTo>
                    <a:pt x="108" y="0"/>
                  </a:lnTo>
                  <a:lnTo>
                    <a:pt x="241" y="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116" name="Freeform 56"/>
            <p:cNvSpPr>
              <a:spLocks/>
            </p:cNvSpPr>
            <p:nvPr/>
          </p:nvSpPr>
          <p:spPr bwMode="auto">
            <a:xfrm>
              <a:off x="0" y="1720480"/>
              <a:ext cx="1795419" cy="2286356"/>
            </a:xfrm>
            <a:custGeom>
              <a:avLst/>
              <a:gdLst>
                <a:gd name="T0" fmla="*/ 232 w 384"/>
                <a:gd name="T1" fmla="*/ 0 h 489"/>
                <a:gd name="T2" fmla="*/ 0 w 384"/>
                <a:gd name="T3" fmla="*/ 489 h 489"/>
                <a:gd name="T4" fmla="*/ 204 w 384"/>
                <a:gd name="T5" fmla="*/ 60 h 489"/>
                <a:gd name="T6" fmla="*/ 384 w 384"/>
                <a:gd name="T7" fmla="*/ 71 h 489"/>
                <a:gd name="T8" fmla="*/ 364 w 384"/>
                <a:gd name="T9" fmla="*/ 23 h 489"/>
                <a:gd name="T10" fmla="*/ 232 w 384"/>
                <a:gd name="T11" fmla="*/ 0 h 489"/>
              </a:gdLst>
              <a:ahLst/>
              <a:cxnLst>
                <a:cxn ang="0">
                  <a:pos x="T0" y="T1"/>
                </a:cxn>
                <a:cxn ang="0">
                  <a:pos x="T2" y="T3"/>
                </a:cxn>
                <a:cxn ang="0">
                  <a:pos x="T4" y="T5"/>
                </a:cxn>
                <a:cxn ang="0">
                  <a:pos x="T6" y="T7"/>
                </a:cxn>
                <a:cxn ang="0">
                  <a:pos x="T8" y="T9"/>
                </a:cxn>
                <a:cxn ang="0">
                  <a:pos x="T10" y="T11"/>
                </a:cxn>
              </a:cxnLst>
              <a:rect l="0" t="0" r="r" b="b"/>
              <a:pathLst>
                <a:path w="384" h="489">
                  <a:moveTo>
                    <a:pt x="232" y="0"/>
                  </a:moveTo>
                  <a:lnTo>
                    <a:pt x="0" y="489"/>
                  </a:lnTo>
                  <a:lnTo>
                    <a:pt x="204" y="60"/>
                  </a:lnTo>
                  <a:lnTo>
                    <a:pt x="384" y="71"/>
                  </a:lnTo>
                  <a:lnTo>
                    <a:pt x="364" y="23"/>
                  </a:lnTo>
                  <a:lnTo>
                    <a:pt x="232" y="0"/>
                  </a:lnTo>
                  <a:close/>
                </a:path>
              </a:pathLst>
            </a:custGeom>
            <a:solidFill>
              <a:srgbClr val="5B1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117" name="Freeform 57"/>
            <p:cNvSpPr>
              <a:spLocks/>
            </p:cNvSpPr>
            <p:nvPr/>
          </p:nvSpPr>
          <p:spPr bwMode="auto">
            <a:xfrm>
              <a:off x="0" y="1720480"/>
              <a:ext cx="1795419" cy="2286356"/>
            </a:xfrm>
            <a:custGeom>
              <a:avLst/>
              <a:gdLst>
                <a:gd name="T0" fmla="*/ 232 w 384"/>
                <a:gd name="T1" fmla="*/ 0 h 489"/>
                <a:gd name="T2" fmla="*/ 0 w 384"/>
                <a:gd name="T3" fmla="*/ 489 h 489"/>
                <a:gd name="T4" fmla="*/ 204 w 384"/>
                <a:gd name="T5" fmla="*/ 60 h 489"/>
                <a:gd name="T6" fmla="*/ 384 w 384"/>
                <a:gd name="T7" fmla="*/ 71 h 489"/>
                <a:gd name="T8" fmla="*/ 364 w 384"/>
                <a:gd name="T9" fmla="*/ 23 h 489"/>
                <a:gd name="T10" fmla="*/ 232 w 384"/>
                <a:gd name="T11" fmla="*/ 0 h 489"/>
              </a:gdLst>
              <a:ahLst/>
              <a:cxnLst>
                <a:cxn ang="0">
                  <a:pos x="T0" y="T1"/>
                </a:cxn>
                <a:cxn ang="0">
                  <a:pos x="T2" y="T3"/>
                </a:cxn>
                <a:cxn ang="0">
                  <a:pos x="T4" y="T5"/>
                </a:cxn>
                <a:cxn ang="0">
                  <a:pos x="T6" y="T7"/>
                </a:cxn>
                <a:cxn ang="0">
                  <a:pos x="T8" y="T9"/>
                </a:cxn>
                <a:cxn ang="0">
                  <a:pos x="T10" y="T11"/>
                </a:cxn>
              </a:cxnLst>
              <a:rect l="0" t="0" r="r" b="b"/>
              <a:pathLst>
                <a:path w="384" h="489">
                  <a:moveTo>
                    <a:pt x="232" y="0"/>
                  </a:moveTo>
                  <a:lnTo>
                    <a:pt x="0" y="489"/>
                  </a:lnTo>
                  <a:lnTo>
                    <a:pt x="204" y="60"/>
                  </a:lnTo>
                  <a:lnTo>
                    <a:pt x="384" y="71"/>
                  </a:lnTo>
                  <a:lnTo>
                    <a:pt x="364" y="23"/>
                  </a:lnTo>
                  <a:lnTo>
                    <a:pt x="2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118" name="Freeform 58"/>
            <p:cNvSpPr>
              <a:spLocks noEditPoints="1"/>
            </p:cNvSpPr>
            <p:nvPr/>
          </p:nvSpPr>
          <p:spPr bwMode="auto">
            <a:xfrm>
              <a:off x="504962" y="1617618"/>
              <a:ext cx="1196946" cy="210402"/>
            </a:xfrm>
            <a:custGeom>
              <a:avLst/>
              <a:gdLst>
                <a:gd name="T0" fmla="*/ 125 w 256"/>
                <a:gd name="T1" fmla="*/ 20 h 45"/>
                <a:gd name="T2" fmla="*/ 124 w 256"/>
                <a:gd name="T3" fmla="*/ 22 h 45"/>
                <a:gd name="T4" fmla="*/ 256 w 256"/>
                <a:gd name="T5" fmla="*/ 45 h 45"/>
                <a:gd name="T6" fmla="*/ 255 w 256"/>
                <a:gd name="T7" fmla="*/ 42 h 45"/>
                <a:gd name="T8" fmla="*/ 125 w 256"/>
                <a:gd name="T9" fmla="*/ 20 h 45"/>
                <a:gd name="T10" fmla="*/ 0 w 256"/>
                <a:gd name="T11" fmla="*/ 0 h 45"/>
                <a:gd name="T12" fmla="*/ 0 w 256"/>
                <a:gd name="T13" fmla="*/ 0 h 45"/>
              </a:gdLst>
              <a:ahLst/>
              <a:cxnLst>
                <a:cxn ang="0">
                  <a:pos x="T0" y="T1"/>
                </a:cxn>
                <a:cxn ang="0">
                  <a:pos x="T2" y="T3"/>
                </a:cxn>
                <a:cxn ang="0">
                  <a:pos x="T4" y="T5"/>
                </a:cxn>
                <a:cxn ang="0">
                  <a:pos x="T6" y="T7"/>
                </a:cxn>
                <a:cxn ang="0">
                  <a:pos x="T8" y="T9"/>
                </a:cxn>
                <a:cxn ang="0">
                  <a:pos x="T10" y="T11"/>
                </a:cxn>
                <a:cxn ang="0">
                  <a:pos x="T12" y="T13"/>
                </a:cxn>
              </a:cxnLst>
              <a:rect l="0" t="0" r="r" b="b"/>
              <a:pathLst>
                <a:path w="256" h="45">
                  <a:moveTo>
                    <a:pt x="125" y="20"/>
                  </a:moveTo>
                  <a:lnTo>
                    <a:pt x="124" y="22"/>
                  </a:lnTo>
                  <a:lnTo>
                    <a:pt x="256" y="45"/>
                  </a:lnTo>
                  <a:lnTo>
                    <a:pt x="255" y="42"/>
                  </a:lnTo>
                  <a:lnTo>
                    <a:pt x="125" y="20"/>
                  </a:lnTo>
                  <a:close/>
                  <a:moveTo>
                    <a:pt x="0" y="0"/>
                  </a:moveTo>
                  <a:lnTo>
                    <a:pt x="0" y="0"/>
                  </a:lnTo>
                  <a:close/>
                </a:path>
              </a:pathLst>
            </a:custGeom>
            <a:solidFill>
              <a:srgbClr val="DEDE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119" name="Freeform 59"/>
            <p:cNvSpPr>
              <a:spLocks noEditPoints="1"/>
            </p:cNvSpPr>
            <p:nvPr/>
          </p:nvSpPr>
          <p:spPr bwMode="auto">
            <a:xfrm>
              <a:off x="504962" y="1617618"/>
              <a:ext cx="1196946" cy="210402"/>
            </a:xfrm>
            <a:custGeom>
              <a:avLst/>
              <a:gdLst>
                <a:gd name="T0" fmla="*/ 125 w 256"/>
                <a:gd name="T1" fmla="*/ 20 h 45"/>
                <a:gd name="T2" fmla="*/ 124 w 256"/>
                <a:gd name="T3" fmla="*/ 22 h 45"/>
                <a:gd name="T4" fmla="*/ 256 w 256"/>
                <a:gd name="T5" fmla="*/ 45 h 45"/>
                <a:gd name="T6" fmla="*/ 255 w 256"/>
                <a:gd name="T7" fmla="*/ 42 h 45"/>
                <a:gd name="T8" fmla="*/ 125 w 256"/>
                <a:gd name="T9" fmla="*/ 20 h 45"/>
                <a:gd name="T10" fmla="*/ 0 w 256"/>
                <a:gd name="T11" fmla="*/ 0 h 45"/>
                <a:gd name="T12" fmla="*/ 0 w 256"/>
                <a:gd name="T13" fmla="*/ 0 h 45"/>
              </a:gdLst>
              <a:ahLst/>
              <a:cxnLst>
                <a:cxn ang="0">
                  <a:pos x="T0" y="T1"/>
                </a:cxn>
                <a:cxn ang="0">
                  <a:pos x="T2" y="T3"/>
                </a:cxn>
                <a:cxn ang="0">
                  <a:pos x="T4" y="T5"/>
                </a:cxn>
                <a:cxn ang="0">
                  <a:pos x="T6" y="T7"/>
                </a:cxn>
                <a:cxn ang="0">
                  <a:pos x="T8" y="T9"/>
                </a:cxn>
                <a:cxn ang="0">
                  <a:pos x="T10" y="T11"/>
                </a:cxn>
                <a:cxn ang="0">
                  <a:pos x="T12" y="T13"/>
                </a:cxn>
              </a:cxnLst>
              <a:rect l="0" t="0" r="r" b="b"/>
              <a:pathLst>
                <a:path w="256" h="45">
                  <a:moveTo>
                    <a:pt x="125" y="20"/>
                  </a:moveTo>
                  <a:lnTo>
                    <a:pt x="124" y="22"/>
                  </a:lnTo>
                  <a:lnTo>
                    <a:pt x="256" y="45"/>
                  </a:lnTo>
                  <a:lnTo>
                    <a:pt x="255" y="42"/>
                  </a:lnTo>
                  <a:lnTo>
                    <a:pt x="125" y="2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120" name="Freeform 60"/>
            <p:cNvSpPr>
              <a:spLocks/>
            </p:cNvSpPr>
            <p:nvPr/>
          </p:nvSpPr>
          <p:spPr bwMode="auto">
            <a:xfrm>
              <a:off x="0" y="1617618"/>
              <a:ext cx="1089410" cy="2389219"/>
            </a:xfrm>
            <a:custGeom>
              <a:avLst/>
              <a:gdLst>
                <a:gd name="T0" fmla="*/ 108 w 233"/>
                <a:gd name="T1" fmla="*/ 0 h 511"/>
                <a:gd name="T2" fmla="*/ 0 w 233"/>
                <a:gd name="T3" fmla="*/ 511 h 511"/>
                <a:gd name="T4" fmla="*/ 232 w 233"/>
                <a:gd name="T5" fmla="*/ 22 h 511"/>
                <a:gd name="T6" fmla="*/ 233 w 233"/>
                <a:gd name="T7" fmla="*/ 20 h 511"/>
                <a:gd name="T8" fmla="*/ 108 w 233"/>
                <a:gd name="T9" fmla="*/ 0 h 511"/>
              </a:gdLst>
              <a:ahLst/>
              <a:cxnLst>
                <a:cxn ang="0">
                  <a:pos x="T0" y="T1"/>
                </a:cxn>
                <a:cxn ang="0">
                  <a:pos x="T2" y="T3"/>
                </a:cxn>
                <a:cxn ang="0">
                  <a:pos x="T4" y="T5"/>
                </a:cxn>
                <a:cxn ang="0">
                  <a:pos x="T6" y="T7"/>
                </a:cxn>
                <a:cxn ang="0">
                  <a:pos x="T8" y="T9"/>
                </a:cxn>
              </a:cxnLst>
              <a:rect l="0" t="0" r="r" b="b"/>
              <a:pathLst>
                <a:path w="233" h="511">
                  <a:moveTo>
                    <a:pt x="108" y="0"/>
                  </a:moveTo>
                  <a:lnTo>
                    <a:pt x="0" y="511"/>
                  </a:lnTo>
                  <a:lnTo>
                    <a:pt x="232" y="22"/>
                  </a:lnTo>
                  <a:lnTo>
                    <a:pt x="233" y="20"/>
                  </a:lnTo>
                  <a:lnTo>
                    <a:pt x="108" y="0"/>
                  </a:lnTo>
                  <a:close/>
                </a:path>
              </a:pathLst>
            </a:custGeom>
            <a:solidFill>
              <a:srgbClr val="DEDE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121" name="Freeform 61"/>
            <p:cNvSpPr>
              <a:spLocks/>
            </p:cNvSpPr>
            <p:nvPr/>
          </p:nvSpPr>
          <p:spPr bwMode="auto">
            <a:xfrm>
              <a:off x="0" y="1617618"/>
              <a:ext cx="1089410" cy="2389219"/>
            </a:xfrm>
            <a:custGeom>
              <a:avLst/>
              <a:gdLst>
                <a:gd name="T0" fmla="*/ 108 w 233"/>
                <a:gd name="T1" fmla="*/ 0 h 511"/>
                <a:gd name="T2" fmla="*/ 0 w 233"/>
                <a:gd name="T3" fmla="*/ 511 h 511"/>
                <a:gd name="T4" fmla="*/ 232 w 233"/>
                <a:gd name="T5" fmla="*/ 22 h 511"/>
                <a:gd name="T6" fmla="*/ 233 w 233"/>
                <a:gd name="T7" fmla="*/ 20 h 511"/>
                <a:gd name="T8" fmla="*/ 108 w 233"/>
                <a:gd name="T9" fmla="*/ 0 h 511"/>
              </a:gdLst>
              <a:ahLst/>
              <a:cxnLst>
                <a:cxn ang="0">
                  <a:pos x="T0" y="T1"/>
                </a:cxn>
                <a:cxn ang="0">
                  <a:pos x="T2" y="T3"/>
                </a:cxn>
                <a:cxn ang="0">
                  <a:pos x="T4" y="T5"/>
                </a:cxn>
                <a:cxn ang="0">
                  <a:pos x="T6" y="T7"/>
                </a:cxn>
                <a:cxn ang="0">
                  <a:pos x="T8" y="T9"/>
                </a:cxn>
              </a:cxnLst>
              <a:rect l="0" t="0" r="r" b="b"/>
              <a:pathLst>
                <a:path w="233" h="511">
                  <a:moveTo>
                    <a:pt x="108" y="0"/>
                  </a:moveTo>
                  <a:lnTo>
                    <a:pt x="0" y="511"/>
                  </a:lnTo>
                  <a:lnTo>
                    <a:pt x="232" y="22"/>
                  </a:lnTo>
                  <a:lnTo>
                    <a:pt x="233" y="20"/>
                  </a:lnTo>
                  <a:lnTo>
                    <a:pt x="10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122" name="Oval 62"/>
            <p:cNvSpPr>
              <a:spLocks noChangeArrowheads="1"/>
            </p:cNvSpPr>
            <p:nvPr/>
          </p:nvSpPr>
          <p:spPr bwMode="auto">
            <a:xfrm>
              <a:off x="589122" y="1781261"/>
              <a:ext cx="140267" cy="140267"/>
            </a:xfrm>
            <a:prstGeom prst="ellipse">
              <a:avLst/>
            </a:prstGeom>
            <a:solidFill>
              <a:srgbClr val="4423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sp>
          <p:nvSpPr>
            <p:cNvPr id="123" name="Freeform 63"/>
            <p:cNvSpPr>
              <a:spLocks/>
            </p:cNvSpPr>
            <p:nvPr/>
          </p:nvSpPr>
          <p:spPr bwMode="auto">
            <a:xfrm>
              <a:off x="3034447" y="514183"/>
              <a:ext cx="635878" cy="3151335"/>
            </a:xfrm>
            <a:custGeom>
              <a:avLst/>
              <a:gdLst>
                <a:gd name="T0" fmla="*/ 276 w 288"/>
                <a:gd name="T1" fmla="*/ 0 h 1431"/>
                <a:gd name="T2" fmla="*/ 151 w 288"/>
                <a:gd name="T3" fmla="*/ 344 h 1431"/>
                <a:gd name="T4" fmla="*/ 0 w 288"/>
                <a:gd name="T5" fmla="*/ 1431 h 1431"/>
                <a:gd name="T6" fmla="*/ 14 w 288"/>
                <a:gd name="T7" fmla="*/ 1396 h 1431"/>
                <a:gd name="T8" fmla="*/ 164 w 288"/>
                <a:gd name="T9" fmla="*/ 349 h 1431"/>
                <a:gd name="T10" fmla="*/ 288 w 288"/>
                <a:gd name="T11" fmla="*/ 7 h 1431"/>
                <a:gd name="T12" fmla="*/ 288 w 288"/>
                <a:gd name="T13" fmla="*/ 6 h 1431"/>
                <a:gd name="T14" fmla="*/ 276 w 288"/>
                <a:gd name="T15" fmla="*/ 0 h 14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8" h="1431">
                  <a:moveTo>
                    <a:pt x="276" y="0"/>
                  </a:moveTo>
                  <a:cubicBezTo>
                    <a:pt x="242" y="76"/>
                    <a:pt x="195" y="195"/>
                    <a:pt x="151" y="344"/>
                  </a:cubicBezTo>
                  <a:cubicBezTo>
                    <a:pt x="82" y="579"/>
                    <a:pt x="2" y="954"/>
                    <a:pt x="0" y="1431"/>
                  </a:cubicBezTo>
                  <a:cubicBezTo>
                    <a:pt x="14" y="1396"/>
                    <a:pt x="14" y="1396"/>
                    <a:pt x="14" y="1396"/>
                  </a:cubicBezTo>
                  <a:cubicBezTo>
                    <a:pt x="19" y="937"/>
                    <a:pt x="97" y="576"/>
                    <a:pt x="164" y="349"/>
                  </a:cubicBezTo>
                  <a:cubicBezTo>
                    <a:pt x="210" y="191"/>
                    <a:pt x="257" y="76"/>
                    <a:pt x="288" y="7"/>
                  </a:cubicBezTo>
                  <a:cubicBezTo>
                    <a:pt x="288" y="6"/>
                    <a:pt x="288" y="6"/>
                    <a:pt x="288" y="6"/>
                  </a:cubicBezTo>
                  <a:lnTo>
                    <a:pt x="276" y="0"/>
                  </a:lnTo>
                  <a:close/>
                </a:path>
              </a:pathLst>
            </a:custGeom>
            <a:solidFill>
              <a:srgbClr val="4423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65" dirty="0">
                <a:solidFill>
                  <a:srgbClr val="3F3F3F"/>
                </a:solidFill>
              </a:endParaRPr>
            </a:p>
          </p:txBody>
        </p:sp>
      </p:grpSp>
    </p:spTree>
    <p:extLst>
      <p:ext uri="{BB962C8B-B14F-4D97-AF65-F5344CB8AC3E}">
        <p14:creationId xmlns:p14="http://schemas.microsoft.com/office/powerpoint/2010/main" val="16812500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ox with Graphics 1">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extLst>
              <p:ext uri="{D42A27DB-BD31-4B8C-83A1-F6EECF244321}">
                <p14:modId xmlns:p14="http://schemas.microsoft.com/office/powerpoint/2010/main" val="246119204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1836" name="think-cell Slide" r:id="rId4" imgW="360" imgH="360" progId="">
                  <p:embed/>
                </p:oleObj>
              </mc:Choice>
              <mc:Fallback>
                <p:oleObj name="think-cell Slide" r:id="rId4" imgW="360" imgH="360" progId="">
                  <p:embed/>
                  <p:pic>
                    <p:nvPicPr>
                      <p:cNvPr id="0" name="Picture 56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6"/>
          <p:cNvSpPr/>
          <p:nvPr/>
        </p:nvSpPr>
        <p:spPr>
          <a:xfrm rot="5400000">
            <a:off x="-1413823" y="1380698"/>
            <a:ext cx="6858000" cy="409661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sz="1765" dirty="0">
              <a:solidFill>
                <a:srgbClr val="FD7425"/>
              </a:solidFill>
            </a:endParaRPr>
          </a:p>
        </p:txBody>
      </p:sp>
      <p:sp>
        <p:nvSpPr>
          <p:cNvPr id="9" name="Text Placeholder 8"/>
          <p:cNvSpPr>
            <a:spLocks noGrp="1"/>
          </p:cNvSpPr>
          <p:nvPr>
            <p:ph type="body" sz="quarter" idx="13" hasCustomPrompt="1"/>
          </p:nvPr>
        </p:nvSpPr>
        <p:spPr>
          <a:xfrm>
            <a:off x="530697" y="3111472"/>
            <a:ext cx="3271952" cy="911041"/>
          </a:xfrm>
        </p:spPr>
        <p:txBody>
          <a:bodyPr lIns="0" tIns="0" rIns="0">
            <a:noAutofit/>
          </a:bodyPr>
          <a:lstStyle>
            <a:lvl1pPr marL="0" indent="0">
              <a:spcBef>
                <a:spcPts val="0"/>
              </a:spcBef>
              <a:spcAft>
                <a:spcPts val="1176"/>
              </a:spcAft>
              <a:buNone/>
              <a:defRPr sz="2157" b="0">
                <a:solidFill>
                  <a:schemeClr val="accent1"/>
                </a:solidFill>
                <a:latin typeface="+mj-lt"/>
              </a:defRPr>
            </a:lvl1pPr>
            <a:lvl2pPr marL="0" indent="0">
              <a:spcBef>
                <a:spcPts val="588"/>
              </a:spcBef>
              <a:buNone/>
              <a:defRPr sz="2157">
                <a:solidFill>
                  <a:schemeClr val="accent4"/>
                </a:solidFill>
              </a:defRPr>
            </a:lvl2pPr>
            <a:lvl3pPr marL="1088393" indent="0">
              <a:buNone/>
              <a:defRPr/>
            </a:lvl3pPr>
            <a:lvl4pPr marL="1632589" indent="0">
              <a:buNone/>
              <a:defRPr/>
            </a:lvl4pPr>
            <a:lvl5pPr marL="2176785" indent="0">
              <a:buNone/>
              <a:defRPr/>
            </a:lvl5pPr>
          </a:lstStyle>
          <a:p>
            <a:pPr lvl="0"/>
            <a:r>
              <a:rPr lang="en-US" dirty="0"/>
              <a:t>Heading</a:t>
            </a:r>
          </a:p>
          <a:p>
            <a:pPr lvl="1"/>
            <a:r>
              <a:rPr lang="en-US" dirty="0"/>
              <a:t>Text</a:t>
            </a:r>
          </a:p>
        </p:txBody>
      </p:sp>
      <p:sp>
        <p:nvSpPr>
          <p:cNvPr id="5" name="Footer Placeholder 4"/>
          <p:cNvSpPr>
            <a:spLocks noGrp="1"/>
          </p:cNvSpPr>
          <p:nvPr>
            <p:ph type="ftr" sz="quarter" idx="11"/>
          </p:nvPr>
        </p:nvSpPr>
        <p:spPr/>
        <p:txBody>
          <a:bodyPr>
            <a:noAutofit/>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p:txBody>
          <a:bodyPr>
            <a:noAutofit/>
          </a:bodyPr>
          <a:lstStyle>
            <a:lvl1pPr>
              <a:defRPr>
                <a:solidFill>
                  <a:schemeClr val="tx1"/>
                </a:solidFill>
              </a:defRPr>
            </a:lvl1pPr>
          </a:lstStyle>
          <a:p>
            <a:fld id="{521AF0F0-C340-4F46-922A-5F0F8ED91C4F}" type="slidenum">
              <a:rPr lang="en-US" smtClean="0"/>
              <a:pPr/>
              <a:t>‹#›</a:t>
            </a:fld>
            <a:endParaRPr lang="en-US"/>
          </a:p>
        </p:txBody>
      </p:sp>
      <p:sp>
        <p:nvSpPr>
          <p:cNvPr id="2" name="Title 1"/>
          <p:cNvSpPr>
            <a:spLocks noGrp="1"/>
          </p:cNvSpPr>
          <p:nvPr>
            <p:ph type="title"/>
          </p:nvPr>
        </p:nvSpPr>
        <p:spPr>
          <a:xfrm>
            <a:off x="530697" y="574892"/>
            <a:ext cx="3271951" cy="1466598"/>
          </a:xfrm>
          <a:noFill/>
        </p:spPr>
        <p:txBody>
          <a:bodyPr wrap="square" lIns="0" tIns="0" rIns="0" bIns="0" rtlCol="0" anchor="t">
            <a:noAutofit/>
          </a:bodyPr>
          <a:lstStyle>
            <a:lvl1pPr>
              <a:defRPr lang="en-US" sz="3529" spc="0" dirty="0">
                <a:solidFill>
                  <a:srgbClr val="4B0045"/>
                </a:solidFill>
                <a:latin typeface="Segoe UI Semibold"/>
                <a:ea typeface="+mn-ea"/>
                <a:cs typeface="Segoe UI Semibold"/>
              </a:defRPr>
            </a:lvl1pPr>
          </a:lstStyle>
          <a:p>
            <a:pPr marL="0" lvl="0">
              <a:lnSpc>
                <a:spcPct val="90000"/>
              </a:lnSpc>
            </a:pPr>
            <a:r>
              <a:rPr lang="en-US"/>
              <a:t>Click to edit Master title style</a:t>
            </a:r>
            <a:endParaRPr lang="en-US" dirty="0"/>
          </a:p>
        </p:txBody>
      </p:sp>
    </p:spTree>
    <p:extLst>
      <p:ext uri="{BB962C8B-B14F-4D97-AF65-F5344CB8AC3E}">
        <p14:creationId xmlns:p14="http://schemas.microsoft.com/office/powerpoint/2010/main" val="19821723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ox with Graphics 2">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extLst>
              <p:ext uri="{D42A27DB-BD31-4B8C-83A1-F6EECF244321}">
                <p14:modId xmlns:p14="http://schemas.microsoft.com/office/powerpoint/2010/main" val="3616659460"/>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2860" name="think-cell Slide" r:id="rId4" imgW="360" imgH="360" progId="">
                  <p:embed/>
                </p:oleObj>
              </mc:Choice>
              <mc:Fallback>
                <p:oleObj name="think-cell Slide" r:id="rId4" imgW="360" imgH="360" progId="">
                  <p:embed/>
                  <p:pic>
                    <p:nvPicPr>
                      <p:cNvPr id="0" name="Picture 56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6"/>
          <p:cNvSpPr/>
          <p:nvPr/>
        </p:nvSpPr>
        <p:spPr>
          <a:xfrm rot="5400000">
            <a:off x="-1413823" y="1380698"/>
            <a:ext cx="6858000" cy="409661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sz="1765" dirty="0">
              <a:solidFill>
                <a:srgbClr val="FD7425"/>
              </a:solidFill>
            </a:endParaRPr>
          </a:p>
        </p:txBody>
      </p:sp>
      <p:sp>
        <p:nvSpPr>
          <p:cNvPr id="9" name="Text Placeholder 8"/>
          <p:cNvSpPr>
            <a:spLocks noGrp="1"/>
          </p:cNvSpPr>
          <p:nvPr>
            <p:ph type="body" sz="quarter" idx="13" hasCustomPrompt="1"/>
          </p:nvPr>
        </p:nvSpPr>
        <p:spPr>
          <a:xfrm>
            <a:off x="530697" y="3111472"/>
            <a:ext cx="3271952" cy="911041"/>
          </a:xfrm>
        </p:spPr>
        <p:txBody>
          <a:bodyPr lIns="0" tIns="0" rIns="0">
            <a:noAutofit/>
          </a:bodyPr>
          <a:lstStyle>
            <a:lvl1pPr marL="0" indent="0">
              <a:spcBef>
                <a:spcPts val="0"/>
              </a:spcBef>
              <a:spcAft>
                <a:spcPts val="1176"/>
              </a:spcAft>
              <a:buNone/>
              <a:defRPr sz="2157" b="0">
                <a:solidFill>
                  <a:schemeClr val="accent1"/>
                </a:solidFill>
                <a:latin typeface="+mj-lt"/>
              </a:defRPr>
            </a:lvl1pPr>
            <a:lvl2pPr marL="0" indent="0">
              <a:spcBef>
                <a:spcPts val="588"/>
              </a:spcBef>
              <a:buNone/>
              <a:defRPr sz="2157">
                <a:solidFill>
                  <a:schemeClr val="accent4"/>
                </a:solidFill>
              </a:defRPr>
            </a:lvl2pPr>
            <a:lvl3pPr marL="1088393" indent="0">
              <a:buNone/>
              <a:defRPr/>
            </a:lvl3pPr>
            <a:lvl4pPr marL="1632589" indent="0">
              <a:buNone/>
              <a:defRPr/>
            </a:lvl4pPr>
            <a:lvl5pPr marL="2176785" indent="0">
              <a:buNone/>
              <a:defRPr/>
            </a:lvl5pPr>
          </a:lstStyle>
          <a:p>
            <a:pPr lvl="0"/>
            <a:r>
              <a:rPr lang="en-US" dirty="0"/>
              <a:t>Heading</a:t>
            </a:r>
          </a:p>
          <a:p>
            <a:pPr lvl="1"/>
            <a:r>
              <a:rPr lang="en-US" dirty="0"/>
              <a:t>Text</a:t>
            </a:r>
          </a:p>
        </p:txBody>
      </p:sp>
      <p:sp>
        <p:nvSpPr>
          <p:cNvPr id="5" name="Footer Placeholder 4"/>
          <p:cNvSpPr>
            <a:spLocks noGrp="1"/>
          </p:cNvSpPr>
          <p:nvPr>
            <p:ph type="ftr" sz="quarter" idx="11"/>
          </p:nvPr>
        </p:nvSpPr>
        <p:spPr/>
        <p:txBody>
          <a:bodyPr>
            <a:noAutofit/>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p:txBody>
          <a:bodyPr>
            <a:noAutofit/>
          </a:bodyPr>
          <a:lstStyle>
            <a:lvl1pPr>
              <a:defRPr>
                <a:solidFill>
                  <a:schemeClr val="tx1"/>
                </a:solidFill>
              </a:defRPr>
            </a:lvl1pPr>
          </a:lstStyle>
          <a:p>
            <a:fld id="{521AF0F0-C340-4F46-922A-5F0F8ED91C4F}" type="slidenum">
              <a:rPr lang="en-US" smtClean="0"/>
              <a:pPr/>
              <a:t>‹#›</a:t>
            </a:fld>
            <a:endParaRPr lang="en-US"/>
          </a:p>
        </p:txBody>
      </p:sp>
      <p:sp>
        <p:nvSpPr>
          <p:cNvPr id="2" name="Title 1"/>
          <p:cNvSpPr>
            <a:spLocks noGrp="1"/>
          </p:cNvSpPr>
          <p:nvPr>
            <p:ph type="title"/>
          </p:nvPr>
        </p:nvSpPr>
        <p:spPr>
          <a:xfrm>
            <a:off x="530697" y="574892"/>
            <a:ext cx="3271951" cy="1466598"/>
          </a:xfrm>
          <a:noFill/>
        </p:spPr>
        <p:txBody>
          <a:bodyPr wrap="square" lIns="0" tIns="0" rIns="0" bIns="0" rtlCol="0" anchor="t">
            <a:noAutofit/>
          </a:bodyPr>
          <a:lstStyle>
            <a:lvl1pPr>
              <a:defRPr lang="en-US" sz="3529" spc="0" dirty="0">
                <a:solidFill>
                  <a:srgbClr val="4B0045"/>
                </a:solidFill>
                <a:latin typeface="Segoe UI Semibold"/>
                <a:ea typeface="+mn-ea"/>
                <a:cs typeface="Segoe UI Semibold"/>
              </a:defRPr>
            </a:lvl1pPr>
          </a:lstStyle>
          <a:p>
            <a:pPr marL="0" lvl="0">
              <a:lnSpc>
                <a:spcPct val="90000"/>
              </a:lnSpc>
            </a:pPr>
            <a:r>
              <a:rPr lang="en-US"/>
              <a:t>Click to edit Master title style</a:t>
            </a:r>
            <a:endParaRPr lang="en-US" dirty="0"/>
          </a:p>
        </p:txBody>
      </p:sp>
    </p:spTree>
    <p:extLst>
      <p:ext uri="{BB962C8B-B14F-4D97-AF65-F5344CB8AC3E}">
        <p14:creationId xmlns:p14="http://schemas.microsoft.com/office/powerpoint/2010/main" val="23637228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ox with Graphics 3">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extLst>
              <p:ext uri="{D42A27DB-BD31-4B8C-83A1-F6EECF244321}">
                <p14:modId xmlns:p14="http://schemas.microsoft.com/office/powerpoint/2010/main" val="118240528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3884" name="think-cell Slide" r:id="rId4" imgW="360" imgH="360" progId="">
                  <p:embed/>
                </p:oleObj>
              </mc:Choice>
              <mc:Fallback>
                <p:oleObj name="think-cell Slide" r:id="rId4" imgW="360" imgH="360" progId="">
                  <p:embed/>
                  <p:pic>
                    <p:nvPicPr>
                      <p:cNvPr id="0" name="Picture 56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6"/>
          <p:cNvSpPr/>
          <p:nvPr/>
        </p:nvSpPr>
        <p:spPr>
          <a:xfrm rot="5400000">
            <a:off x="-1413823" y="1380698"/>
            <a:ext cx="6858000" cy="409661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sz="1765" dirty="0">
              <a:solidFill>
                <a:srgbClr val="FD7425"/>
              </a:solidFill>
            </a:endParaRPr>
          </a:p>
        </p:txBody>
      </p:sp>
      <p:sp>
        <p:nvSpPr>
          <p:cNvPr id="9" name="Text Placeholder 8"/>
          <p:cNvSpPr>
            <a:spLocks noGrp="1"/>
          </p:cNvSpPr>
          <p:nvPr>
            <p:ph type="body" sz="quarter" idx="13" hasCustomPrompt="1"/>
          </p:nvPr>
        </p:nvSpPr>
        <p:spPr>
          <a:xfrm>
            <a:off x="530697" y="3111472"/>
            <a:ext cx="3271952" cy="911041"/>
          </a:xfrm>
        </p:spPr>
        <p:txBody>
          <a:bodyPr lIns="0" tIns="0" rIns="0">
            <a:noAutofit/>
          </a:bodyPr>
          <a:lstStyle>
            <a:lvl1pPr marL="0" indent="0">
              <a:spcBef>
                <a:spcPts val="0"/>
              </a:spcBef>
              <a:spcAft>
                <a:spcPts val="1176"/>
              </a:spcAft>
              <a:buNone/>
              <a:defRPr sz="2157" b="0">
                <a:solidFill>
                  <a:schemeClr val="tx2"/>
                </a:solidFill>
                <a:latin typeface="+mj-lt"/>
              </a:defRPr>
            </a:lvl1pPr>
            <a:lvl2pPr marL="0" indent="0">
              <a:spcBef>
                <a:spcPts val="588"/>
              </a:spcBef>
              <a:buNone/>
              <a:defRPr sz="2157">
                <a:solidFill>
                  <a:schemeClr val="bg1"/>
                </a:solidFill>
              </a:defRPr>
            </a:lvl2pPr>
            <a:lvl3pPr marL="1088393" indent="0">
              <a:buNone/>
              <a:defRPr/>
            </a:lvl3pPr>
            <a:lvl4pPr marL="1632589" indent="0">
              <a:buNone/>
              <a:defRPr/>
            </a:lvl4pPr>
            <a:lvl5pPr marL="2176785" indent="0">
              <a:buNone/>
              <a:defRPr/>
            </a:lvl5pPr>
          </a:lstStyle>
          <a:p>
            <a:pPr lvl="0"/>
            <a:r>
              <a:rPr lang="en-US" dirty="0"/>
              <a:t>Heading</a:t>
            </a:r>
          </a:p>
          <a:p>
            <a:pPr lvl="1"/>
            <a:r>
              <a:rPr lang="en-US" dirty="0"/>
              <a:t>Text</a:t>
            </a:r>
          </a:p>
        </p:txBody>
      </p:sp>
      <p:sp>
        <p:nvSpPr>
          <p:cNvPr id="5" name="Footer Placeholder 4"/>
          <p:cNvSpPr>
            <a:spLocks noGrp="1"/>
          </p:cNvSpPr>
          <p:nvPr>
            <p:ph type="ftr" sz="quarter" idx="11"/>
          </p:nvPr>
        </p:nvSpPr>
        <p:spPr/>
        <p:txBody>
          <a:bodyPr>
            <a:noAutofit/>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p:txBody>
          <a:bodyPr>
            <a:noAutofit/>
          </a:bodyPr>
          <a:lstStyle>
            <a:lvl1pPr>
              <a:defRPr>
                <a:solidFill>
                  <a:schemeClr val="tx1"/>
                </a:solidFill>
              </a:defRPr>
            </a:lvl1pPr>
          </a:lstStyle>
          <a:p>
            <a:fld id="{521AF0F0-C340-4F46-922A-5F0F8ED91C4F}" type="slidenum">
              <a:rPr lang="en-US" smtClean="0"/>
              <a:pPr/>
              <a:t>‹#›</a:t>
            </a:fld>
            <a:endParaRPr lang="en-US"/>
          </a:p>
        </p:txBody>
      </p:sp>
      <p:sp>
        <p:nvSpPr>
          <p:cNvPr id="2" name="Title 1"/>
          <p:cNvSpPr>
            <a:spLocks noGrp="1"/>
          </p:cNvSpPr>
          <p:nvPr>
            <p:ph type="title"/>
          </p:nvPr>
        </p:nvSpPr>
        <p:spPr>
          <a:xfrm>
            <a:off x="530697" y="574892"/>
            <a:ext cx="3271951" cy="1466598"/>
          </a:xfrm>
          <a:noFill/>
        </p:spPr>
        <p:txBody>
          <a:bodyPr wrap="square" lIns="0" tIns="0" rIns="0" bIns="0" rtlCol="0" anchor="t">
            <a:noAutofit/>
          </a:bodyPr>
          <a:lstStyle>
            <a:lvl1pPr>
              <a:defRPr lang="en-US" sz="3529" spc="0" dirty="0">
                <a:solidFill>
                  <a:schemeClr val="bg1"/>
                </a:solidFill>
                <a:latin typeface="Segoe UI Semibold"/>
                <a:ea typeface="+mn-ea"/>
                <a:cs typeface="Segoe UI Semibold"/>
              </a:defRPr>
            </a:lvl1pPr>
          </a:lstStyle>
          <a:p>
            <a:pPr marL="0" lvl="0">
              <a:lnSpc>
                <a:spcPct val="90000"/>
              </a:lnSpc>
            </a:pPr>
            <a:r>
              <a:rPr lang="en-US"/>
              <a:t>Click to edit Master title style</a:t>
            </a:r>
            <a:endParaRPr lang="en-US" dirty="0"/>
          </a:p>
        </p:txBody>
      </p:sp>
    </p:spTree>
    <p:extLst>
      <p:ext uri="{BB962C8B-B14F-4D97-AF65-F5344CB8AC3E}">
        <p14:creationId xmlns:p14="http://schemas.microsoft.com/office/powerpoint/2010/main" val="19385887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ox with Graphics 4">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extLst>
              <p:ext uri="{D42A27DB-BD31-4B8C-83A1-F6EECF244321}">
                <p14:modId xmlns:p14="http://schemas.microsoft.com/office/powerpoint/2010/main" val="2112152165"/>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4908" name="think-cell Slide" r:id="rId4" imgW="360" imgH="360" progId="">
                  <p:embed/>
                </p:oleObj>
              </mc:Choice>
              <mc:Fallback>
                <p:oleObj name="think-cell Slide" r:id="rId4" imgW="360" imgH="360" progId="">
                  <p:embed/>
                  <p:pic>
                    <p:nvPicPr>
                      <p:cNvPr id="0" name="Picture 56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6"/>
          <p:cNvSpPr/>
          <p:nvPr/>
        </p:nvSpPr>
        <p:spPr>
          <a:xfrm rot="5400000">
            <a:off x="-1413823" y="1380698"/>
            <a:ext cx="6858000" cy="409661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sz="1765" dirty="0">
              <a:solidFill>
                <a:srgbClr val="FD7425"/>
              </a:solidFill>
            </a:endParaRPr>
          </a:p>
        </p:txBody>
      </p:sp>
      <p:sp>
        <p:nvSpPr>
          <p:cNvPr id="9" name="Text Placeholder 8"/>
          <p:cNvSpPr>
            <a:spLocks noGrp="1"/>
          </p:cNvSpPr>
          <p:nvPr>
            <p:ph type="body" sz="quarter" idx="13" hasCustomPrompt="1"/>
          </p:nvPr>
        </p:nvSpPr>
        <p:spPr>
          <a:xfrm>
            <a:off x="530697" y="3111472"/>
            <a:ext cx="3271952" cy="911041"/>
          </a:xfrm>
        </p:spPr>
        <p:txBody>
          <a:bodyPr lIns="0" tIns="0" rIns="0">
            <a:noAutofit/>
          </a:bodyPr>
          <a:lstStyle>
            <a:lvl1pPr marL="0" indent="0">
              <a:spcBef>
                <a:spcPts val="0"/>
              </a:spcBef>
              <a:spcAft>
                <a:spcPts val="1176"/>
              </a:spcAft>
              <a:buNone/>
              <a:defRPr sz="2157" b="0">
                <a:solidFill>
                  <a:schemeClr val="accent1"/>
                </a:solidFill>
                <a:latin typeface="+mj-lt"/>
              </a:defRPr>
            </a:lvl1pPr>
            <a:lvl2pPr marL="0" indent="0">
              <a:spcBef>
                <a:spcPts val="588"/>
              </a:spcBef>
              <a:buNone/>
              <a:defRPr sz="2157">
                <a:solidFill>
                  <a:schemeClr val="accent4"/>
                </a:solidFill>
              </a:defRPr>
            </a:lvl2pPr>
            <a:lvl3pPr marL="1088393" indent="0">
              <a:buNone/>
              <a:defRPr/>
            </a:lvl3pPr>
            <a:lvl4pPr marL="1632589" indent="0">
              <a:buNone/>
              <a:defRPr/>
            </a:lvl4pPr>
            <a:lvl5pPr marL="2176785" indent="0">
              <a:buNone/>
              <a:defRPr/>
            </a:lvl5pPr>
          </a:lstStyle>
          <a:p>
            <a:pPr lvl="0"/>
            <a:r>
              <a:rPr lang="en-US" dirty="0"/>
              <a:t>Heading</a:t>
            </a:r>
          </a:p>
          <a:p>
            <a:pPr lvl="1"/>
            <a:r>
              <a:rPr lang="en-US" dirty="0"/>
              <a:t>Text</a:t>
            </a:r>
          </a:p>
        </p:txBody>
      </p:sp>
      <p:sp>
        <p:nvSpPr>
          <p:cNvPr id="5" name="Footer Placeholder 4"/>
          <p:cNvSpPr>
            <a:spLocks noGrp="1"/>
          </p:cNvSpPr>
          <p:nvPr>
            <p:ph type="ftr" sz="quarter" idx="11"/>
          </p:nvPr>
        </p:nvSpPr>
        <p:spPr/>
        <p:txBody>
          <a:bodyPr>
            <a:noAutofit/>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p:txBody>
          <a:bodyPr>
            <a:noAutofit/>
          </a:bodyPr>
          <a:lstStyle>
            <a:lvl1pPr>
              <a:defRPr>
                <a:solidFill>
                  <a:schemeClr val="tx1"/>
                </a:solidFill>
              </a:defRPr>
            </a:lvl1pPr>
          </a:lstStyle>
          <a:p>
            <a:fld id="{521AF0F0-C340-4F46-922A-5F0F8ED91C4F}" type="slidenum">
              <a:rPr lang="en-US" smtClean="0"/>
              <a:pPr/>
              <a:t>‹#›</a:t>
            </a:fld>
            <a:endParaRPr lang="en-US"/>
          </a:p>
        </p:txBody>
      </p:sp>
      <p:sp>
        <p:nvSpPr>
          <p:cNvPr id="2" name="Title 1"/>
          <p:cNvSpPr>
            <a:spLocks noGrp="1"/>
          </p:cNvSpPr>
          <p:nvPr>
            <p:ph type="title"/>
          </p:nvPr>
        </p:nvSpPr>
        <p:spPr>
          <a:xfrm>
            <a:off x="530697" y="574892"/>
            <a:ext cx="3271951" cy="1466598"/>
          </a:xfrm>
          <a:noFill/>
        </p:spPr>
        <p:txBody>
          <a:bodyPr wrap="square" lIns="0" tIns="0" rIns="0" bIns="0" rtlCol="0" anchor="t">
            <a:noAutofit/>
          </a:bodyPr>
          <a:lstStyle>
            <a:lvl1pPr>
              <a:defRPr lang="en-US" sz="3529" spc="0" dirty="0">
                <a:solidFill>
                  <a:schemeClr val="accent1"/>
                </a:solidFill>
                <a:latin typeface="Segoe UI Semibold"/>
                <a:ea typeface="+mn-ea"/>
                <a:cs typeface="Segoe UI Semibold"/>
              </a:defRPr>
            </a:lvl1pPr>
          </a:lstStyle>
          <a:p>
            <a:pPr marL="0" lvl="0">
              <a:lnSpc>
                <a:spcPct val="90000"/>
              </a:lnSpc>
            </a:pPr>
            <a:r>
              <a:rPr lang="en-US"/>
              <a:t>Click to edit Master title style</a:t>
            </a:r>
            <a:endParaRPr lang="en-US" dirty="0"/>
          </a:p>
        </p:txBody>
      </p:sp>
    </p:spTree>
    <p:extLst>
      <p:ext uri="{BB962C8B-B14F-4D97-AF65-F5344CB8AC3E}">
        <p14:creationId xmlns:p14="http://schemas.microsoft.com/office/powerpoint/2010/main" val="16523416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ox with Graphics 5">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extLst>
              <p:ext uri="{D42A27DB-BD31-4B8C-83A1-F6EECF244321}">
                <p14:modId xmlns:p14="http://schemas.microsoft.com/office/powerpoint/2010/main" val="1739766250"/>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5932" name="think-cell Slide" r:id="rId4" imgW="360" imgH="360" progId="">
                  <p:embed/>
                </p:oleObj>
              </mc:Choice>
              <mc:Fallback>
                <p:oleObj name="think-cell Slide" r:id="rId4" imgW="360" imgH="360" progId="">
                  <p:embed/>
                  <p:pic>
                    <p:nvPicPr>
                      <p:cNvPr id="0" name="Picture 56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6"/>
          <p:cNvSpPr/>
          <p:nvPr/>
        </p:nvSpPr>
        <p:spPr>
          <a:xfrm rot="5400000">
            <a:off x="-1413823" y="1380698"/>
            <a:ext cx="6858000" cy="409661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sz="1765" dirty="0">
              <a:solidFill>
                <a:srgbClr val="FD7425"/>
              </a:solidFill>
            </a:endParaRPr>
          </a:p>
        </p:txBody>
      </p:sp>
      <p:sp>
        <p:nvSpPr>
          <p:cNvPr id="9" name="Text Placeholder 8"/>
          <p:cNvSpPr>
            <a:spLocks noGrp="1"/>
          </p:cNvSpPr>
          <p:nvPr>
            <p:ph type="body" sz="quarter" idx="13" hasCustomPrompt="1"/>
          </p:nvPr>
        </p:nvSpPr>
        <p:spPr>
          <a:xfrm>
            <a:off x="530697" y="3111472"/>
            <a:ext cx="3271952" cy="911041"/>
          </a:xfrm>
        </p:spPr>
        <p:txBody>
          <a:bodyPr lIns="0" tIns="0" rIns="0">
            <a:noAutofit/>
          </a:bodyPr>
          <a:lstStyle>
            <a:lvl1pPr marL="0" indent="0">
              <a:spcBef>
                <a:spcPts val="0"/>
              </a:spcBef>
              <a:spcAft>
                <a:spcPts val="1176"/>
              </a:spcAft>
              <a:buNone/>
              <a:defRPr sz="2157" b="0">
                <a:solidFill>
                  <a:schemeClr val="tx2"/>
                </a:solidFill>
                <a:latin typeface="+mj-lt"/>
              </a:defRPr>
            </a:lvl1pPr>
            <a:lvl2pPr marL="0" indent="0">
              <a:spcBef>
                <a:spcPts val="588"/>
              </a:spcBef>
              <a:buNone/>
              <a:defRPr sz="2157">
                <a:solidFill>
                  <a:schemeClr val="bg1"/>
                </a:solidFill>
              </a:defRPr>
            </a:lvl2pPr>
            <a:lvl3pPr marL="1088393" indent="0">
              <a:buNone/>
              <a:defRPr/>
            </a:lvl3pPr>
            <a:lvl4pPr marL="1632589" indent="0">
              <a:buNone/>
              <a:defRPr/>
            </a:lvl4pPr>
            <a:lvl5pPr marL="2176785" indent="0">
              <a:buNone/>
              <a:defRPr/>
            </a:lvl5pPr>
          </a:lstStyle>
          <a:p>
            <a:pPr lvl="0"/>
            <a:r>
              <a:rPr lang="en-US" dirty="0"/>
              <a:t>Heading</a:t>
            </a:r>
          </a:p>
          <a:p>
            <a:pPr lvl="1"/>
            <a:r>
              <a:rPr lang="en-US" dirty="0"/>
              <a:t>Text</a:t>
            </a:r>
          </a:p>
        </p:txBody>
      </p:sp>
      <p:sp>
        <p:nvSpPr>
          <p:cNvPr id="5" name="Footer Placeholder 4"/>
          <p:cNvSpPr>
            <a:spLocks noGrp="1"/>
          </p:cNvSpPr>
          <p:nvPr>
            <p:ph type="ftr" sz="quarter" idx="11"/>
          </p:nvPr>
        </p:nvSpPr>
        <p:spPr/>
        <p:txBody>
          <a:bodyPr>
            <a:noAutofit/>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p:txBody>
          <a:bodyPr>
            <a:noAutofit/>
          </a:bodyPr>
          <a:lstStyle>
            <a:lvl1pPr>
              <a:defRPr>
                <a:solidFill>
                  <a:schemeClr val="tx1"/>
                </a:solidFill>
              </a:defRPr>
            </a:lvl1pPr>
          </a:lstStyle>
          <a:p>
            <a:fld id="{521AF0F0-C340-4F46-922A-5F0F8ED91C4F}" type="slidenum">
              <a:rPr lang="en-US" smtClean="0"/>
              <a:pPr/>
              <a:t>‹#›</a:t>
            </a:fld>
            <a:endParaRPr lang="en-US"/>
          </a:p>
        </p:txBody>
      </p:sp>
      <p:sp>
        <p:nvSpPr>
          <p:cNvPr id="2" name="Title 1"/>
          <p:cNvSpPr>
            <a:spLocks noGrp="1"/>
          </p:cNvSpPr>
          <p:nvPr>
            <p:ph type="title"/>
          </p:nvPr>
        </p:nvSpPr>
        <p:spPr>
          <a:xfrm>
            <a:off x="530697" y="574892"/>
            <a:ext cx="3271951" cy="1466598"/>
          </a:xfrm>
          <a:noFill/>
        </p:spPr>
        <p:txBody>
          <a:bodyPr wrap="square" lIns="0" tIns="0" rIns="0" bIns="0" rtlCol="0" anchor="t">
            <a:noAutofit/>
          </a:bodyPr>
          <a:lstStyle>
            <a:lvl1pPr>
              <a:defRPr lang="en-US" sz="3529" spc="0" dirty="0">
                <a:solidFill>
                  <a:schemeClr val="bg1"/>
                </a:solidFill>
                <a:latin typeface="Segoe UI Semibold"/>
                <a:ea typeface="+mn-ea"/>
                <a:cs typeface="Segoe UI Semibold"/>
              </a:defRPr>
            </a:lvl1pPr>
          </a:lstStyle>
          <a:p>
            <a:pPr marL="0" lvl="0">
              <a:lnSpc>
                <a:spcPct val="90000"/>
              </a:lnSpc>
            </a:pPr>
            <a:r>
              <a:rPr lang="en-US"/>
              <a:t>Click to edit Master title style</a:t>
            </a:r>
            <a:endParaRPr lang="en-US" dirty="0"/>
          </a:p>
        </p:txBody>
      </p:sp>
    </p:spTree>
    <p:extLst>
      <p:ext uri="{BB962C8B-B14F-4D97-AF65-F5344CB8AC3E}">
        <p14:creationId xmlns:p14="http://schemas.microsoft.com/office/powerpoint/2010/main" val="34435946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Box with Graphics 6">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extLst>
              <p:ext uri="{D42A27DB-BD31-4B8C-83A1-F6EECF244321}">
                <p14:modId xmlns:p14="http://schemas.microsoft.com/office/powerpoint/2010/main" val="284683983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6956" name="think-cell Slide" r:id="rId4" imgW="360" imgH="360" progId="">
                  <p:embed/>
                </p:oleObj>
              </mc:Choice>
              <mc:Fallback>
                <p:oleObj name="think-cell Slide" r:id="rId4" imgW="360" imgH="360" progId="">
                  <p:embed/>
                  <p:pic>
                    <p:nvPicPr>
                      <p:cNvPr id="0" name="Picture 56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6"/>
          <p:cNvSpPr/>
          <p:nvPr/>
        </p:nvSpPr>
        <p:spPr>
          <a:xfrm rot="5400000">
            <a:off x="-1413823" y="1380698"/>
            <a:ext cx="6858000" cy="409661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a:endParaRPr lang="en-US" sz="1765" dirty="0">
              <a:solidFill>
                <a:srgbClr val="FD7425"/>
              </a:solidFill>
            </a:endParaRPr>
          </a:p>
        </p:txBody>
      </p:sp>
      <p:sp>
        <p:nvSpPr>
          <p:cNvPr id="9" name="Text Placeholder 8"/>
          <p:cNvSpPr>
            <a:spLocks noGrp="1"/>
          </p:cNvSpPr>
          <p:nvPr>
            <p:ph type="body" sz="quarter" idx="13" hasCustomPrompt="1"/>
          </p:nvPr>
        </p:nvSpPr>
        <p:spPr>
          <a:xfrm>
            <a:off x="530697" y="3111472"/>
            <a:ext cx="3271952" cy="911041"/>
          </a:xfrm>
        </p:spPr>
        <p:txBody>
          <a:bodyPr lIns="0" tIns="0" rIns="0">
            <a:noAutofit/>
          </a:bodyPr>
          <a:lstStyle>
            <a:lvl1pPr marL="0" indent="0">
              <a:spcBef>
                <a:spcPts val="0"/>
              </a:spcBef>
              <a:spcAft>
                <a:spcPts val="1176"/>
              </a:spcAft>
              <a:buNone/>
              <a:defRPr sz="2157" b="0">
                <a:solidFill>
                  <a:schemeClr val="tx2"/>
                </a:solidFill>
                <a:latin typeface="+mj-lt"/>
              </a:defRPr>
            </a:lvl1pPr>
            <a:lvl2pPr marL="0" indent="0">
              <a:spcBef>
                <a:spcPts val="588"/>
              </a:spcBef>
              <a:buNone/>
              <a:defRPr sz="2157">
                <a:solidFill>
                  <a:schemeClr val="bg1"/>
                </a:solidFill>
              </a:defRPr>
            </a:lvl2pPr>
            <a:lvl3pPr marL="1088393" indent="0">
              <a:buNone/>
              <a:defRPr/>
            </a:lvl3pPr>
            <a:lvl4pPr marL="1632589" indent="0">
              <a:buNone/>
              <a:defRPr/>
            </a:lvl4pPr>
            <a:lvl5pPr marL="2176785" indent="0">
              <a:buNone/>
              <a:defRPr/>
            </a:lvl5pPr>
          </a:lstStyle>
          <a:p>
            <a:pPr lvl="0"/>
            <a:r>
              <a:rPr lang="en-US" dirty="0"/>
              <a:t>Heading</a:t>
            </a:r>
          </a:p>
          <a:p>
            <a:pPr lvl="1"/>
            <a:r>
              <a:rPr lang="en-US" dirty="0"/>
              <a:t>Text</a:t>
            </a:r>
          </a:p>
        </p:txBody>
      </p:sp>
      <p:sp>
        <p:nvSpPr>
          <p:cNvPr id="5" name="Footer Placeholder 4"/>
          <p:cNvSpPr>
            <a:spLocks noGrp="1"/>
          </p:cNvSpPr>
          <p:nvPr>
            <p:ph type="ftr" sz="quarter" idx="11"/>
          </p:nvPr>
        </p:nvSpPr>
        <p:spPr>
          <a:xfrm>
            <a:off x="530696" y="6356351"/>
            <a:ext cx="3271953" cy="365125"/>
          </a:xfrm>
        </p:spPr>
        <p:txBody>
          <a:bodyPr>
            <a:noAutofit/>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p:txBody>
          <a:bodyPr>
            <a:noAutofit/>
          </a:bodyPr>
          <a:lstStyle>
            <a:lvl1pPr>
              <a:defRPr>
                <a:solidFill>
                  <a:schemeClr val="tx1"/>
                </a:solidFill>
              </a:defRPr>
            </a:lvl1pPr>
          </a:lstStyle>
          <a:p>
            <a:fld id="{521AF0F0-C340-4F46-922A-5F0F8ED91C4F}" type="slidenum">
              <a:rPr lang="en-US" smtClean="0"/>
              <a:pPr/>
              <a:t>‹#›</a:t>
            </a:fld>
            <a:endParaRPr lang="en-US"/>
          </a:p>
        </p:txBody>
      </p:sp>
      <p:sp>
        <p:nvSpPr>
          <p:cNvPr id="2" name="Title 1"/>
          <p:cNvSpPr>
            <a:spLocks noGrp="1"/>
          </p:cNvSpPr>
          <p:nvPr>
            <p:ph type="title"/>
          </p:nvPr>
        </p:nvSpPr>
        <p:spPr>
          <a:xfrm>
            <a:off x="530697" y="574892"/>
            <a:ext cx="3271951" cy="1466598"/>
          </a:xfrm>
          <a:noFill/>
        </p:spPr>
        <p:txBody>
          <a:bodyPr wrap="square" lIns="0" tIns="0" rIns="0" bIns="0" rtlCol="0" anchor="t">
            <a:noAutofit/>
          </a:bodyPr>
          <a:lstStyle>
            <a:lvl1pPr>
              <a:defRPr lang="en-US" sz="3529" spc="0" dirty="0">
                <a:solidFill>
                  <a:schemeClr val="bg1"/>
                </a:solidFill>
                <a:latin typeface="Segoe UI Semibold"/>
                <a:ea typeface="+mn-ea"/>
                <a:cs typeface="Segoe UI Semibold"/>
              </a:defRPr>
            </a:lvl1pPr>
          </a:lstStyle>
          <a:p>
            <a:pPr marL="0" lvl="0">
              <a:lnSpc>
                <a:spcPct val="90000"/>
              </a:lnSpc>
            </a:pPr>
            <a:r>
              <a:rPr lang="en-US"/>
              <a:t>Click to edit Master title style</a:t>
            </a:r>
            <a:endParaRPr lang="en-US" dirty="0"/>
          </a:p>
        </p:txBody>
      </p:sp>
    </p:spTree>
    <p:extLst>
      <p:ext uri="{BB962C8B-B14F-4D97-AF65-F5344CB8AC3E}">
        <p14:creationId xmlns:p14="http://schemas.microsoft.com/office/powerpoint/2010/main" val="23853953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ection Header_1">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extLst>
              <p:ext uri="{D42A27DB-BD31-4B8C-83A1-F6EECF244321}">
                <p14:modId xmlns:p14="http://schemas.microsoft.com/office/powerpoint/2010/main" val="179929892"/>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7980" name="think-cell Slide" r:id="rId4" imgW="360" imgH="360" progId="">
                  <p:embed/>
                </p:oleObj>
              </mc:Choice>
              <mc:Fallback>
                <p:oleObj name="think-cell Slide" r:id="rId4" imgW="360" imgH="360" progId="">
                  <p:embed/>
                  <p:pic>
                    <p:nvPicPr>
                      <p:cNvPr id="0" name="Picture 56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title" hasCustomPrompt="1"/>
          </p:nvPr>
        </p:nvSpPr>
        <p:spPr>
          <a:xfrm>
            <a:off x="963084" y="2747962"/>
            <a:ext cx="10363200" cy="1362075"/>
          </a:xfrm>
        </p:spPr>
        <p:txBody>
          <a:bodyPr anchor="ctr">
            <a:noAutofit/>
          </a:bodyPr>
          <a:lstStyle>
            <a:lvl1pPr algn="l">
              <a:defRPr sz="5294" b="0" cap="none"/>
            </a:lvl1pPr>
          </a:lstStyle>
          <a:p>
            <a:r>
              <a:rPr lang="en-US" dirty="0"/>
              <a:t>Click to edit master title style</a:t>
            </a:r>
          </a:p>
        </p:txBody>
      </p:sp>
    </p:spTree>
    <p:extLst>
      <p:ext uri="{BB962C8B-B14F-4D97-AF65-F5344CB8AC3E}">
        <p14:creationId xmlns:p14="http://schemas.microsoft.com/office/powerpoint/2010/main" val="3826062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ection Header_2">
    <p:bg>
      <p:bgPr>
        <a:solidFill>
          <a:schemeClr val="accent4"/>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extLst>
              <p:ext uri="{D42A27DB-BD31-4B8C-83A1-F6EECF244321}">
                <p14:modId xmlns:p14="http://schemas.microsoft.com/office/powerpoint/2010/main" val="2703673346"/>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9004" name="think-cell Slide" r:id="rId4" imgW="360" imgH="360" progId="">
                  <p:embed/>
                </p:oleObj>
              </mc:Choice>
              <mc:Fallback>
                <p:oleObj name="think-cell Slide" r:id="rId4" imgW="360" imgH="360" progId="">
                  <p:embed/>
                  <p:pic>
                    <p:nvPicPr>
                      <p:cNvPr id="0" name="Picture 56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title" hasCustomPrompt="1"/>
          </p:nvPr>
        </p:nvSpPr>
        <p:spPr>
          <a:xfrm>
            <a:off x="963084" y="2747962"/>
            <a:ext cx="10363200" cy="1362075"/>
          </a:xfrm>
        </p:spPr>
        <p:txBody>
          <a:bodyPr anchor="ctr">
            <a:noAutofit/>
          </a:bodyPr>
          <a:lstStyle>
            <a:lvl1pPr algn="l">
              <a:defRPr sz="5294" b="0" cap="none"/>
            </a:lvl1pPr>
          </a:lstStyle>
          <a:p>
            <a:r>
              <a:rPr lang="en-US" dirty="0"/>
              <a:t>Click to edit master title style</a:t>
            </a:r>
          </a:p>
        </p:txBody>
      </p:sp>
    </p:spTree>
    <p:extLst>
      <p:ext uri="{BB962C8B-B14F-4D97-AF65-F5344CB8AC3E}">
        <p14:creationId xmlns:p14="http://schemas.microsoft.com/office/powerpoint/2010/main" val="17565899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extLst>
              <p:ext uri="{D42A27DB-BD31-4B8C-83A1-F6EECF244321}">
                <p14:modId xmlns:p14="http://schemas.microsoft.com/office/powerpoint/2010/main" val="1930048176"/>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0028" name="think-cell Slide" r:id="rId4" imgW="360" imgH="360" progId="">
                  <p:embed/>
                </p:oleObj>
              </mc:Choice>
              <mc:Fallback>
                <p:oleObj name="think-cell Slide" r:id="rId4" imgW="360" imgH="360" progId="">
                  <p:embed/>
                  <p:pic>
                    <p:nvPicPr>
                      <p:cNvPr id="0" name="Picture 56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914423"/>
            <a:ext cx="5689600" cy="5486399"/>
          </a:xfrm>
        </p:spPr>
        <p:txBody>
          <a:bodyPr>
            <a:normAutofit/>
          </a:bodyPr>
          <a:lstStyle>
            <a:lvl1pPr>
              <a:defRPr sz="2100"/>
            </a:lvl1pPr>
            <a:lvl2pPr>
              <a:defRPr sz="1900"/>
            </a:lvl2pPr>
            <a:lvl3pPr>
              <a:defRPr sz="1600"/>
            </a:lvl3pPr>
            <a:lvl4pPr>
              <a:defRPr sz="1500"/>
            </a:lvl4pPr>
            <a:lvl5pPr>
              <a:defRPr sz="15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914423"/>
            <a:ext cx="5689600" cy="5486399"/>
          </a:xfrm>
        </p:spPr>
        <p:txBody>
          <a:bodyPr>
            <a:normAutofit/>
          </a:bodyPr>
          <a:lstStyle>
            <a:lvl1pPr>
              <a:defRPr sz="2100"/>
            </a:lvl1pPr>
            <a:lvl2pPr>
              <a:defRPr sz="1900"/>
            </a:lvl2pPr>
            <a:lvl3pPr>
              <a:defRPr sz="1600"/>
            </a:lvl3pPr>
            <a:lvl4pPr>
              <a:defRPr sz="1500"/>
            </a:lvl4pPr>
            <a:lvl5pPr>
              <a:defRPr sz="15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a:xfrm>
            <a:off x="304816" y="6553304"/>
            <a:ext cx="3860800" cy="23781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521AF0F0-C340-4F46-922A-5F0F8ED91C4F}" type="slidenum">
              <a:rPr lang="en-US" smtClean="0"/>
              <a:pPr/>
              <a:t>‹#›</a:t>
            </a:fld>
            <a:endParaRPr lang="en-US"/>
          </a:p>
        </p:txBody>
      </p:sp>
    </p:spTree>
    <p:extLst>
      <p:ext uri="{BB962C8B-B14F-4D97-AF65-F5344CB8AC3E}">
        <p14:creationId xmlns:p14="http://schemas.microsoft.com/office/powerpoint/2010/main" val="19328852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Title Slide Soli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69241" y="2100816"/>
            <a:ext cx="11007660" cy="879910"/>
          </a:xfrm>
        </p:spPr>
        <p:txBody>
          <a:bodyPr/>
          <a:lstStyle>
            <a:lvl1pPr>
              <a:defRPr sz="5885">
                <a:gradFill>
                  <a:gsLst>
                    <a:gs pos="0">
                      <a:srgbClr val="FFFFFF"/>
                    </a:gs>
                    <a:gs pos="100000">
                      <a:srgbClr val="FFFFFF"/>
                    </a:gs>
                  </a:gsLst>
                  <a:lin ang="5400000" scaled="0"/>
                </a:gradFill>
              </a:defRPr>
            </a:lvl1pPr>
          </a:lstStyle>
          <a:p>
            <a:r>
              <a:rPr lang="en-US" dirty="0" err="1"/>
              <a:t>Lorem</a:t>
            </a:r>
            <a:r>
              <a:rPr lang="en-US" dirty="0"/>
              <a:t> </a:t>
            </a:r>
            <a:r>
              <a:rPr lang="en-US" dirty="0" err="1"/>
              <a:t>ipsum</a:t>
            </a:r>
            <a:r>
              <a:rPr lang="en-US" dirty="0"/>
              <a:t> dolor</a:t>
            </a:r>
          </a:p>
        </p:txBody>
      </p:sp>
      <p:sp>
        <p:nvSpPr>
          <p:cNvPr id="3" name="Subtitle 2"/>
          <p:cNvSpPr>
            <a:spLocks noGrp="1"/>
          </p:cNvSpPr>
          <p:nvPr>
            <p:ph type="subTitle" idx="1" hasCustomPrompt="1"/>
          </p:nvPr>
        </p:nvSpPr>
        <p:spPr>
          <a:xfrm>
            <a:off x="269306" y="3778473"/>
            <a:ext cx="8534710" cy="816265"/>
          </a:xfrm>
        </p:spPr>
        <p:txBody>
          <a:bodyPr/>
          <a:lstStyle>
            <a:lvl1pPr marL="0" indent="0" algn="l">
              <a:lnSpc>
                <a:spcPts val="2645"/>
              </a:lnSpc>
              <a:buNone/>
              <a:defRPr sz="2155">
                <a:gradFill>
                  <a:gsLst>
                    <a:gs pos="0">
                      <a:srgbClr val="FFFFFF"/>
                    </a:gs>
                    <a:gs pos="100000">
                      <a:srgbClr val="FFFFFF"/>
                    </a:gs>
                  </a:gsLst>
                  <a:lin ang="5400000" scaled="0"/>
                </a:gradFill>
                <a:latin typeface="+mj-lt"/>
              </a:defRPr>
            </a:lvl1pPr>
            <a:lvl2pPr marL="448270" indent="0" algn="ctr">
              <a:buNone/>
              <a:defRPr>
                <a:solidFill>
                  <a:schemeClr val="tx1">
                    <a:tint val="75000"/>
                  </a:schemeClr>
                </a:solidFill>
              </a:defRPr>
            </a:lvl2pPr>
            <a:lvl3pPr marL="896538" indent="0" algn="ctr">
              <a:buNone/>
              <a:defRPr>
                <a:solidFill>
                  <a:schemeClr val="tx1">
                    <a:tint val="75000"/>
                  </a:schemeClr>
                </a:solidFill>
              </a:defRPr>
            </a:lvl3pPr>
            <a:lvl4pPr marL="1344808" indent="0" algn="ctr">
              <a:buNone/>
              <a:defRPr>
                <a:solidFill>
                  <a:schemeClr val="tx1">
                    <a:tint val="75000"/>
                  </a:schemeClr>
                </a:solidFill>
              </a:defRPr>
            </a:lvl4pPr>
            <a:lvl5pPr marL="1793077" indent="0" algn="ctr">
              <a:buNone/>
              <a:defRPr>
                <a:solidFill>
                  <a:schemeClr val="tx1">
                    <a:tint val="75000"/>
                  </a:schemeClr>
                </a:solidFill>
              </a:defRPr>
            </a:lvl5pPr>
            <a:lvl6pPr marL="2241346" indent="0" algn="ctr">
              <a:buNone/>
              <a:defRPr>
                <a:solidFill>
                  <a:schemeClr val="tx1">
                    <a:tint val="75000"/>
                  </a:schemeClr>
                </a:solidFill>
              </a:defRPr>
            </a:lvl6pPr>
            <a:lvl7pPr marL="2689616" indent="0" algn="ctr">
              <a:buNone/>
              <a:defRPr>
                <a:solidFill>
                  <a:schemeClr val="tx1">
                    <a:tint val="75000"/>
                  </a:schemeClr>
                </a:solidFill>
              </a:defRPr>
            </a:lvl7pPr>
            <a:lvl8pPr marL="3137880" indent="0" algn="ctr">
              <a:buNone/>
              <a:defRPr>
                <a:solidFill>
                  <a:schemeClr val="tx1">
                    <a:tint val="75000"/>
                  </a:schemeClr>
                </a:solidFill>
              </a:defRPr>
            </a:lvl8pPr>
            <a:lvl9pPr marL="3586149" indent="0" algn="ctr">
              <a:buNone/>
              <a:defRPr>
                <a:solidFill>
                  <a:schemeClr val="tx1">
                    <a:tint val="75000"/>
                  </a:schemeClr>
                </a:solidFill>
              </a:defRPr>
            </a:lvl9pPr>
          </a:lstStyle>
          <a:p>
            <a:r>
              <a:rPr lang="en-US"/>
              <a:t>Speaker Name</a:t>
            </a:r>
            <a:br>
              <a:rPr lang="en-US"/>
            </a:br>
            <a:r>
              <a:rPr lang="en-US"/>
              <a:t>Date</a:t>
            </a:r>
          </a:p>
        </p:txBody>
      </p:sp>
      <p:sp>
        <p:nvSpPr>
          <p:cNvPr id="5" name="Text Placeholder 4"/>
          <p:cNvSpPr>
            <a:spLocks noGrp="1"/>
          </p:cNvSpPr>
          <p:nvPr>
            <p:ph type="body" sz="quarter" idx="10"/>
          </p:nvPr>
        </p:nvSpPr>
        <p:spPr>
          <a:xfrm>
            <a:off x="269243" y="3050958"/>
            <a:ext cx="11051235" cy="535255"/>
          </a:xfrm>
        </p:spPr>
        <p:txBody>
          <a:bodyPr anchor="ctr"/>
          <a:lstStyle>
            <a:lvl1pPr marL="0" indent="0">
              <a:lnSpc>
                <a:spcPts val="4120"/>
              </a:lnSpc>
              <a:spcBef>
                <a:spcPts val="0"/>
              </a:spcBef>
              <a:buNone/>
              <a:defRPr sz="2600" b="0">
                <a:gradFill>
                  <a:gsLst>
                    <a:gs pos="0">
                      <a:srgbClr val="FFFFFF"/>
                    </a:gs>
                    <a:gs pos="100000">
                      <a:srgbClr val="FFFFFF"/>
                    </a:gs>
                  </a:gsLst>
                  <a:lin ang="5400000" scaled="0"/>
                </a:gradFill>
                <a:latin typeface="+mj-lt"/>
              </a:defRPr>
            </a:lvl1pPr>
            <a:lvl2pPr marL="0" indent="0">
              <a:buNone/>
              <a:defRPr sz="3430" b="0">
                <a:solidFill>
                  <a:schemeClr val="bg1"/>
                </a:solidFill>
                <a:latin typeface="+mj-lt"/>
              </a:defRPr>
            </a:lvl2pPr>
            <a:lvl3pPr marL="0" indent="0">
              <a:buNone/>
              <a:defRPr sz="3430" b="0">
                <a:solidFill>
                  <a:schemeClr val="bg1"/>
                </a:solidFill>
                <a:latin typeface="+mj-lt"/>
              </a:defRPr>
            </a:lvl3pPr>
            <a:lvl4pPr marL="0" indent="0">
              <a:buNone/>
              <a:defRPr sz="3430" b="0">
                <a:solidFill>
                  <a:schemeClr val="bg1"/>
                </a:solidFill>
                <a:latin typeface="+mj-lt"/>
              </a:defRPr>
            </a:lvl4pPr>
            <a:lvl5pPr marL="0" indent="0">
              <a:buNone/>
              <a:defRPr sz="3430" b="0">
                <a:solidFill>
                  <a:schemeClr val="bg1"/>
                </a:solidFill>
                <a:latin typeface="+mj-lt"/>
              </a:defRPr>
            </a:lvl5pPr>
          </a:lstStyle>
          <a:p>
            <a:pPr lvl="0"/>
            <a:r>
              <a:rPr lang="en-US"/>
              <a:t>Click to edit Master text styles</a:t>
            </a:r>
          </a:p>
        </p:txBody>
      </p:sp>
      <p:graphicFrame>
        <p:nvGraphicFramePr>
          <p:cNvPr id="8" name="Object 7" hidden="1"/>
          <p:cNvGraphicFramePr>
            <a:graphicFrameLocks noChangeAspect="1"/>
          </p:cNvGraphicFramePr>
          <p:nvPr>
            <p:custDataLst>
              <p:tags r:id="rId2"/>
            </p:custDataLst>
            <p:extLst>
              <p:ext uri="{D42A27DB-BD31-4B8C-83A1-F6EECF244321}">
                <p14:modId xmlns:p14="http://schemas.microsoft.com/office/powerpoint/2010/main" val="3867099441"/>
              </p:ext>
            </p:extLst>
          </p:nvPr>
        </p:nvGraphicFramePr>
        <p:xfrm>
          <a:off x="1557" y="1558"/>
          <a:ext cx="1556" cy="1556"/>
        </p:xfrm>
        <a:graphic>
          <a:graphicData uri="http://schemas.openxmlformats.org/presentationml/2006/ole">
            <mc:AlternateContent xmlns:mc="http://schemas.openxmlformats.org/markup-compatibility/2006">
              <mc:Choice xmlns:v="urn:schemas-microsoft-com:vml" Requires="v">
                <p:oleObj spid="_x0000_s21052" name="think-cell Slide" r:id="rId4" imgW="360" imgH="360" progId="">
                  <p:embed/>
                </p:oleObj>
              </mc:Choice>
              <mc:Fallback>
                <p:oleObj name="think-cell Slide" r:id="rId4" imgW="360" imgH="360" progId="">
                  <p:embed/>
                  <p:pic>
                    <p:nvPicPr>
                      <p:cNvPr id="0" name="Picture 56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7" y="1558"/>
                        <a:ext cx="1556" cy="15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177096230"/>
      </p:ext>
    </p:extLst>
  </p:cSld>
  <p:clrMapOvr>
    <a:masterClrMapping/>
  </p:clrMapOvr>
  <p:transition spd="slow">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_1">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2"/>
            </p:custDataLst>
            <p:extLst>
              <p:ext uri="{D42A27DB-BD31-4B8C-83A1-F6EECF244321}">
                <p14:modId xmlns:p14="http://schemas.microsoft.com/office/powerpoint/2010/main" val="411373716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644" name="think-cell Slide" r:id="rId4" imgW="360" imgH="360" progId="">
                  <p:embed/>
                </p:oleObj>
              </mc:Choice>
              <mc:Fallback>
                <p:oleObj name="think-cell Slide" r:id="rId4" imgW="360" imgH="360" progId="">
                  <p:embed/>
                  <p:pic>
                    <p:nvPicPr>
                      <p:cNvPr id="0" name="Picture 56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ctrTitle"/>
          </p:nvPr>
        </p:nvSpPr>
        <p:spPr>
          <a:xfrm>
            <a:off x="530696" y="961926"/>
            <a:ext cx="11130608" cy="2601611"/>
          </a:xfrm>
        </p:spPr>
        <p:txBody>
          <a:bodyPr anchor="b">
            <a:noAutofit/>
          </a:bodyPr>
          <a:lstStyle>
            <a:lvl1pPr algn="l">
              <a:defRPr sz="5294">
                <a:solidFill>
                  <a:schemeClr val="bg1"/>
                </a:solidFill>
              </a:defRPr>
            </a:lvl1pPr>
          </a:lstStyle>
          <a:p>
            <a:r>
              <a:rPr lang="en-US"/>
              <a:t>Click to edit Master title style</a:t>
            </a:r>
            <a:endParaRPr lang="en-US" dirty="0"/>
          </a:p>
        </p:txBody>
      </p:sp>
      <p:sp>
        <p:nvSpPr>
          <p:cNvPr id="3" name="Subtitle 2"/>
          <p:cNvSpPr>
            <a:spLocks noGrp="1"/>
          </p:cNvSpPr>
          <p:nvPr>
            <p:ph type="subTitle" idx="1" hasCustomPrompt="1"/>
          </p:nvPr>
        </p:nvSpPr>
        <p:spPr>
          <a:xfrm>
            <a:off x="530696" y="3809931"/>
            <a:ext cx="11130607" cy="1752600"/>
          </a:xfrm>
        </p:spPr>
        <p:txBody>
          <a:bodyPr>
            <a:noAutofit/>
          </a:bodyPr>
          <a:lstStyle>
            <a:lvl1pPr marL="0" indent="0" algn="l">
              <a:spcBef>
                <a:spcPts val="1176"/>
              </a:spcBef>
              <a:buNone/>
              <a:defRPr sz="2745">
                <a:solidFill>
                  <a:schemeClr val="bg1"/>
                </a:solidFill>
              </a:defRPr>
            </a:lvl1pPr>
            <a:lvl2pPr marL="544196" indent="0" algn="ctr">
              <a:buNone/>
              <a:defRPr>
                <a:solidFill>
                  <a:schemeClr val="tx1">
                    <a:tint val="75000"/>
                  </a:schemeClr>
                </a:solidFill>
              </a:defRPr>
            </a:lvl2pPr>
            <a:lvl3pPr marL="1088392" indent="0" algn="ctr">
              <a:buNone/>
              <a:defRPr>
                <a:solidFill>
                  <a:schemeClr val="tx1">
                    <a:tint val="75000"/>
                  </a:schemeClr>
                </a:solidFill>
              </a:defRPr>
            </a:lvl3pPr>
            <a:lvl4pPr marL="1632589" indent="0" algn="ctr">
              <a:buNone/>
              <a:defRPr>
                <a:solidFill>
                  <a:schemeClr val="tx1">
                    <a:tint val="75000"/>
                  </a:schemeClr>
                </a:solidFill>
              </a:defRPr>
            </a:lvl4pPr>
            <a:lvl5pPr marL="2176785" indent="0" algn="ctr">
              <a:buNone/>
              <a:defRPr>
                <a:solidFill>
                  <a:schemeClr val="tx1">
                    <a:tint val="75000"/>
                  </a:schemeClr>
                </a:solidFill>
              </a:defRPr>
            </a:lvl5pPr>
            <a:lvl6pPr marL="2720980" indent="0" algn="ctr">
              <a:buNone/>
              <a:defRPr>
                <a:solidFill>
                  <a:schemeClr val="tx1">
                    <a:tint val="75000"/>
                  </a:schemeClr>
                </a:solidFill>
              </a:defRPr>
            </a:lvl6pPr>
            <a:lvl7pPr marL="3265176" indent="0" algn="ctr">
              <a:buNone/>
              <a:defRPr>
                <a:solidFill>
                  <a:schemeClr val="tx1">
                    <a:tint val="75000"/>
                  </a:schemeClr>
                </a:solidFill>
              </a:defRPr>
            </a:lvl7pPr>
            <a:lvl8pPr marL="3809373" indent="0" algn="ctr">
              <a:buNone/>
              <a:defRPr>
                <a:solidFill>
                  <a:schemeClr val="tx1">
                    <a:tint val="75000"/>
                  </a:schemeClr>
                </a:solidFill>
              </a:defRPr>
            </a:lvl8pPr>
            <a:lvl9pPr marL="4353569" indent="0" algn="ctr">
              <a:buNone/>
              <a:defRPr>
                <a:solidFill>
                  <a:schemeClr val="tx1">
                    <a:tint val="75000"/>
                  </a:schemeClr>
                </a:solidFill>
              </a:defRPr>
            </a:lvl9pPr>
          </a:lstStyle>
          <a:p>
            <a:r>
              <a:rPr lang="en-US" dirty="0"/>
              <a:t>Speaker name</a:t>
            </a:r>
          </a:p>
          <a:p>
            <a:r>
              <a:rPr lang="en-US" dirty="0"/>
              <a:t>Speaker org</a:t>
            </a:r>
          </a:p>
        </p:txBody>
      </p:sp>
      <p:pic>
        <p:nvPicPr>
          <p:cNvPr id="8" name="Picture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bwMode="invGray">
          <a:xfrm>
            <a:off x="530697" y="5967497"/>
            <a:ext cx="1673886" cy="358621"/>
          </a:xfrm>
          <a:prstGeom prst="rect">
            <a:avLst/>
          </a:prstGeom>
        </p:spPr>
      </p:pic>
    </p:spTree>
    <p:extLst>
      <p:ext uri="{BB962C8B-B14F-4D97-AF65-F5344CB8AC3E}">
        <p14:creationId xmlns:p14="http://schemas.microsoft.com/office/powerpoint/2010/main" val="3791156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1_Title Slide Solid">
    <p:bg>
      <p:bgPr>
        <a:solidFill>
          <a:schemeClr val="bg1"/>
        </a:solidFill>
        <a:effectLst/>
      </p:bgPr>
    </p:bg>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p:custDataLst>
              <p:tags r:id="rId2"/>
            </p:custDataLst>
            <p:extLst/>
          </p:nvPr>
        </p:nvGraphicFramePr>
        <p:xfrm>
          <a:off x="1584" y="1558"/>
          <a:ext cx="1556" cy="1556"/>
        </p:xfrm>
        <a:graphic>
          <a:graphicData uri="http://schemas.openxmlformats.org/presentationml/2006/ole">
            <mc:AlternateContent xmlns:mc="http://schemas.openxmlformats.org/markup-compatibility/2006">
              <mc:Choice xmlns:v="urn:schemas-microsoft-com:vml" Requires="v">
                <p:oleObj spid="_x0000_s22076" name="think-cell Slide" r:id="rId4" imgW="360" imgH="360" progId="">
                  <p:embed/>
                </p:oleObj>
              </mc:Choice>
              <mc:Fallback>
                <p:oleObj name="think-cell Slide" r:id="rId4" imgW="360" imgH="360" progId="">
                  <p:embed/>
                  <p:pic>
                    <p:nvPicPr>
                      <p:cNvPr id="0" name="Picture 56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4" y="1558"/>
                        <a:ext cx="1556" cy="15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 Placeholder 6"/>
          <p:cNvSpPr>
            <a:spLocks noGrp="1"/>
          </p:cNvSpPr>
          <p:nvPr>
            <p:ph type="body" sz="quarter" idx="10" hasCustomPrompt="1"/>
          </p:nvPr>
        </p:nvSpPr>
        <p:spPr>
          <a:xfrm>
            <a:off x="348391" y="279913"/>
            <a:ext cx="11409449" cy="896552"/>
          </a:xfrm>
          <a:prstGeom prst="rect">
            <a:avLst/>
          </a:prstGeom>
        </p:spPr>
        <p:txBody>
          <a:bodyPr anchor="ctr">
            <a:noAutofit/>
          </a:bodyPr>
          <a:lstStyle>
            <a:lvl1pPr marL="0" indent="0">
              <a:buNone/>
              <a:defRPr sz="5294">
                <a:solidFill>
                  <a:srgbClr val="45ACC8"/>
                </a:solidFill>
                <a:latin typeface="Segoe UI Bold" panose="020B0802040204020203" pitchFamily="34" charset="0"/>
                <a:cs typeface="Segoe UI Bold" panose="020B0802040204020203" pitchFamily="34" charset="0"/>
              </a:defRPr>
            </a:lvl1pPr>
          </a:lstStyle>
          <a:p>
            <a:pPr lvl="0"/>
            <a:r>
              <a:rPr lang="en-US" dirty="0"/>
              <a:t>Headline</a:t>
            </a:r>
          </a:p>
        </p:txBody>
      </p:sp>
    </p:spTree>
    <p:extLst>
      <p:ext uri="{BB962C8B-B14F-4D97-AF65-F5344CB8AC3E}">
        <p14:creationId xmlns:p14="http://schemas.microsoft.com/office/powerpoint/2010/main" val="4015620163"/>
      </p:ext>
    </p:extLst>
  </p:cSld>
  <p:clrMapOvr>
    <a:masterClrMapping/>
  </p:clrMapOvr>
  <p:transition spd="slow">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2_Title Slide Solid">
    <p:bg>
      <p:bgPr>
        <a:solidFill>
          <a:schemeClr val="bg1"/>
        </a:solidFill>
        <a:effectLst/>
      </p:bgPr>
    </p:bg>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p:custDataLst>
              <p:tags r:id="rId2"/>
            </p:custDataLst>
            <p:extLst/>
          </p:nvPr>
        </p:nvGraphicFramePr>
        <p:xfrm>
          <a:off x="1584" y="1558"/>
          <a:ext cx="1556" cy="1556"/>
        </p:xfrm>
        <a:graphic>
          <a:graphicData uri="http://schemas.openxmlformats.org/presentationml/2006/ole">
            <mc:AlternateContent xmlns:mc="http://schemas.openxmlformats.org/markup-compatibility/2006">
              <mc:Choice xmlns:v="urn:schemas-microsoft-com:vml" Requires="v">
                <p:oleObj spid="_x0000_s23100" name="think-cell Slide" r:id="rId4" imgW="360" imgH="360" progId="">
                  <p:embed/>
                </p:oleObj>
              </mc:Choice>
              <mc:Fallback>
                <p:oleObj name="think-cell Slide" r:id="rId4" imgW="360" imgH="360" progId="">
                  <p:embed/>
                  <p:pic>
                    <p:nvPicPr>
                      <p:cNvPr id="0" name="Picture 56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4" y="1558"/>
                        <a:ext cx="1556" cy="15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 Placeholder 6"/>
          <p:cNvSpPr>
            <a:spLocks noGrp="1"/>
          </p:cNvSpPr>
          <p:nvPr>
            <p:ph type="body" sz="quarter" idx="10" hasCustomPrompt="1"/>
          </p:nvPr>
        </p:nvSpPr>
        <p:spPr>
          <a:xfrm>
            <a:off x="348391" y="279913"/>
            <a:ext cx="11409449" cy="896552"/>
          </a:xfrm>
          <a:prstGeom prst="rect">
            <a:avLst/>
          </a:prstGeom>
        </p:spPr>
        <p:txBody>
          <a:bodyPr anchor="ctr">
            <a:noAutofit/>
          </a:bodyPr>
          <a:lstStyle>
            <a:lvl1pPr marL="0" indent="0">
              <a:buNone/>
              <a:defRPr sz="5294">
                <a:solidFill>
                  <a:srgbClr val="45ACC8"/>
                </a:solidFill>
                <a:latin typeface="Segoe UI Bold" panose="020B0802040204020203" pitchFamily="34" charset="0"/>
                <a:cs typeface="Segoe UI Bold" panose="020B0802040204020203" pitchFamily="34" charset="0"/>
              </a:defRPr>
            </a:lvl1pPr>
          </a:lstStyle>
          <a:p>
            <a:pPr lvl="0"/>
            <a:r>
              <a:rPr lang="en-US" dirty="0"/>
              <a:t>Headline</a:t>
            </a:r>
          </a:p>
        </p:txBody>
      </p:sp>
    </p:spTree>
    <p:extLst>
      <p:ext uri="{BB962C8B-B14F-4D97-AF65-F5344CB8AC3E}">
        <p14:creationId xmlns:p14="http://schemas.microsoft.com/office/powerpoint/2010/main" val="102687196"/>
      </p:ext>
    </p:extLst>
  </p:cSld>
  <p:clrMapOvr>
    <a:masterClrMapping/>
  </p:clrMapOvr>
  <p:transition spd="slow">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11_Blank">
    <p:bg>
      <p:bgPr>
        <a:solidFill>
          <a:schemeClr val="accent1"/>
        </a:solidFill>
        <a:effectLst/>
      </p:bgPr>
    </p:bg>
    <p:spTree>
      <p:nvGrpSpPr>
        <p:cNvPr id="1" name=""/>
        <p:cNvGrpSpPr/>
        <p:nvPr/>
      </p:nvGrpSpPr>
      <p:grpSpPr>
        <a:xfrm>
          <a:off x="0" y="0"/>
          <a:ext cx="0" cy="0"/>
          <a:chOff x="0" y="0"/>
          <a:chExt cx="0" cy="0"/>
        </a:xfrm>
      </p:grpSpPr>
      <p:sp>
        <p:nvSpPr>
          <p:cNvPr id="9" name="Text Placeholder 8"/>
          <p:cNvSpPr>
            <a:spLocks noGrp="1"/>
          </p:cNvSpPr>
          <p:nvPr>
            <p:ph type="body" sz="quarter" idx="12"/>
          </p:nvPr>
        </p:nvSpPr>
        <p:spPr>
          <a:xfrm>
            <a:off x="364620" y="404226"/>
            <a:ext cx="6748272" cy="537391"/>
          </a:xfrm>
          <a:noFill/>
        </p:spPr>
        <p:txBody>
          <a:bodyPr wrap="square" lIns="91440" rtlCol="0">
            <a:spAutoFit/>
          </a:bodyPr>
          <a:lstStyle>
            <a:lvl1pPr>
              <a:defRPr lang="en-US" sz="1800" kern="0" spc="-100" dirty="0" smtClean="0">
                <a:solidFill>
                  <a:schemeClr val="bg1"/>
                </a:solidFill>
                <a:latin typeface="+mn-lt"/>
                <a:cs typeface="Segoe UI" panose="020B0502040204020203" pitchFamily="34" charset="0"/>
              </a:defRPr>
            </a:lvl1pPr>
          </a:lstStyle>
          <a:p>
            <a:pPr lvl="0">
              <a:lnSpc>
                <a:spcPct val="114000"/>
              </a:lnSpc>
              <a:spcAft>
                <a:spcPts val="600"/>
              </a:spcAft>
            </a:pPr>
            <a:r>
              <a:rPr lang="en-US"/>
              <a:t>Click to edit Master text styles</a:t>
            </a:r>
          </a:p>
        </p:txBody>
      </p:sp>
      <p:sp>
        <p:nvSpPr>
          <p:cNvPr id="7" name="Title 6"/>
          <p:cNvSpPr>
            <a:spLocks noGrp="1"/>
          </p:cNvSpPr>
          <p:nvPr>
            <p:ph type="title"/>
          </p:nvPr>
        </p:nvSpPr>
        <p:spPr>
          <a:xfrm>
            <a:off x="364620" y="979405"/>
            <a:ext cx="11475720" cy="530352"/>
          </a:xfrm>
          <a:noFill/>
        </p:spPr>
        <p:txBody>
          <a:bodyPr wrap="square" lIns="91440" tIns="0" rIns="182880" bIns="0" rtlCol="0">
            <a:spAutoFit/>
          </a:bodyPr>
          <a:lstStyle>
            <a:lvl1pPr>
              <a:defRPr lang="en-US" sz="3600" kern="0" spc="-100" dirty="0">
                <a:solidFill>
                  <a:schemeClr val="bg1"/>
                </a:solidFill>
                <a:latin typeface="+mn-lt"/>
                <a:ea typeface="+mn-ea"/>
                <a:cs typeface="Segoe UI" panose="020B0502040204020203" pitchFamily="34" charset="0"/>
              </a:defRPr>
            </a:lvl1pPr>
          </a:lstStyle>
          <a:p>
            <a:pPr marL="0" lvl="0">
              <a:lnSpc>
                <a:spcPct val="95000"/>
              </a:lnSpc>
            </a:pPr>
            <a:r>
              <a:rPr lang="en-US"/>
              <a:t>Click to edit Master title style</a:t>
            </a:r>
            <a:endParaRPr lang="en-US" dirty="0"/>
          </a:p>
        </p:txBody>
      </p:sp>
      <p:sp>
        <p:nvSpPr>
          <p:cNvPr id="2" name="Slide Number Placeholder 1"/>
          <p:cNvSpPr>
            <a:spLocks noGrp="1"/>
          </p:cNvSpPr>
          <p:nvPr>
            <p:ph type="sldNum" sz="quarter" idx="10"/>
          </p:nvPr>
        </p:nvSpPr>
        <p:spPr/>
        <p:txBody>
          <a:bodyPr rIns="182880"/>
          <a:lstStyle>
            <a:lvl1pPr algn="r">
              <a:defRPr sz="900">
                <a:solidFill>
                  <a:schemeClr val="bg1"/>
                </a:solidFill>
              </a:defRPr>
            </a:lvl1pPr>
          </a:lstStyle>
          <a:p>
            <a:fld id="{521AF0F0-C340-4F46-922A-5F0F8ED91C4F}" type="slidenum">
              <a:rPr lang="en-US" smtClean="0"/>
              <a:pPr/>
              <a:t>‹#›</a:t>
            </a:fld>
            <a:endParaRPr lang="en-US"/>
          </a:p>
        </p:txBody>
      </p:sp>
      <p:sp>
        <p:nvSpPr>
          <p:cNvPr id="3" name="Footer Placeholder 2"/>
          <p:cNvSpPr>
            <a:spLocks noGrp="1"/>
          </p:cNvSpPr>
          <p:nvPr>
            <p:ph type="ftr" sz="quarter" idx="11"/>
          </p:nvPr>
        </p:nvSpPr>
        <p:spPr/>
        <p:txBody>
          <a:bodyPr lIns="182880"/>
          <a:lstStyle>
            <a:lvl1pPr>
              <a:defRPr sz="900">
                <a:solidFill>
                  <a:schemeClr val="bg1"/>
                </a:solidFill>
              </a:defRPr>
            </a:lvl1pPr>
          </a:lstStyle>
          <a:p>
            <a:endParaRPr lang="en-US"/>
          </a:p>
        </p:txBody>
      </p:sp>
      <p:sp>
        <p:nvSpPr>
          <p:cNvPr id="5" name="Text Placeholder 4"/>
          <p:cNvSpPr>
            <a:spLocks noGrp="1"/>
          </p:cNvSpPr>
          <p:nvPr>
            <p:ph type="body" sz="quarter" idx="13"/>
          </p:nvPr>
        </p:nvSpPr>
        <p:spPr>
          <a:xfrm>
            <a:off x="365125" y="1574800"/>
            <a:ext cx="11474450" cy="3968750"/>
          </a:xfrm>
        </p:spPr>
        <p:txBody>
          <a:bodyPr lIns="91440"/>
          <a:lstStyle>
            <a:lvl1pPr algn="l" defTabSz="914400" rtl="0" eaLnBrk="1" latinLnBrk="0" hangingPunct="1">
              <a:lnSpc>
                <a:spcPct val="113000"/>
              </a:lnSpc>
              <a:spcBef>
                <a:spcPts val="0"/>
              </a:spcBef>
              <a:spcAft>
                <a:spcPts val="1800"/>
              </a:spcAft>
              <a:defRPr lang="en-US" sz="2000" b="0" kern="1200" dirty="0" smtClean="0">
                <a:solidFill>
                  <a:schemeClr val="bg1"/>
                </a:solidFill>
                <a:latin typeface="+mn-lt"/>
                <a:ea typeface="+mn-ea"/>
                <a:cs typeface="+mn-cs"/>
              </a:defRPr>
            </a:lvl1pPr>
            <a:lvl2pPr algn="l" defTabSz="914400" rtl="0" eaLnBrk="1" latinLnBrk="0" hangingPunct="1">
              <a:defRPr lang="en-US" sz="1400" b="1" kern="1200" dirty="0" smtClean="0">
                <a:solidFill>
                  <a:schemeClr val="tx1"/>
                </a:solidFill>
                <a:latin typeface="+mn-lt"/>
                <a:ea typeface="+mn-ea"/>
                <a:cs typeface="+mn-cs"/>
              </a:defRPr>
            </a:lvl2pPr>
            <a:lvl3pPr algn="l" defTabSz="914400" rtl="0" eaLnBrk="1" latinLnBrk="0" hangingPunct="1">
              <a:defRPr lang="en-US" sz="1400" b="1" kern="1200" dirty="0" smtClean="0">
                <a:solidFill>
                  <a:schemeClr val="tx1"/>
                </a:solidFill>
                <a:latin typeface="+mn-lt"/>
                <a:ea typeface="+mn-ea"/>
                <a:cs typeface="+mn-cs"/>
              </a:defRPr>
            </a:lvl3pPr>
            <a:lvl4pPr algn="l" defTabSz="914400" rtl="0" eaLnBrk="1" latinLnBrk="0" hangingPunct="1">
              <a:defRPr lang="en-US" sz="1400" b="1" kern="1200" dirty="0" smtClean="0">
                <a:solidFill>
                  <a:schemeClr val="tx1"/>
                </a:solidFill>
                <a:latin typeface="+mn-lt"/>
                <a:ea typeface="+mn-ea"/>
                <a:cs typeface="+mn-cs"/>
              </a:defRPr>
            </a:lvl4pPr>
            <a:lvl5pPr algn="l" defTabSz="914400" rtl="0" eaLnBrk="1" latinLnBrk="0" hangingPunct="1">
              <a:defRPr lang="en-US" sz="1400" b="1" kern="1200" dirty="0">
                <a:solidFill>
                  <a:schemeClr val="tx1"/>
                </a:solidFill>
                <a:latin typeface="+mn-lt"/>
                <a:ea typeface="+mn-ea"/>
                <a:cs typeface="+mn-cs"/>
              </a:defRPr>
            </a:lvl5pPr>
          </a:lstStyle>
          <a:p>
            <a:pPr lvl="0"/>
            <a:r>
              <a:rPr lang="en-US"/>
              <a:t>Click to edit Master text styles</a:t>
            </a:r>
          </a:p>
        </p:txBody>
      </p:sp>
    </p:spTree>
    <p:extLst>
      <p:ext uri="{BB962C8B-B14F-4D97-AF65-F5344CB8AC3E}">
        <p14:creationId xmlns:p14="http://schemas.microsoft.com/office/powerpoint/2010/main" val="3424188043"/>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1_Box with Graphics 1">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extLst/>
          </p:nvPr>
        </p:nvGraphicFramePr>
        <p:xfrm>
          <a:off x="1557" y="1558"/>
          <a:ext cx="1556" cy="1556"/>
        </p:xfrm>
        <a:graphic>
          <a:graphicData uri="http://schemas.openxmlformats.org/presentationml/2006/ole">
            <mc:AlternateContent xmlns:mc="http://schemas.openxmlformats.org/markup-compatibility/2006">
              <mc:Choice xmlns:v="urn:schemas-microsoft-com:vml" Requires="v">
                <p:oleObj spid="_x0000_s24124" name="think-cell Slide" r:id="rId4" imgW="360" imgH="360" progId="">
                  <p:embed/>
                </p:oleObj>
              </mc:Choice>
              <mc:Fallback>
                <p:oleObj name="think-cell Slide" r:id="rId4" imgW="360" imgH="360" progId="">
                  <p:embed/>
                  <p:pic>
                    <p:nvPicPr>
                      <p:cNvPr id="0" name="Picture 56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7" y="1558"/>
                        <a:ext cx="1556" cy="15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6"/>
          <p:cNvSpPr/>
          <p:nvPr/>
        </p:nvSpPr>
        <p:spPr>
          <a:xfrm rot="5400000">
            <a:off x="-1380694" y="1380698"/>
            <a:ext cx="6858000" cy="4096610"/>
          </a:xfrm>
          <a:prstGeom prst="rect">
            <a:avLst/>
          </a:prstGeom>
          <a:solidFill>
            <a:srgbClr val="00188F"/>
          </a:solidFill>
          <a:ln>
            <a:noFill/>
          </a:ln>
          <a:effectLst/>
        </p:spPr>
        <p:style>
          <a:lnRef idx="1">
            <a:schemeClr val="accent1"/>
          </a:lnRef>
          <a:fillRef idx="3">
            <a:schemeClr val="accent1"/>
          </a:fillRef>
          <a:effectRef idx="2">
            <a:schemeClr val="accent1"/>
          </a:effectRef>
          <a:fontRef idx="minor">
            <a:schemeClr val="lt1"/>
          </a:fontRef>
        </p:style>
        <p:txBody>
          <a:bodyPr rtlCol="0" anchor="ctr">
            <a:noAutofit/>
          </a:bodyPr>
          <a:lstStyle/>
          <a:p>
            <a:pPr algn="ctr" defTabSz="544196"/>
            <a:endParaRPr lang="en-US" sz="2157" dirty="0">
              <a:solidFill>
                <a:srgbClr val="FD7425"/>
              </a:solidFill>
            </a:endParaRPr>
          </a:p>
        </p:txBody>
      </p:sp>
      <p:sp>
        <p:nvSpPr>
          <p:cNvPr id="9" name="Text Placeholder 8"/>
          <p:cNvSpPr>
            <a:spLocks noGrp="1"/>
          </p:cNvSpPr>
          <p:nvPr>
            <p:ph type="body" sz="quarter" idx="13" hasCustomPrompt="1"/>
          </p:nvPr>
        </p:nvSpPr>
        <p:spPr>
          <a:xfrm>
            <a:off x="530697" y="3111472"/>
            <a:ext cx="3271952" cy="911041"/>
          </a:xfrm>
        </p:spPr>
        <p:txBody>
          <a:bodyPr lIns="0" tIns="0" rIns="0">
            <a:noAutofit/>
          </a:bodyPr>
          <a:lstStyle>
            <a:lvl1pPr marL="0" indent="0">
              <a:spcBef>
                <a:spcPts val="0"/>
              </a:spcBef>
              <a:spcAft>
                <a:spcPts val="1176"/>
              </a:spcAft>
              <a:buNone/>
              <a:defRPr sz="2157" b="0">
                <a:solidFill>
                  <a:schemeClr val="tx2"/>
                </a:solidFill>
                <a:latin typeface="+mj-lt"/>
              </a:defRPr>
            </a:lvl1pPr>
            <a:lvl2pPr marL="0" indent="0">
              <a:spcBef>
                <a:spcPts val="588"/>
              </a:spcBef>
              <a:buNone/>
              <a:defRPr sz="2157">
                <a:solidFill>
                  <a:schemeClr val="bg1"/>
                </a:solidFill>
              </a:defRPr>
            </a:lvl2pPr>
            <a:lvl3pPr marL="1088393" indent="0">
              <a:buNone/>
              <a:defRPr/>
            </a:lvl3pPr>
            <a:lvl4pPr marL="1632589" indent="0">
              <a:buNone/>
              <a:defRPr/>
            </a:lvl4pPr>
            <a:lvl5pPr marL="2176785" indent="0">
              <a:buNone/>
              <a:defRPr/>
            </a:lvl5pPr>
          </a:lstStyle>
          <a:p>
            <a:pPr lvl="0"/>
            <a:r>
              <a:rPr lang="en-US" dirty="0"/>
              <a:t>Heading</a:t>
            </a:r>
          </a:p>
          <a:p>
            <a:pPr lvl="1"/>
            <a:r>
              <a:rPr lang="en-US" dirty="0"/>
              <a:t>Text</a:t>
            </a:r>
          </a:p>
        </p:txBody>
      </p:sp>
      <p:sp>
        <p:nvSpPr>
          <p:cNvPr id="5" name="Footer Placeholder 4"/>
          <p:cNvSpPr>
            <a:spLocks noGrp="1"/>
          </p:cNvSpPr>
          <p:nvPr>
            <p:ph type="ftr" sz="quarter" idx="11"/>
          </p:nvPr>
        </p:nvSpPr>
        <p:spPr/>
        <p:txBody>
          <a:bodyPr>
            <a:noAutofit/>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p:txBody>
          <a:bodyPr>
            <a:noAutofit/>
          </a:bodyPr>
          <a:lstStyle>
            <a:lvl1pPr>
              <a:defRPr>
                <a:solidFill>
                  <a:schemeClr val="tx1"/>
                </a:solidFill>
              </a:defRPr>
            </a:lvl1pPr>
          </a:lstStyle>
          <a:p>
            <a:fld id="{521AF0F0-C340-4F46-922A-5F0F8ED91C4F}" type="slidenum">
              <a:rPr lang="en-US" smtClean="0"/>
              <a:pPr/>
              <a:t>‹#›</a:t>
            </a:fld>
            <a:endParaRPr lang="en-US"/>
          </a:p>
        </p:txBody>
      </p:sp>
      <p:sp>
        <p:nvSpPr>
          <p:cNvPr id="2" name="Title 1"/>
          <p:cNvSpPr>
            <a:spLocks noGrp="1"/>
          </p:cNvSpPr>
          <p:nvPr>
            <p:ph type="title"/>
          </p:nvPr>
        </p:nvSpPr>
        <p:spPr>
          <a:xfrm>
            <a:off x="530697" y="574892"/>
            <a:ext cx="3271951" cy="1466598"/>
          </a:xfrm>
          <a:noFill/>
        </p:spPr>
        <p:txBody>
          <a:bodyPr vert="horz" wrap="square" lIns="0" tIns="0" rIns="0" bIns="0" rtlCol="0" anchor="t">
            <a:noAutofit/>
          </a:bodyPr>
          <a:lstStyle>
            <a:lvl1pPr>
              <a:defRPr lang="en-US" sz="3921" dirty="0">
                <a:solidFill>
                  <a:schemeClr val="bg1"/>
                </a:solidFill>
                <a:latin typeface="Segoe UI Semibold"/>
                <a:ea typeface="+mn-ea"/>
                <a:cs typeface="Segoe UI Semibold"/>
              </a:defRPr>
            </a:lvl1pPr>
          </a:lstStyle>
          <a:p>
            <a:pPr marL="0" lvl="0"/>
            <a:r>
              <a:rPr lang="en-US"/>
              <a:t>Click to edit Master title style</a:t>
            </a:r>
            <a:endParaRPr lang="en-US" dirty="0"/>
          </a:p>
        </p:txBody>
      </p:sp>
    </p:spTree>
    <p:extLst>
      <p:ext uri="{BB962C8B-B14F-4D97-AF65-F5344CB8AC3E}">
        <p14:creationId xmlns:p14="http://schemas.microsoft.com/office/powerpoint/2010/main" val="28427696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1_Title Only">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2"/>
            </p:custDataLst>
            <p:extLst/>
          </p:nvPr>
        </p:nvGraphicFramePr>
        <p:xfrm>
          <a:off x="1557" y="1558"/>
          <a:ext cx="1556" cy="1556"/>
        </p:xfrm>
        <a:graphic>
          <a:graphicData uri="http://schemas.openxmlformats.org/presentationml/2006/ole">
            <mc:AlternateContent xmlns:mc="http://schemas.openxmlformats.org/markup-compatibility/2006">
              <mc:Choice xmlns:v="urn:schemas-microsoft-com:vml" Requires="v">
                <p:oleObj spid="_x0000_s25148" name="think-cell Slide" r:id="rId4" imgW="360" imgH="360" progId="">
                  <p:embed/>
                </p:oleObj>
              </mc:Choice>
              <mc:Fallback>
                <p:oleObj name="think-cell Slide" r:id="rId4" imgW="360" imgH="360" progId="">
                  <p:embed/>
                  <p:pic>
                    <p:nvPicPr>
                      <p:cNvPr id="0" name="Picture 56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7" y="1558"/>
                        <a:ext cx="1556" cy="15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Slide Number Placeholder 5"/>
          <p:cNvSpPr>
            <a:spLocks noGrp="1"/>
          </p:cNvSpPr>
          <p:nvPr>
            <p:ph type="sldNum" sz="quarter" idx="12"/>
          </p:nvPr>
        </p:nvSpPr>
        <p:spPr/>
        <p:txBody>
          <a:bodyPr/>
          <a:lstStyle>
            <a:lvl1pPr>
              <a:defRPr>
                <a:solidFill>
                  <a:schemeClr val="tx1"/>
                </a:solidFill>
              </a:defRPr>
            </a:lvl1pPr>
          </a:lstStyle>
          <a:p>
            <a:fld id="{521AF0F0-C340-4F46-922A-5F0F8ED91C4F}" type="slidenum">
              <a:rPr lang="en-US" smtClean="0"/>
              <a:pPr/>
              <a:t>‹#›</a:t>
            </a:fld>
            <a:endParaRPr lang="en-US"/>
          </a:p>
        </p:txBody>
      </p:sp>
      <p:sp>
        <p:nvSpPr>
          <p:cNvPr id="7" name="Title 6"/>
          <p:cNvSpPr>
            <a:spLocks noGrp="1"/>
          </p:cNvSpPr>
          <p:nvPr>
            <p:ph type="title"/>
          </p:nvPr>
        </p:nvSpPr>
        <p:spPr>
          <a:xfrm>
            <a:off x="530228" y="469023"/>
            <a:ext cx="11131076" cy="732448"/>
          </a:xfrm>
        </p:spPr>
        <p:txBody>
          <a:bodyPr anchor="t"/>
          <a:lstStyle>
            <a:lvl1pPr>
              <a:defRPr>
                <a:solidFill>
                  <a:schemeClr val="accent1"/>
                </a:solidFill>
                <a:latin typeface="Segoe UI Semibold" panose="020B0702040204020203" pitchFamily="34" charset="0"/>
                <a:cs typeface="Segoe UI Semibold" panose="020B0702040204020203" pitchFamily="34" charset="0"/>
              </a:defRPr>
            </a:lvl1pPr>
          </a:lstStyle>
          <a:p>
            <a:r>
              <a:rPr lang="en-US"/>
              <a:t>Click to edit Master title style</a:t>
            </a:r>
            <a:endParaRPr lang="en-US" dirty="0"/>
          </a:p>
        </p:txBody>
      </p:sp>
      <p:sp>
        <p:nvSpPr>
          <p:cNvPr id="8" name="Footer Placeholder 4"/>
          <p:cNvSpPr>
            <a:spLocks noGrp="1"/>
          </p:cNvSpPr>
          <p:nvPr>
            <p:ph type="ftr" sz="quarter" idx="11"/>
          </p:nvPr>
        </p:nvSpPr>
        <p:spPr>
          <a:xfrm>
            <a:off x="530695" y="6356351"/>
            <a:ext cx="3271951" cy="365125"/>
          </a:xfrm>
        </p:spPr>
        <p:txBody>
          <a:bodyPr/>
          <a:lstStyle>
            <a:lvl1pPr>
              <a:defRPr>
                <a:solidFill>
                  <a:schemeClr val="tx1"/>
                </a:solidFill>
              </a:defRPr>
            </a:lvl1pPr>
          </a:lstStyle>
          <a:p>
            <a:endParaRPr lang="en-US"/>
          </a:p>
        </p:txBody>
      </p:sp>
    </p:spTree>
    <p:extLst>
      <p:ext uri="{BB962C8B-B14F-4D97-AF65-F5344CB8AC3E}">
        <p14:creationId xmlns:p14="http://schemas.microsoft.com/office/powerpoint/2010/main" val="259713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_2">
    <p:bg>
      <p:bgPr>
        <a:solidFill>
          <a:schemeClr val="accent4"/>
        </a:solidFill>
        <a:effectLst/>
      </p:bgPr>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2"/>
            </p:custDataLst>
            <p:extLst>
              <p:ext uri="{D42A27DB-BD31-4B8C-83A1-F6EECF244321}">
                <p14:modId xmlns:p14="http://schemas.microsoft.com/office/powerpoint/2010/main" val="1450683276"/>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668" name="think-cell Slide" r:id="rId4" imgW="360" imgH="360" progId="">
                  <p:embed/>
                </p:oleObj>
              </mc:Choice>
              <mc:Fallback>
                <p:oleObj name="think-cell Slide" r:id="rId4" imgW="360" imgH="360" progId="">
                  <p:embed/>
                  <p:pic>
                    <p:nvPicPr>
                      <p:cNvPr id="0" name="Picture 56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ctrTitle"/>
          </p:nvPr>
        </p:nvSpPr>
        <p:spPr>
          <a:xfrm>
            <a:off x="530696" y="961926"/>
            <a:ext cx="11130608" cy="2601611"/>
          </a:xfrm>
        </p:spPr>
        <p:txBody>
          <a:bodyPr anchor="b">
            <a:noAutofit/>
          </a:bodyPr>
          <a:lstStyle>
            <a:lvl1pPr algn="l">
              <a:defRPr sz="5294">
                <a:solidFill>
                  <a:schemeClr val="bg1"/>
                </a:solidFill>
              </a:defRPr>
            </a:lvl1pPr>
          </a:lstStyle>
          <a:p>
            <a:r>
              <a:rPr lang="en-US"/>
              <a:t>Click to edit Master title style</a:t>
            </a:r>
            <a:endParaRPr lang="en-US" dirty="0"/>
          </a:p>
        </p:txBody>
      </p:sp>
      <p:sp>
        <p:nvSpPr>
          <p:cNvPr id="3" name="Subtitle 2"/>
          <p:cNvSpPr>
            <a:spLocks noGrp="1"/>
          </p:cNvSpPr>
          <p:nvPr>
            <p:ph type="subTitle" idx="1" hasCustomPrompt="1"/>
          </p:nvPr>
        </p:nvSpPr>
        <p:spPr>
          <a:xfrm>
            <a:off x="530696" y="3809931"/>
            <a:ext cx="11130607" cy="1752600"/>
          </a:xfrm>
        </p:spPr>
        <p:txBody>
          <a:bodyPr>
            <a:noAutofit/>
          </a:bodyPr>
          <a:lstStyle>
            <a:lvl1pPr marL="0" indent="0" algn="l">
              <a:spcBef>
                <a:spcPts val="1176"/>
              </a:spcBef>
              <a:buNone/>
              <a:defRPr sz="2745">
                <a:solidFill>
                  <a:schemeClr val="bg1"/>
                </a:solidFill>
              </a:defRPr>
            </a:lvl1pPr>
            <a:lvl2pPr marL="544196" indent="0" algn="ctr">
              <a:buNone/>
              <a:defRPr>
                <a:solidFill>
                  <a:schemeClr val="tx1">
                    <a:tint val="75000"/>
                  </a:schemeClr>
                </a:solidFill>
              </a:defRPr>
            </a:lvl2pPr>
            <a:lvl3pPr marL="1088392" indent="0" algn="ctr">
              <a:buNone/>
              <a:defRPr>
                <a:solidFill>
                  <a:schemeClr val="tx1">
                    <a:tint val="75000"/>
                  </a:schemeClr>
                </a:solidFill>
              </a:defRPr>
            </a:lvl3pPr>
            <a:lvl4pPr marL="1632589" indent="0" algn="ctr">
              <a:buNone/>
              <a:defRPr>
                <a:solidFill>
                  <a:schemeClr val="tx1">
                    <a:tint val="75000"/>
                  </a:schemeClr>
                </a:solidFill>
              </a:defRPr>
            </a:lvl4pPr>
            <a:lvl5pPr marL="2176785" indent="0" algn="ctr">
              <a:buNone/>
              <a:defRPr>
                <a:solidFill>
                  <a:schemeClr val="tx1">
                    <a:tint val="75000"/>
                  </a:schemeClr>
                </a:solidFill>
              </a:defRPr>
            </a:lvl5pPr>
            <a:lvl6pPr marL="2720980" indent="0" algn="ctr">
              <a:buNone/>
              <a:defRPr>
                <a:solidFill>
                  <a:schemeClr val="tx1">
                    <a:tint val="75000"/>
                  </a:schemeClr>
                </a:solidFill>
              </a:defRPr>
            </a:lvl6pPr>
            <a:lvl7pPr marL="3265176" indent="0" algn="ctr">
              <a:buNone/>
              <a:defRPr>
                <a:solidFill>
                  <a:schemeClr val="tx1">
                    <a:tint val="75000"/>
                  </a:schemeClr>
                </a:solidFill>
              </a:defRPr>
            </a:lvl7pPr>
            <a:lvl8pPr marL="3809373" indent="0" algn="ctr">
              <a:buNone/>
              <a:defRPr>
                <a:solidFill>
                  <a:schemeClr val="tx1">
                    <a:tint val="75000"/>
                  </a:schemeClr>
                </a:solidFill>
              </a:defRPr>
            </a:lvl8pPr>
            <a:lvl9pPr marL="4353569" indent="0" algn="ctr">
              <a:buNone/>
              <a:defRPr>
                <a:solidFill>
                  <a:schemeClr val="tx1">
                    <a:tint val="75000"/>
                  </a:schemeClr>
                </a:solidFill>
              </a:defRPr>
            </a:lvl9pPr>
          </a:lstStyle>
          <a:p>
            <a:r>
              <a:rPr lang="en-US" dirty="0"/>
              <a:t>Speaker name</a:t>
            </a:r>
          </a:p>
          <a:p>
            <a:r>
              <a:rPr lang="en-US" dirty="0"/>
              <a:t>Speaker org</a:t>
            </a:r>
          </a:p>
        </p:txBody>
      </p:sp>
      <p:pic>
        <p:nvPicPr>
          <p:cNvPr id="5" name="Picture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bwMode="invGray">
          <a:xfrm>
            <a:off x="530697" y="5967497"/>
            <a:ext cx="1673886" cy="358621"/>
          </a:xfrm>
          <a:prstGeom prst="rect">
            <a:avLst/>
          </a:prstGeom>
        </p:spPr>
      </p:pic>
    </p:spTree>
    <p:extLst>
      <p:ext uri="{BB962C8B-B14F-4D97-AF65-F5344CB8AC3E}">
        <p14:creationId xmlns:p14="http://schemas.microsoft.com/office/powerpoint/2010/main" val="26304236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extLst>
              <p:ext uri="{D42A27DB-BD31-4B8C-83A1-F6EECF244321}">
                <p14:modId xmlns:p14="http://schemas.microsoft.com/office/powerpoint/2010/main" val="183570799"/>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692" name="think-cell Slide" r:id="rId4" imgW="360" imgH="360" progId="">
                  <p:embed/>
                </p:oleObj>
              </mc:Choice>
              <mc:Fallback>
                <p:oleObj name="think-cell Slide" r:id="rId4" imgW="360" imgH="360" progId="">
                  <p:embed/>
                  <p:pic>
                    <p:nvPicPr>
                      <p:cNvPr id="0" name="Picture 56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 Placeholder 8"/>
          <p:cNvSpPr>
            <a:spLocks noGrp="1"/>
          </p:cNvSpPr>
          <p:nvPr>
            <p:ph type="body" sz="quarter" idx="13" hasCustomPrompt="1"/>
          </p:nvPr>
        </p:nvSpPr>
        <p:spPr>
          <a:xfrm>
            <a:off x="530696" y="1975216"/>
            <a:ext cx="11130608" cy="3242218"/>
          </a:xfrm>
        </p:spPr>
        <p:txBody>
          <a:bodyPr/>
          <a:lstStyle>
            <a:lvl1pPr marL="0" indent="0">
              <a:spcBef>
                <a:spcPts val="588"/>
              </a:spcBef>
              <a:buNone/>
              <a:defRPr sz="1961" b="0">
                <a:solidFill>
                  <a:schemeClr val="accent4"/>
                </a:solidFill>
                <a:latin typeface="Segoe UI Semibold" panose="020B0702040204020203" pitchFamily="34" charset="0"/>
              </a:defRPr>
            </a:lvl1pPr>
            <a:lvl2pPr marL="336145" marR="0" indent="-224097" algn="l" defTabSz="544196" rtl="0" eaLnBrk="1" fontAlgn="auto" latinLnBrk="0" hangingPunct="1">
              <a:lnSpc>
                <a:spcPct val="100000"/>
              </a:lnSpc>
              <a:spcBef>
                <a:spcPts val="294"/>
              </a:spcBef>
              <a:spcAft>
                <a:spcPts val="294"/>
              </a:spcAft>
              <a:buClrTx/>
              <a:buSzTx/>
              <a:buFont typeface="Arial" panose="020B0604020202020204" pitchFamily="34" charset="0"/>
              <a:buChar char="•"/>
              <a:tabLst/>
              <a:defRPr sz="2400">
                <a:solidFill>
                  <a:schemeClr val="tx1"/>
                </a:solidFill>
              </a:defRPr>
            </a:lvl2pPr>
            <a:lvl3pPr marL="1088393" indent="0">
              <a:buNone/>
              <a:defRPr>
                <a:solidFill>
                  <a:schemeClr val="accent4"/>
                </a:solidFill>
              </a:defRPr>
            </a:lvl3pPr>
            <a:lvl4pPr marL="1632589" indent="0">
              <a:buNone/>
              <a:defRPr>
                <a:solidFill>
                  <a:schemeClr val="accent4"/>
                </a:solidFill>
              </a:defRPr>
            </a:lvl4pPr>
            <a:lvl5pPr marL="2176785" indent="0">
              <a:buNone/>
              <a:defRPr>
                <a:solidFill>
                  <a:schemeClr val="accent4"/>
                </a:solidFill>
              </a:defRPr>
            </a:lvl5pPr>
          </a:lstStyle>
          <a:p>
            <a:pPr lvl="1"/>
            <a:r>
              <a:rPr lang="en-US" dirty="0"/>
              <a:t>Place holder for text</a:t>
            </a:r>
          </a:p>
          <a:p>
            <a:pPr marL="336145" marR="0" lvl="1" indent="-224097" algn="l" defTabSz="544196" rtl="0" eaLnBrk="1" fontAlgn="auto" latinLnBrk="0" hangingPunct="1">
              <a:lnSpc>
                <a:spcPct val="100000"/>
              </a:lnSpc>
              <a:spcBef>
                <a:spcPts val="294"/>
              </a:spcBef>
              <a:spcAft>
                <a:spcPts val="294"/>
              </a:spcAft>
              <a:buClrTx/>
              <a:buSzTx/>
              <a:buFont typeface="Arial" panose="020B0604020202020204" pitchFamily="34" charset="0"/>
              <a:buChar char="•"/>
              <a:tabLst/>
              <a:defRPr/>
            </a:pPr>
            <a:r>
              <a:rPr lang="en-US" dirty="0"/>
              <a:t>Place holder for text</a:t>
            </a:r>
          </a:p>
          <a:p>
            <a:pPr marL="336145" marR="0" lvl="1" indent="-224097" algn="l" defTabSz="544196" rtl="0" eaLnBrk="1" fontAlgn="auto" latinLnBrk="0" hangingPunct="1">
              <a:lnSpc>
                <a:spcPct val="100000"/>
              </a:lnSpc>
              <a:spcBef>
                <a:spcPts val="294"/>
              </a:spcBef>
              <a:spcAft>
                <a:spcPts val="294"/>
              </a:spcAft>
              <a:buClrTx/>
              <a:buSzTx/>
              <a:buFont typeface="Arial" panose="020B0604020202020204" pitchFamily="34" charset="0"/>
              <a:buChar char="•"/>
              <a:tabLst/>
              <a:defRPr/>
            </a:pPr>
            <a:r>
              <a:rPr lang="en-US" dirty="0"/>
              <a:t>Place holder for text</a:t>
            </a:r>
          </a:p>
        </p:txBody>
      </p:sp>
      <p:sp>
        <p:nvSpPr>
          <p:cNvPr id="5" name="Footer Placeholder 4"/>
          <p:cNvSpPr>
            <a:spLocks noGrp="1"/>
          </p:cNvSpPr>
          <p:nvPr>
            <p:ph type="ftr" sz="quarter" idx="11"/>
          </p:nvPr>
        </p:nvSpPr>
        <p:spPr/>
        <p:txBody>
          <a:bodyPr/>
          <a:lstStyle>
            <a:lvl1pPr>
              <a:defRPr>
                <a:solidFill>
                  <a:schemeClr val="tx1"/>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521AF0F0-C340-4F46-922A-5F0F8ED91C4F}" type="slidenum">
              <a:rPr lang="en-US" smtClean="0"/>
              <a:pPr/>
              <a:t>‹#›</a:t>
            </a:fld>
            <a:endParaRPr lang="en-US"/>
          </a:p>
        </p:txBody>
      </p:sp>
      <p:sp>
        <p:nvSpPr>
          <p:cNvPr id="2" name="Title 1"/>
          <p:cNvSpPr>
            <a:spLocks noGrp="1"/>
          </p:cNvSpPr>
          <p:nvPr>
            <p:ph type="title"/>
          </p:nvPr>
        </p:nvSpPr>
        <p:spPr/>
        <p:txBody>
          <a:bodyPr/>
          <a:lstStyle>
            <a:lvl1pPr>
              <a:defRPr>
                <a:solidFill>
                  <a:schemeClr val="accent6"/>
                </a:solidFill>
              </a:defRPr>
            </a:lvl1pPr>
          </a:lstStyle>
          <a:p>
            <a:r>
              <a:rPr lang="en-US"/>
              <a:t>Click to edit Master title style</a:t>
            </a:r>
            <a:endParaRPr lang="en-IN" dirty="0"/>
          </a:p>
        </p:txBody>
      </p:sp>
    </p:spTree>
    <p:extLst>
      <p:ext uri="{BB962C8B-B14F-4D97-AF65-F5344CB8AC3E}">
        <p14:creationId xmlns:p14="http://schemas.microsoft.com/office/powerpoint/2010/main" val="3811789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Only">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extLst>
              <p:ext uri="{D42A27DB-BD31-4B8C-83A1-F6EECF244321}">
                <p14:modId xmlns:p14="http://schemas.microsoft.com/office/powerpoint/2010/main" val="1538478515"/>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6716" name="think-cell Slide" r:id="rId4" imgW="360" imgH="360" progId="">
                  <p:embed/>
                </p:oleObj>
              </mc:Choice>
              <mc:Fallback>
                <p:oleObj name="think-cell Slide" r:id="rId4" imgW="360" imgH="360" progId="">
                  <p:embed/>
                  <p:pic>
                    <p:nvPicPr>
                      <p:cNvPr id="0" name="Picture 56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Slide Number Placeholder 5"/>
          <p:cNvSpPr>
            <a:spLocks noGrp="1"/>
          </p:cNvSpPr>
          <p:nvPr>
            <p:ph type="sldNum" sz="quarter" idx="12"/>
          </p:nvPr>
        </p:nvSpPr>
        <p:spPr/>
        <p:txBody>
          <a:bodyPr/>
          <a:lstStyle>
            <a:lvl1pPr>
              <a:defRPr>
                <a:solidFill>
                  <a:schemeClr val="tx1"/>
                </a:solidFill>
              </a:defRPr>
            </a:lvl1pPr>
          </a:lstStyle>
          <a:p>
            <a:fld id="{521AF0F0-C340-4F46-922A-5F0F8ED91C4F}" type="slidenum">
              <a:rPr lang="en-US" smtClean="0"/>
              <a:pPr/>
              <a:t>‹#›</a:t>
            </a:fld>
            <a:endParaRPr lang="en-US"/>
          </a:p>
        </p:txBody>
      </p:sp>
      <p:sp>
        <p:nvSpPr>
          <p:cNvPr id="8" name="Footer Placeholder 4"/>
          <p:cNvSpPr>
            <a:spLocks noGrp="1"/>
          </p:cNvSpPr>
          <p:nvPr>
            <p:ph type="ftr" sz="quarter" idx="11"/>
          </p:nvPr>
        </p:nvSpPr>
        <p:spPr>
          <a:xfrm>
            <a:off x="530695" y="6356351"/>
            <a:ext cx="3271951" cy="365125"/>
          </a:xfrm>
        </p:spPr>
        <p:txBody>
          <a:bodyPr/>
          <a:lstStyle>
            <a:lvl1pPr>
              <a:defRPr>
                <a:solidFill>
                  <a:schemeClr val="tx1"/>
                </a:solidFill>
              </a:defRPr>
            </a:lvl1pPr>
          </a:lstStyle>
          <a:p>
            <a:endParaRPr lang="en-US"/>
          </a:p>
        </p:txBody>
      </p:sp>
      <p:sp>
        <p:nvSpPr>
          <p:cNvPr id="2" name="Title 1"/>
          <p:cNvSpPr>
            <a:spLocks noGrp="1"/>
          </p:cNvSpPr>
          <p:nvPr>
            <p:ph type="title"/>
          </p:nvPr>
        </p:nvSpPr>
        <p:spPr/>
        <p:txBody>
          <a:bodyPr/>
          <a:lstStyle>
            <a:lvl1pPr>
              <a:defRPr>
                <a:solidFill>
                  <a:schemeClr val="accent6"/>
                </a:solidFill>
              </a:defRPr>
            </a:lvl1pPr>
          </a:lstStyle>
          <a:p>
            <a:r>
              <a:rPr lang="en-US"/>
              <a:t>Click to edit Master title style</a:t>
            </a:r>
            <a:endParaRPr lang="en-IN" dirty="0"/>
          </a:p>
        </p:txBody>
      </p:sp>
    </p:spTree>
    <p:extLst>
      <p:ext uri="{BB962C8B-B14F-4D97-AF65-F5344CB8AC3E}">
        <p14:creationId xmlns:p14="http://schemas.microsoft.com/office/powerpoint/2010/main" val="32330876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p:bg>
      <p:bgPr>
        <a:solidFill>
          <a:srgbClr val="FFFFFF"/>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2"/>
            </p:custDataLst>
            <p:extLst>
              <p:ext uri="{D42A27DB-BD31-4B8C-83A1-F6EECF244321}">
                <p14:modId xmlns:p14="http://schemas.microsoft.com/office/powerpoint/2010/main" val="3963477777"/>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7740" name="think-cell Slide" r:id="rId4" imgW="360" imgH="360" progId="">
                  <p:embed/>
                </p:oleObj>
              </mc:Choice>
              <mc:Fallback>
                <p:oleObj name="think-cell Slide" r:id="rId4" imgW="360" imgH="360" progId="">
                  <p:embed/>
                  <p:pic>
                    <p:nvPicPr>
                      <p:cNvPr id="0" name="Picture 56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Slide Number Placeholder 5"/>
          <p:cNvSpPr>
            <a:spLocks noGrp="1"/>
          </p:cNvSpPr>
          <p:nvPr>
            <p:ph type="sldNum" sz="quarter" idx="12"/>
          </p:nvPr>
        </p:nvSpPr>
        <p:spPr>
          <a:xfrm>
            <a:off x="8816503" y="6356351"/>
            <a:ext cx="2844800" cy="365125"/>
          </a:xfrm>
        </p:spPr>
        <p:txBody>
          <a:bodyPr/>
          <a:lstStyle>
            <a:lvl1pPr>
              <a:defRPr>
                <a:solidFill>
                  <a:schemeClr val="tx1"/>
                </a:solidFill>
              </a:defRPr>
            </a:lvl1pPr>
          </a:lstStyle>
          <a:p>
            <a:fld id="{521AF0F0-C340-4F46-922A-5F0F8ED91C4F}" type="slidenum">
              <a:rPr lang="en-US" smtClean="0"/>
              <a:pPr/>
              <a:t>‹#›</a:t>
            </a:fld>
            <a:endParaRPr lang="en-US"/>
          </a:p>
        </p:txBody>
      </p:sp>
      <p:sp>
        <p:nvSpPr>
          <p:cNvPr id="8" name="Footer Placeholder 4"/>
          <p:cNvSpPr>
            <a:spLocks noGrp="1"/>
          </p:cNvSpPr>
          <p:nvPr>
            <p:ph type="ftr" sz="quarter" idx="11"/>
          </p:nvPr>
        </p:nvSpPr>
        <p:spPr>
          <a:xfrm>
            <a:off x="530695" y="6356351"/>
            <a:ext cx="3271951" cy="365125"/>
          </a:xfrm>
        </p:spPr>
        <p:txBody>
          <a:bodyPr/>
          <a:lstStyle>
            <a:lvl1pPr>
              <a:defRPr>
                <a:solidFill>
                  <a:schemeClr val="tx1"/>
                </a:solidFill>
              </a:defRPr>
            </a:lvl1pPr>
          </a:lstStyle>
          <a:p>
            <a:endParaRPr lang="en-US"/>
          </a:p>
        </p:txBody>
      </p:sp>
    </p:spTree>
    <p:extLst>
      <p:ext uri="{BB962C8B-B14F-4D97-AF65-F5344CB8AC3E}">
        <p14:creationId xmlns:p14="http://schemas.microsoft.com/office/powerpoint/2010/main" val="2164152184"/>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and Content_orange">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extLst>
              <p:ext uri="{D42A27DB-BD31-4B8C-83A1-F6EECF244321}">
                <p14:modId xmlns:p14="http://schemas.microsoft.com/office/powerpoint/2010/main" val="1811726016"/>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764" name="think-cell Slide" r:id="rId4" imgW="360" imgH="360" progId="">
                  <p:embed/>
                </p:oleObj>
              </mc:Choice>
              <mc:Fallback>
                <p:oleObj name="think-cell Slide" r:id="rId4" imgW="360" imgH="360" progId="">
                  <p:embed/>
                  <p:pic>
                    <p:nvPicPr>
                      <p:cNvPr id="0" name="Picture 56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 Placeholder 7"/>
          <p:cNvSpPr>
            <a:spLocks noGrp="1"/>
          </p:cNvSpPr>
          <p:nvPr>
            <p:ph type="body" sz="quarter" idx="14" hasCustomPrompt="1"/>
          </p:nvPr>
        </p:nvSpPr>
        <p:spPr>
          <a:xfrm>
            <a:off x="530696" y="1975217"/>
            <a:ext cx="11130608" cy="3245518"/>
          </a:xfrm>
          <a:noFill/>
        </p:spPr>
        <p:txBody>
          <a:bodyPr/>
          <a:lstStyle>
            <a:lvl1pPr marL="0" indent="0">
              <a:spcBef>
                <a:spcPts val="588"/>
              </a:spcBef>
              <a:buFont typeface="Arial" panose="020B0604020202020204" pitchFamily="34" charset="0"/>
              <a:buNone/>
              <a:defRPr sz="2157">
                <a:solidFill>
                  <a:schemeClr val="bg1"/>
                </a:solidFill>
                <a:latin typeface="Segoe UI Semibold" panose="020B0702040204020203" pitchFamily="34" charset="0"/>
              </a:defRPr>
            </a:lvl1pPr>
            <a:lvl2pPr marL="336145" marR="0" indent="-224097" algn="l" defTabSz="544196" rtl="0" eaLnBrk="1" fontAlgn="auto" latinLnBrk="0" hangingPunct="1">
              <a:lnSpc>
                <a:spcPct val="100000"/>
              </a:lnSpc>
              <a:spcBef>
                <a:spcPts val="294"/>
              </a:spcBef>
              <a:spcAft>
                <a:spcPts val="294"/>
              </a:spcAft>
              <a:buClrTx/>
              <a:buSzTx/>
              <a:buFont typeface="Arial" panose="020B0604020202020204" pitchFamily="34" charset="0"/>
              <a:buChar char="•"/>
              <a:tabLst/>
              <a:defRPr sz="1765">
                <a:solidFill>
                  <a:schemeClr val="bg1"/>
                </a:solidFill>
              </a:defRPr>
            </a:lvl2pPr>
            <a:lvl3pPr marL="1088393" indent="0">
              <a:buNone/>
              <a:defRPr>
                <a:solidFill>
                  <a:schemeClr val="bg1"/>
                </a:solidFill>
              </a:defRPr>
            </a:lvl3pPr>
            <a:lvl4pPr marL="1632589" indent="0">
              <a:buNone/>
              <a:defRPr>
                <a:solidFill>
                  <a:schemeClr val="bg1"/>
                </a:solidFill>
              </a:defRPr>
            </a:lvl4pPr>
            <a:lvl5pPr marL="2176785" indent="0">
              <a:buNone/>
              <a:defRPr>
                <a:solidFill>
                  <a:schemeClr val="bg1"/>
                </a:solidFill>
              </a:defRPr>
            </a:lvl5pPr>
          </a:lstStyle>
          <a:p>
            <a:pPr lvl="0"/>
            <a:r>
              <a:rPr lang="en-US" dirty="0"/>
              <a:t>Header</a:t>
            </a:r>
          </a:p>
          <a:p>
            <a:pPr lvl="1"/>
            <a:r>
              <a:rPr lang="en-US" dirty="0"/>
              <a:t>Place holder for text</a:t>
            </a:r>
          </a:p>
          <a:p>
            <a:pPr marL="340814" marR="0" lvl="1" indent="-228766" algn="l" defTabSz="544196" rtl="0" eaLnBrk="1" fontAlgn="auto" latinLnBrk="0" hangingPunct="1">
              <a:lnSpc>
                <a:spcPct val="100000"/>
              </a:lnSpc>
              <a:spcBef>
                <a:spcPts val="294"/>
              </a:spcBef>
              <a:spcAft>
                <a:spcPts val="294"/>
              </a:spcAft>
              <a:buClrTx/>
              <a:buSzTx/>
              <a:buFont typeface="Arial" panose="020B0604020202020204" pitchFamily="34" charset="0"/>
              <a:buChar char="•"/>
              <a:tabLst/>
              <a:defRPr/>
            </a:pPr>
            <a:r>
              <a:rPr lang="en-US" dirty="0"/>
              <a:t>Place holder for text</a:t>
            </a:r>
          </a:p>
          <a:p>
            <a:pPr marL="340814" marR="0" lvl="1" indent="-228766" algn="l" defTabSz="544196" rtl="0" eaLnBrk="1" fontAlgn="auto" latinLnBrk="0" hangingPunct="1">
              <a:lnSpc>
                <a:spcPct val="100000"/>
              </a:lnSpc>
              <a:spcBef>
                <a:spcPts val="294"/>
              </a:spcBef>
              <a:spcAft>
                <a:spcPts val="294"/>
              </a:spcAft>
              <a:buClrTx/>
              <a:buSzTx/>
              <a:buFont typeface="Arial" panose="020B0604020202020204" pitchFamily="34" charset="0"/>
              <a:buChar char="•"/>
              <a:tabLst/>
              <a:defRPr/>
            </a:pPr>
            <a:r>
              <a:rPr lang="en-US" dirty="0"/>
              <a:t>Place holder for text</a:t>
            </a:r>
          </a:p>
        </p:txBody>
      </p:sp>
      <p:sp>
        <p:nvSpPr>
          <p:cNvPr id="2" name="Title 1"/>
          <p:cNvSpPr>
            <a:spLocks noGrp="1"/>
          </p:cNvSpPr>
          <p:nvPr>
            <p:ph type="title"/>
          </p:nvPr>
        </p:nvSpPr>
        <p:spPr/>
        <p:txBody>
          <a:bodyPr/>
          <a:lstStyle/>
          <a:p>
            <a:r>
              <a:rPr lang="en-US"/>
              <a:t>Click to edit Master title style</a:t>
            </a:r>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21AF0F0-C340-4F46-922A-5F0F8ED91C4F}" type="slidenum">
              <a:rPr lang="en-US" smtClean="0"/>
              <a:pPr/>
              <a:t>‹#›</a:t>
            </a:fld>
            <a:endParaRPr lang="en-US"/>
          </a:p>
        </p:txBody>
      </p:sp>
    </p:spTree>
    <p:extLst>
      <p:ext uri="{BB962C8B-B14F-4D97-AF65-F5344CB8AC3E}">
        <p14:creationId xmlns:p14="http://schemas.microsoft.com/office/powerpoint/2010/main" val="11656767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_orange">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extLst>
              <p:ext uri="{D42A27DB-BD31-4B8C-83A1-F6EECF244321}">
                <p14:modId xmlns:p14="http://schemas.microsoft.com/office/powerpoint/2010/main" val="3267658277"/>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9788" name="think-cell Slide" r:id="rId4" imgW="360" imgH="360" progId="">
                  <p:embed/>
                </p:oleObj>
              </mc:Choice>
              <mc:Fallback>
                <p:oleObj name="think-cell Slide" r:id="rId4" imgW="360" imgH="360" progId="">
                  <p:embed/>
                  <p:pic>
                    <p:nvPicPr>
                      <p:cNvPr id="0" name="Picture 56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title"/>
          </p:nvPr>
        </p:nvSpPr>
        <p:spPr/>
        <p:txBody>
          <a:bodyPr/>
          <a:lstStyle/>
          <a:p>
            <a:r>
              <a:rPr lang="en-US"/>
              <a:t>Click to edit Master title style</a:t>
            </a:r>
            <a:endParaRPr lang="en-US" dirty="0"/>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21AF0F0-C340-4F46-922A-5F0F8ED91C4F}" type="slidenum">
              <a:rPr lang="en-US" smtClean="0"/>
              <a:pPr/>
              <a:t>‹#›</a:t>
            </a:fld>
            <a:endParaRPr lang="en-US"/>
          </a:p>
        </p:txBody>
      </p:sp>
    </p:spTree>
    <p:extLst>
      <p:ext uri="{BB962C8B-B14F-4D97-AF65-F5344CB8AC3E}">
        <p14:creationId xmlns:p14="http://schemas.microsoft.com/office/powerpoint/2010/main" val="1077887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_orange">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2"/>
            </p:custDataLst>
            <p:extLst>
              <p:ext uri="{D42A27DB-BD31-4B8C-83A1-F6EECF244321}">
                <p14:modId xmlns:p14="http://schemas.microsoft.com/office/powerpoint/2010/main" val="510792639"/>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0812" name="think-cell Slide" r:id="rId4" imgW="360" imgH="360" progId="">
                  <p:embed/>
                </p:oleObj>
              </mc:Choice>
              <mc:Fallback>
                <p:oleObj name="think-cell Slide" r:id="rId4" imgW="360" imgH="360" progId="">
                  <p:embed/>
                  <p:pic>
                    <p:nvPicPr>
                      <p:cNvPr id="0" name="Picture 56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21AF0F0-C340-4F46-922A-5F0F8ED91C4F}" type="slidenum">
              <a:rPr lang="en-US" smtClean="0"/>
              <a:pPr/>
              <a:t>‹#›</a:t>
            </a:fld>
            <a:endParaRPr lang="en-US"/>
          </a:p>
        </p:txBody>
      </p:sp>
    </p:spTree>
    <p:extLst>
      <p:ext uri="{BB962C8B-B14F-4D97-AF65-F5344CB8AC3E}">
        <p14:creationId xmlns:p14="http://schemas.microsoft.com/office/powerpoint/2010/main" val="27545542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vmlDrawing" Target="../drawings/vmlDrawing1.v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oleObject" Target="../embeddings/oleObject1.bin"/><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ags" Target="../tags/tag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27"/>
            </p:custDataLst>
            <p:extLst>
              <p:ext uri="{D42A27DB-BD31-4B8C-83A1-F6EECF244321}">
                <p14:modId xmlns:p14="http://schemas.microsoft.com/office/powerpoint/2010/main" val="2338585982"/>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598" name="think-cell Slide" r:id="rId28" imgW="360" imgH="360" progId="">
                  <p:embed/>
                </p:oleObj>
              </mc:Choice>
              <mc:Fallback>
                <p:oleObj name="think-cell Slide" r:id="rId28" imgW="360" imgH="360" progId="">
                  <p:embed/>
                  <p:pic>
                    <p:nvPicPr>
                      <p:cNvPr id="0" name="Picture 562"/>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Placeholder 1"/>
          <p:cNvSpPr>
            <a:spLocks noGrp="1"/>
          </p:cNvSpPr>
          <p:nvPr>
            <p:ph type="title"/>
          </p:nvPr>
        </p:nvSpPr>
        <p:spPr>
          <a:xfrm>
            <a:off x="530228" y="274638"/>
            <a:ext cx="11131076" cy="1095375"/>
          </a:xfrm>
          <a:prstGeom prst="rect">
            <a:avLst/>
          </a:prstGeom>
        </p:spPr>
        <p:txBody>
          <a:bodyPr vert="horz" lIns="0" tIns="0" rIns="0" bIns="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530696" y="1600201"/>
            <a:ext cx="11130607" cy="4525963"/>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530695" y="6356351"/>
            <a:ext cx="3271951" cy="365125"/>
          </a:xfrm>
          <a:prstGeom prst="rect">
            <a:avLst/>
          </a:prstGeom>
        </p:spPr>
        <p:txBody>
          <a:bodyPr vert="horz" lIns="0" tIns="0" rIns="0" bIns="0" rtlCol="0" anchor="ctr">
            <a:noAutofit/>
          </a:bodyPr>
          <a:lstStyle>
            <a:lvl1pPr algn="l">
              <a:defRPr sz="1372">
                <a:solidFill>
                  <a:schemeClr val="bg1"/>
                </a:solidFill>
              </a:defRPr>
            </a:lvl1pPr>
          </a:lstStyle>
          <a:p>
            <a:endParaRPr lang="en-US"/>
          </a:p>
        </p:txBody>
      </p:sp>
      <p:sp>
        <p:nvSpPr>
          <p:cNvPr id="6" name="Slide Number Placeholder 5"/>
          <p:cNvSpPr>
            <a:spLocks noGrp="1"/>
          </p:cNvSpPr>
          <p:nvPr>
            <p:ph type="sldNum" sz="quarter" idx="4"/>
          </p:nvPr>
        </p:nvSpPr>
        <p:spPr>
          <a:xfrm>
            <a:off x="8816503" y="6356351"/>
            <a:ext cx="2844800" cy="365125"/>
          </a:xfrm>
          <a:prstGeom prst="rect">
            <a:avLst/>
          </a:prstGeom>
        </p:spPr>
        <p:txBody>
          <a:bodyPr vert="horz" lIns="0" tIns="0" rIns="0" bIns="0" rtlCol="0" anchor="ctr">
            <a:noAutofit/>
          </a:bodyPr>
          <a:lstStyle>
            <a:lvl1pPr algn="r">
              <a:defRPr sz="1200">
                <a:solidFill>
                  <a:schemeClr val="bg1"/>
                </a:solidFill>
              </a:defRPr>
            </a:lvl1pPr>
          </a:lstStyle>
          <a:p>
            <a:fld id="{521AF0F0-C340-4F46-922A-5F0F8ED91C4F}" type="slidenum">
              <a:rPr lang="en-US" smtClean="0"/>
              <a:pPr/>
              <a:t>‹#›</a:t>
            </a:fld>
            <a:endParaRPr lang="en-US"/>
          </a:p>
        </p:txBody>
      </p:sp>
    </p:spTree>
    <p:extLst>
      <p:ext uri="{BB962C8B-B14F-4D97-AF65-F5344CB8AC3E}">
        <p14:creationId xmlns:p14="http://schemas.microsoft.com/office/powerpoint/2010/main" val="12672256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Lst>
  <p:txStyles>
    <p:titleStyle>
      <a:lvl1pPr algn="l" defTabSz="544196" rtl="0" eaLnBrk="1" latinLnBrk="0" hangingPunct="1">
        <a:lnSpc>
          <a:spcPct val="90000"/>
        </a:lnSpc>
        <a:spcBef>
          <a:spcPct val="0"/>
        </a:spcBef>
        <a:buNone/>
        <a:defRPr sz="4705" kern="1200">
          <a:solidFill>
            <a:schemeClr val="bg1"/>
          </a:solidFill>
          <a:latin typeface="Segoe UI Bold" panose="020B0802040204020203" pitchFamily="34" charset="0"/>
          <a:ea typeface="+mj-ea"/>
          <a:cs typeface="Segoe UI Bold" panose="020B0802040204020203" pitchFamily="34" charset="0"/>
        </a:defRPr>
      </a:lvl1pPr>
    </p:titleStyle>
    <p:bodyStyle>
      <a:lvl1pPr marL="408147" indent="-408147" algn="l" defTabSz="544196" rtl="0" eaLnBrk="1" latinLnBrk="0" hangingPunct="1">
        <a:spcBef>
          <a:spcPct val="20000"/>
        </a:spcBef>
        <a:buFont typeface="Arial"/>
        <a:buChar char="•"/>
        <a:defRPr sz="3529" kern="1200">
          <a:solidFill>
            <a:schemeClr val="bg1"/>
          </a:solidFill>
          <a:latin typeface="Segoe UI" panose="020B0502040204020203" pitchFamily="34" charset="0"/>
          <a:ea typeface="+mn-ea"/>
          <a:cs typeface="Segoe UI" panose="020B0502040204020203" pitchFamily="34" charset="0"/>
        </a:defRPr>
      </a:lvl1pPr>
      <a:lvl2pPr marL="884319" indent="-340123" algn="l" defTabSz="544196" rtl="0" eaLnBrk="1" latinLnBrk="0" hangingPunct="1">
        <a:spcBef>
          <a:spcPct val="20000"/>
        </a:spcBef>
        <a:buFont typeface="Arial"/>
        <a:buChar char="–"/>
        <a:defRPr sz="3333" kern="1200">
          <a:solidFill>
            <a:schemeClr val="bg1"/>
          </a:solidFill>
          <a:latin typeface="Segoe UI" panose="020B0502040204020203" pitchFamily="34" charset="0"/>
          <a:ea typeface="+mn-ea"/>
          <a:cs typeface="Segoe UI" panose="020B0502040204020203" pitchFamily="34" charset="0"/>
        </a:defRPr>
      </a:lvl2pPr>
      <a:lvl3pPr marL="1360491" indent="-272098" algn="l" defTabSz="544196" rtl="0" eaLnBrk="1" latinLnBrk="0" hangingPunct="1">
        <a:spcBef>
          <a:spcPct val="20000"/>
        </a:spcBef>
        <a:buFont typeface="Arial"/>
        <a:buChar char="•"/>
        <a:defRPr sz="2843" kern="1200">
          <a:solidFill>
            <a:schemeClr val="bg1"/>
          </a:solidFill>
          <a:latin typeface="Segoe UI" panose="020B0502040204020203" pitchFamily="34" charset="0"/>
          <a:ea typeface="+mn-ea"/>
          <a:cs typeface="Segoe UI" panose="020B0502040204020203" pitchFamily="34" charset="0"/>
        </a:defRPr>
      </a:lvl3pPr>
      <a:lvl4pPr marL="1904687" indent="-272098" algn="l" defTabSz="544196" rtl="0" eaLnBrk="1" latinLnBrk="0" hangingPunct="1">
        <a:spcBef>
          <a:spcPct val="20000"/>
        </a:spcBef>
        <a:buFont typeface="Arial"/>
        <a:buChar char="–"/>
        <a:defRPr sz="2353" kern="1200">
          <a:solidFill>
            <a:schemeClr val="bg1"/>
          </a:solidFill>
          <a:latin typeface="Segoe UI" panose="020B0502040204020203" pitchFamily="34" charset="0"/>
          <a:ea typeface="+mn-ea"/>
          <a:cs typeface="Segoe UI" panose="020B0502040204020203" pitchFamily="34" charset="0"/>
        </a:defRPr>
      </a:lvl4pPr>
      <a:lvl5pPr marL="2448883" indent="-272098" algn="l" defTabSz="544196" rtl="0" eaLnBrk="1" latinLnBrk="0" hangingPunct="1">
        <a:spcBef>
          <a:spcPct val="20000"/>
        </a:spcBef>
        <a:buFont typeface="Arial"/>
        <a:buChar char="»"/>
        <a:defRPr sz="2353" kern="1200">
          <a:solidFill>
            <a:schemeClr val="bg1"/>
          </a:solidFill>
          <a:latin typeface="Segoe UI" panose="020B0502040204020203" pitchFamily="34" charset="0"/>
          <a:ea typeface="+mn-ea"/>
          <a:cs typeface="Segoe UI" panose="020B0502040204020203" pitchFamily="34" charset="0"/>
        </a:defRPr>
      </a:lvl5pPr>
      <a:lvl6pPr marL="2993078" indent="-272098" algn="l" defTabSz="544196" rtl="0" eaLnBrk="1" latinLnBrk="0" hangingPunct="1">
        <a:spcBef>
          <a:spcPct val="20000"/>
        </a:spcBef>
        <a:buFont typeface="Arial"/>
        <a:buChar char="•"/>
        <a:defRPr sz="2353" kern="1200">
          <a:solidFill>
            <a:schemeClr val="tx1"/>
          </a:solidFill>
          <a:latin typeface="+mn-lt"/>
          <a:ea typeface="+mn-ea"/>
          <a:cs typeface="+mn-cs"/>
        </a:defRPr>
      </a:lvl6pPr>
      <a:lvl7pPr marL="3537275" indent="-272098" algn="l" defTabSz="544196" rtl="0" eaLnBrk="1" latinLnBrk="0" hangingPunct="1">
        <a:spcBef>
          <a:spcPct val="20000"/>
        </a:spcBef>
        <a:buFont typeface="Arial"/>
        <a:buChar char="•"/>
        <a:defRPr sz="2353" kern="1200">
          <a:solidFill>
            <a:schemeClr val="tx1"/>
          </a:solidFill>
          <a:latin typeface="+mn-lt"/>
          <a:ea typeface="+mn-ea"/>
          <a:cs typeface="+mn-cs"/>
        </a:defRPr>
      </a:lvl7pPr>
      <a:lvl8pPr marL="4081471" indent="-272098" algn="l" defTabSz="544196" rtl="0" eaLnBrk="1" latinLnBrk="0" hangingPunct="1">
        <a:spcBef>
          <a:spcPct val="20000"/>
        </a:spcBef>
        <a:buFont typeface="Arial"/>
        <a:buChar char="•"/>
        <a:defRPr sz="2353" kern="1200">
          <a:solidFill>
            <a:schemeClr val="tx1"/>
          </a:solidFill>
          <a:latin typeface="+mn-lt"/>
          <a:ea typeface="+mn-ea"/>
          <a:cs typeface="+mn-cs"/>
        </a:defRPr>
      </a:lvl8pPr>
      <a:lvl9pPr marL="4625667" indent="-272098" algn="l" defTabSz="544196" rtl="0" eaLnBrk="1" latinLnBrk="0" hangingPunct="1">
        <a:spcBef>
          <a:spcPct val="20000"/>
        </a:spcBef>
        <a:buFont typeface="Arial"/>
        <a:buChar char="•"/>
        <a:defRPr sz="2353" kern="1200">
          <a:solidFill>
            <a:schemeClr val="tx1"/>
          </a:solidFill>
          <a:latin typeface="+mn-lt"/>
          <a:ea typeface="+mn-ea"/>
          <a:cs typeface="+mn-cs"/>
        </a:defRPr>
      </a:lvl9pPr>
    </p:bodyStyle>
    <p:otherStyle>
      <a:defPPr>
        <a:defRPr lang="en-US"/>
      </a:defPPr>
      <a:lvl1pPr marL="0" algn="l" defTabSz="544196" rtl="0" eaLnBrk="1" latinLnBrk="0" hangingPunct="1">
        <a:defRPr sz="2157" kern="1200">
          <a:solidFill>
            <a:schemeClr val="tx1"/>
          </a:solidFill>
          <a:latin typeface="+mn-lt"/>
          <a:ea typeface="+mn-ea"/>
          <a:cs typeface="+mn-cs"/>
        </a:defRPr>
      </a:lvl1pPr>
      <a:lvl2pPr marL="544196" algn="l" defTabSz="544196" rtl="0" eaLnBrk="1" latinLnBrk="0" hangingPunct="1">
        <a:defRPr sz="2157" kern="1200">
          <a:solidFill>
            <a:schemeClr val="tx1"/>
          </a:solidFill>
          <a:latin typeface="+mn-lt"/>
          <a:ea typeface="+mn-ea"/>
          <a:cs typeface="+mn-cs"/>
        </a:defRPr>
      </a:lvl2pPr>
      <a:lvl3pPr marL="1088392" algn="l" defTabSz="544196" rtl="0" eaLnBrk="1" latinLnBrk="0" hangingPunct="1">
        <a:defRPr sz="2157" kern="1200">
          <a:solidFill>
            <a:schemeClr val="tx1"/>
          </a:solidFill>
          <a:latin typeface="+mn-lt"/>
          <a:ea typeface="+mn-ea"/>
          <a:cs typeface="+mn-cs"/>
        </a:defRPr>
      </a:lvl3pPr>
      <a:lvl4pPr marL="1632589" algn="l" defTabSz="544196" rtl="0" eaLnBrk="1" latinLnBrk="0" hangingPunct="1">
        <a:defRPr sz="2157" kern="1200">
          <a:solidFill>
            <a:schemeClr val="tx1"/>
          </a:solidFill>
          <a:latin typeface="+mn-lt"/>
          <a:ea typeface="+mn-ea"/>
          <a:cs typeface="+mn-cs"/>
        </a:defRPr>
      </a:lvl4pPr>
      <a:lvl5pPr marL="2176785" algn="l" defTabSz="544196" rtl="0" eaLnBrk="1" latinLnBrk="0" hangingPunct="1">
        <a:defRPr sz="2157" kern="1200">
          <a:solidFill>
            <a:schemeClr val="tx1"/>
          </a:solidFill>
          <a:latin typeface="+mn-lt"/>
          <a:ea typeface="+mn-ea"/>
          <a:cs typeface="+mn-cs"/>
        </a:defRPr>
      </a:lvl5pPr>
      <a:lvl6pPr marL="2720980" algn="l" defTabSz="544196" rtl="0" eaLnBrk="1" latinLnBrk="0" hangingPunct="1">
        <a:defRPr sz="2157" kern="1200">
          <a:solidFill>
            <a:schemeClr val="tx1"/>
          </a:solidFill>
          <a:latin typeface="+mn-lt"/>
          <a:ea typeface="+mn-ea"/>
          <a:cs typeface="+mn-cs"/>
        </a:defRPr>
      </a:lvl6pPr>
      <a:lvl7pPr marL="3265176" algn="l" defTabSz="544196" rtl="0" eaLnBrk="1" latinLnBrk="0" hangingPunct="1">
        <a:defRPr sz="2157" kern="1200">
          <a:solidFill>
            <a:schemeClr val="tx1"/>
          </a:solidFill>
          <a:latin typeface="+mn-lt"/>
          <a:ea typeface="+mn-ea"/>
          <a:cs typeface="+mn-cs"/>
        </a:defRPr>
      </a:lvl7pPr>
      <a:lvl8pPr marL="3809373" algn="l" defTabSz="544196" rtl="0" eaLnBrk="1" latinLnBrk="0" hangingPunct="1">
        <a:defRPr sz="2157" kern="1200">
          <a:solidFill>
            <a:schemeClr val="tx1"/>
          </a:solidFill>
          <a:latin typeface="+mn-lt"/>
          <a:ea typeface="+mn-ea"/>
          <a:cs typeface="+mn-cs"/>
        </a:defRPr>
      </a:lvl8pPr>
      <a:lvl9pPr marL="4353569" algn="l" defTabSz="544196" rtl="0" eaLnBrk="1" latinLnBrk="0" hangingPunct="1">
        <a:defRPr sz="2157"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994">
          <p15:clr>
            <a:srgbClr val="F26B43"/>
          </p15:clr>
        </p15:guide>
        <p15:guide id="2" pos="7368">
          <p15:clr>
            <a:srgbClr val="F26B43"/>
          </p15:clr>
        </p15:guide>
        <p15:guide id="3" pos="312">
          <p15:clr>
            <a:srgbClr val="F26B43"/>
          </p15:clr>
        </p15:guide>
        <p15:guide id="4" orient="horz" pos="888">
          <p15:clr>
            <a:srgbClr val="F26B43"/>
          </p15:clr>
        </p15:guide>
        <p15:guide id="5" orient="horz" pos="912">
          <p15:clr>
            <a:srgbClr val="F26B43"/>
          </p15:clr>
        </p15:guide>
        <p15:guide id="6" orient="horz" pos="74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hyperlink" Target="http://aka.ms/CRMsmbPitchDeck"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5.emf"/><Relationship Id="rId13" Type="http://schemas.openxmlformats.org/officeDocument/2006/relationships/hyperlink" Target="http://aka.ms/ebx1g8" TargetMode="External"/><Relationship Id="rId3" Type="http://schemas.openxmlformats.org/officeDocument/2006/relationships/hyperlink" Target="http://aka.ms/Dyn365smbEmail1" TargetMode="External"/><Relationship Id="rId7" Type="http://schemas.openxmlformats.org/officeDocument/2006/relationships/hyperlink" Target="http://aka.ms/Dyn365smbCustBrochure" TargetMode="External"/><Relationship Id="rId12" Type="http://schemas.openxmlformats.org/officeDocument/2006/relationships/hyperlink" Target="http://aka.ms/sd3byq" TargetMode="External"/><Relationship Id="rId17" Type="http://schemas.openxmlformats.org/officeDocument/2006/relationships/hyperlink" Target="http://aka.ms/cloudsurestep" TargetMode="External"/><Relationship Id="rId2" Type="http://schemas.openxmlformats.org/officeDocument/2006/relationships/notesSlide" Target="../notesSlides/notesSlide2.xml"/><Relationship Id="rId16" Type="http://schemas.openxmlformats.org/officeDocument/2006/relationships/hyperlink" Target="http://aka.ms/modernbiz" TargetMode="External"/><Relationship Id="rId1" Type="http://schemas.openxmlformats.org/officeDocument/2006/relationships/slideLayout" Target="../slideLayouts/slideLayout6.xml"/><Relationship Id="rId6" Type="http://schemas.openxmlformats.org/officeDocument/2006/relationships/hyperlink" Target="http://aka.ms/Dyn365smbCopyBlocks" TargetMode="External"/><Relationship Id="rId11" Type="http://schemas.openxmlformats.org/officeDocument/2006/relationships/hyperlink" Target="http://aka.ms/C098iz" TargetMode="External"/><Relationship Id="rId5" Type="http://schemas.openxmlformats.org/officeDocument/2006/relationships/hyperlink" Target="http://aka.ms/Dyn365smbPitchDeck" TargetMode="External"/><Relationship Id="rId15" Type="http://schemas.openxmlformats.org/officeDocument/2006/relationships/hyperlink" Target="http://smartpartnermarketing.microsoft.com/" TargetMode="External"/><Relationship Id="rId10" Type="http://schemas.openxmlformats.org/officeDocument/2006/relationships/hyperlink" Target="http://aka.ms/K068u3" TargetMode="External"/><Relationship Id="rId4" Type="http://schemas.openxmlformats.org/officeDocument/2006/relationships/hyperlink" Target="http://aka.ms/Dyn365smbEmail2" TargetMode="External"/><Relationship Id="rId9" Type="http://schemas.openxmlformats.org/officeDocument/2006/relationships/hyperlink" Target="http://aka.ms/Yljlpo" TargetMode="External"/><Relationship Id="rId14" Type="http://schemas.openxmlformats.org/officeDocument/2006/relationships/hyperlink" Target="http://aka.ms/Csgldj"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1188720"/>
          </a:xfrm>
          <a:prstGeom prst="rect">
            <a:avLst/>
          </a:prstGeom>
          <a:solidFill>
            <a:schemeClr val="accent6"/>
          </a:solid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457200" tIns="182880" rIns="91440" bIns="45720" numCol="1" spcCol="0" rtlCol="0" fromWordArt="0" anchor="t" anchorCtr="0" forceAA="0" compatLnSpc="1">
            <a:prstTxWarp prst="textNoShape">
              <a:avLst/>
            </a:prstTxWarp>
            <a:noAutofit/>
          </a:bodyPr>
          <a:lstStyle/>
          <a:p>
            <a:pPr>
              <a:lnSpc>
                <a:spcPct val="114000"/>
              </a:lnSpc>
              <a:spcBef>
                <a:spcPts val="200"/>
              </a:spcBef>
              <a:spcAft>
                <a:spcPts val="600"/>
              </a:spcAft>
            </a:pPr>
            <a:r>
              <a:rPr lang="nn-NO" sz="3600" dirty="0">
                <a:solidFill>
                  <a:schemeClr val="bg1"/>
                </a:solidFill>
                <a:latin typeface="Segoe UI Bold" panose="020B0802040204020203" pitchFamily="34" charset="0"/>
                <a:cs typeface="Segoe UI Bold" panose="020B0802040204020203" pitchFamily="34" charset="0"/>
              </a:rPr>
              <a:t>Microsoft Dynamics 365 for Sales</a:t>
            </a:r>
            <a:br>
              <a:rPr lang="en-US" sz="2800" dirty="0">
                <a:solidFill>
                  <a:schemeClr val="bg1"/>
                </a:solidFill>
                <a:latin typeface="Segoe UI Bold" panose="020B0802040204020203" pitchFamily="34" charset="0"/>
                <a:cs typeface="Segoe UI Bold" panose="020B0802040204020203" pitchFamily="34" charset="0"/>
              </a:rPr>
            </a:br>
            <a:r>
              <a:rPr lang="en-US" dirty="0">
                <a:solidFill>
                  <a:schemeClr val="bg1"/>
                </a:solidFill>
                <a:latin typeface="Segoe UI Semibold" panose="020B0702040204020203" pitchFamily="34" charset="0"/>
                <a:cs typeface="Segoe UI Semibold" panose="020B0702040204020203" pitchFamily="34" charset="0"/>
              </a:rPr>
              <a:t>Guidance for selling to SMB customers</a:t>
            </a:r>
          </a:p>
        </p:txBody>
      </p:sp>
      <p:sp>
        <p:nvSpPr>
          <p:cNvPr id="2" name="Rectangle 1"/>
          <p:cNvSpPr/>
          <p:nvPr/>
        </p:nvSpPr>
        <p:spPr>
          <a:xfrm>
            <a:off x="504755" y="1319222"/>
            <a:ext cx="11191946" cy="113461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spcBef>
                <a:spcPts val="400"/>
              </a:spcBef>
            </a:pPr>
            <a:r>
              <a:rPr lang="en-US" sz="2000" dirty="0">
                <a:solidFill>
                  <a:schemeClr val="accent6"/>
                </a:solidFill>
                <a:latin typeface="Segoe UI Light" panose="020B0502040204020203" pitchFamily="34" charset="0"/>
                <a:cs typeface="Segoe UI Light" panose="020B0502040204020203" pitchFamily="34" charset="0"/>
              </a:rPr>
              <a:t>Overview: Making Microsoft Dynamics 365 easy and accessible for small and midsize businesses</a:t>
            </a:r>
          </a:p>
          <a:p>
            <a:r>
              <a:rPr lang="en-US" sz="1200" dirty="0">
                <a:solidFill>
                  <a:schemeClr val="tx1"/>
                </a:solidFill>
              </a:rPr>
              <a:t>Most businesses today know that delivering a great customer experience is essential to winning sales and differentiating themselves against their competition. This is where Microsoft Dynamics 365 for Sales comes in, but a lot of smaller businesses see it as too complex for their needs. Dynamics 365 for Sales offers the perfect solution because it can adapt to specific business needs, with the flexibility to deliver only the part of the solution that is right for the customer at a given time. In many cases, the best strategy is to focus on the basics and start small—for example delivering capabilities around a specific area like opportunity management, and then moving on to more advanced scenarios later. </a:t>
            </a:r>
            <a:endParaRPr lang="en-US" sz="1600" dirty="0">
              <a:solidFill>
                <a:schemeClr val="tx1"/>
              </a:solidFill>
              <a:latin typeface="Segoe UI Semibold" panose="020B0702040204020203" pitchFamily="34" charset="0"/>
              <a:cs typeface="Segoe UI Semibold" panose="020B0702040204020203" pitchFamily="34" charset="0"/>
            </a:endParaRPr>
          </a:p>
        </p:txBody>
      </p:sp>
      <p:sp>
        <p:nvSpPr>
          <p:cNvPr id="8" name="Rectangle 7"/>
          <p:cNvSpPr/>
          <p:nvPr/>
        </p:nvSpPr>
        <p:spPr>
          <a:xfrm>
            <a:off x="8500580" y="3415262"/>
            <a:ext cx="3196121" cy="564750"/>
          </a:xfrm>
          <a:prstGeom prst="rect">
            <a:avLst/>
          </a:prstGeom>
          <a:solidFill>
            <a:schemeClr val="accent1"/>
          </a:solidFill>
          <a:ln w="3175">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822960" tIns="45720" rIns="91440" bIns="45720" numCol="1" spcCol="0" rtlCol="0" fromWordArt="0" anchor="ctr" anchorCtr="0" forceAA="0" compatLnSpc="1">
            <a:prstTxWarp prst="textNoShape">
              <a:avLst/>
            </a:prstTxWarp>
            <a:noAutofit/>
          </a:bodyPr>
          <a:lstStyle/>
          <a:p>
            <a:pPr defTabSz="932472" fontAlgn="base">
              <a:spcBef>
                <a:spcPct val="0"/>
              </a:spcBef>
              <a:spcAft>
                <a:spcPct val="0"/>
              </a:spcAft>
            </a:pPr>
            <a:r>
              <a:rPr lang="en-IN" sz="1400" dirty="0">
                <a:solidFill>
                  <a:schemeClr val="bg1"/>
                </a:solidFill>
                <a:ea typeface="Segoe UI" pitchFamily="34" charset="0"/>
                <a:cs typeface="Segoe UI" pitchFamily="34" charset="0"/>
              </a:rPr>
              <a:t>Business Insight</a:t>
            </a:r>
          </a:p>
        </p:txBody>
      </p:sp>
      <p:sp>
        <p:nvSpPr>
          <p:cNvPr id="13" name="Rectangle 12"/>
          <p:cNvSpPr/>
          <p:nvPr/>
        </p:nvSpPr>
        <p:spPr>
          <a:xfrm>
            <a:off x="1956888" y="3415262"/>
            <a:ext cx="3196121" cy="564750"/>
          </a:xfrm>
          <a:prstGeom prst="rect">
            <a:avLst/>
          </a:prstGeom>
          <a:solidFill>
            <a:schemeClr val="tx2"/>
          </a:solidFill>
          <a:ln w="3175">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822960" tIns="45720" rIns="91440" bIns="45720" numCol="1" spcCol="0" rtlCol="0" fromWordArt="0" anchor="ctr" anchorCtr="0" forceAA="0" compatLnSpc="1">
            <a:prstTxWarp prst="textNoShape">
              <a:avLst/>
            </a:prstTxWarp>
            <a:noAutofit/>
          </a:bodyPr>
          <a:lstStyle/>
          <a:p>
            <a:pPr defTabSz="932472" fontAlgn="base">
              <a:spcBef>
                <a:spcPct val="0"/>
              </a:spcBef>
              <a:spcAft>
                <a:spcPct val="0"/>
              </a:spcAft>
            </a:pPr>
            <a:r>
              <a:rPr lang="en-IN" sz="1400" dirty="0">
                <a:solidFill>
                  <a:schemeClr val="bg1"/>
                </a:solidFill>
                <a:ea typeface="Segoe UI" pitchFamily="34" charset="0"/>
                <a:cs typeface="Segoe UI" pitchFamily="34" charset="0"/>
              </a:rPr>
              <a:t>Opportunity Management</a:t>
            </a:r>
          </a:p>
        </p:txBody>
      </p:sp>
      <p:sp>
        <p:nvSpPr>
          <p:cNvPr id="43" name="Rectangle 42"/>
          <p:cNvSpPr/>
          <p:nvPr/>
        </p:nvSpPr>
        <p:spPr>
          <a:xfrm>
            <a:off x="5228734" y="3415262"/>
            <a:ext cx="3196121" cy="564750"/>
          </a:xfrm>
          <a:prstGeom prst="rect">
            <a:avLst/>
          </a:prstGeom>
          <a:solidFill>
            <a:schemeClr val="accent2"/>
          </a:solidFill>
          <a:ln w="3175">
            <a:solidFill>
              <a:schemeClr val="accent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00" tIns="45720" rIns="91440" bIns="45720" numCol="1" spcCol="0" rtlCol="0" fromWordArt="0" anchor="ctr" anchorCtr="0" forceAA="0" compatLnSpc="1">
            <a:prstTxWarp prst="textNoShape">
              <a:avLst/>
            </a:prstTxWarp>
            <a:noAutofit/>
          </a:bodyPr>
          <a:lstStyle/>
          <a:p>
            <a:pPr defTabSz="932472" fontAlgn="base">
              <a:spcBef>
                <a:spcPct val="0"/>
              </a:spcBef>
              <a:spcAft>
                <a:spcPct val="0"/>
              </a:spcAft>
            </a:pPr>
            <a:r>
              <a:rPr lang="en-IN" sz="1400" dirty="0">
                <a:solidFill>
                  <a:schemeClr val="bg1"/>
                </a:solidFill>
                <a:ea typeface="Segoe UI" pitchFamily="34" charset="0"/>
                <a:cs typeface="Segoe UI" pitchFamily="34" charset="0"/>
              </a:rPr>
              <a:t>Mobile Productivity</a:t>
            </a:r>
          </a:p>
        </p:txBody>
      </p:sp>
      <p:sp>
        <p:nvSpPr>
          <p:cNvPr id="9" name="Frame 21"/>
          <p:cNvSpPr/>
          <p:nvPr/>
        </p:nvSpPr>
        <p:spPr bwMode="auto">
          <a:xfrm>
            <a:off x="8697644" y="3486507"/>
            <a:ext cx="398140" cy="422260"/>
          </a:xfrm>
          <a:custGeom>
            <a:avLst/>
            <a:gdLst/>
            <a:ahLst/>
            <a:cxnLst/>
            <a:rect l="l" t="t" r="r" b="b"/>
            <a:pathLst>
              <a:path w="8292376" h="8794752">
                <a:moveTo>
                  <a:pt x="6652691" y="2433077"/>
                </a:moveTo>
                <a:lnTo>
                  <a:pt x="6846364" y="2433077"/>
                </a:lnTo>
                <a:lnTo>
                  <a:pt x="6754525" y="2768331"/>
                </a:lnTo>
                <a:lnTo>
                  <a:pt x="6846365" y="3716846"/>
                </a:lnTo>
                <a:lnTo>
                  <a:pt x="6652690" y="3716847"/>
                </a:lnTo>
                <a:lnTo>
                  <a:pt x="6744530" y="2768331"/>
                </a:lnTo>
                <a:close/>
                <a:moveTo>
                  <a:pt x="6783889" y="685800"/>
                </a:moveTo>
                <a:cubicBezTo>
                  <a:pt x="7180375" y="685801"/>
                  <a:pt x="7501793" y="1033667"/>
                  <a:pt x="7501792" y="1462781"/>
                </a:cubicBezTo>
                <a:cubicBezTo>
                  <a:pt x="7501792" y="1891896"/>
                  <a:pt x="7180376" y="2239762"/>
                  <a:pt x="6783889" y="2239762"/>
                </a:cubicBezTo>
                <a:cubicBezTo>
                  <a:pt x="6387401" y="2239762"/>
                  <a:pt x="6065985" y="1891896"/>
                  <a:pt x="6065984" y="1462781"/>
                </a:cubicBezTo>
                <a:cubicBezTo>
                  <a:pt x="6065984" y="1033666"/>
                  <a:pt x="6387401" y="685800"/>
                  <a:pt x="6783889" y="685800"/>
                </a:cubicBezTo>
                <a:close/>
                <a:moveTo>
                  <a:pt x="4618762" y="523061"/>
                </a:moveTo>
                <a:lnTo>
                  <a:pt x="4459193" y="952807"/>
                </a:lnTo>
                <a:lnTo>
                  <a:pt x="4365784" y="861740"/>
                </a:lnTo>
                <a:lnTo>
                  <a:pt x="3072313" y="1984375"/>
                </a:lnTo>
                <a:lnTo>
                  <a:pt x="2665913" y="1831975"/>
                </a:lnTo>
                <a:lnTo>
                  <a:pt x="1726113" y="2720975"/>
                </a:lnTo>
                <a:lnTo>
                  <a:pt x="1287963" y="2390775"/>
                </a:lnTo>
                <a:lnTo>
                  <a:pt x="297363" y="3394075"/>
                </a:lnTo>
                <a:lnTo>
                  <a:pt x="284663" y="3292475"/>
                </a:lnTo>
                <a:lnTo>
                  <a:pt x="1281613" y="2282825"/>
                </a:lnTo>
                <a:lnTo>
                  <a:pt x="1738813" y="2613025"/>
                </a:lnTo>
                <a:lnTo>
                  <a:pt x="2653213" y="1749425"/>
                </a:lnTo>
                <a:lnTo>
                  <a:pt x="3059613" y="1901825"/>
                </a:lnTo>
                <a:lnTo>
                  <a:pt x="4295470" y="793189"/>
                </a:lnTo>
                <a:lnTo>
                  <a:pt x="4193207" y="693491"/>
                </a:lnTo>
                <a:close/>
                <a:moveTo>
                  <a:pt x="131694" y="131694"/>
                </a:moveTo>
                <a:lnTo>
                  <a:pt x="131694" y="4262506"/>
                </a:lnTo>
                <a:lnTo>
                  <a:pt x="5039293" y="4262506"/>
                </a:lnTo>
                <a:lnTo>
                  <a:pt x="5039293" y="3910664"/>
                </a:lnTo>
                <a:lnTo>
                  <a:pt x="4448461" y="3808162"/>
                </a:lnTo>
                <a:cubicBezTo>
                  <a:pt x="4327522" y="3787181"/>
                  <a:pt x="4246491" y="3672131"/>
                  <a:pt x="4267473" y="3551193"/>
                </a:cubicBezTo>
                <a:cubicBezTo>
                  <a:pt x="4273857" y="3514391"/>
                  <a:pt x="4288952" y="3481283"/>
                  <a:pt x="4312516" y="3455350"/>
                </a:cubicBezTo>
                <a:lnTo>
                  <a:pt x="3049181" y="2338552"/>
                </a:lnTo>
                <a:cubicBezTo>
                  <a:pt x="3030263" y="2321828"/>
                  <a:pt x="3028484" y="2292934"/>
                  <a:pt x="3045208" y="2274016"/>
                </a:cubicBezTo>
                <a:cubicBezTo>
                  <a:pt x="3053569" y="2264557"/>
                  <a:pt x="3064974" y="2259383"/>
                  <a:pt x="3076652" y="2258664"/>
                </a:cubicBezTo>
                <a:cubicBezTo>
                  <a:pt x="3088331" y="2257945"/>
                  <a:pt x="3100284" y="2261681"/>
                  <a:pt x="3109743" y="2270043"/>
                </a:cubicBezTo>
                <a:lnTo>
                  <a:pt x="4381077" y="3393913"/>
                </a:lnTo>
                <a:lnTo>
                  <a:pt x="4381338" y="3394446"/>
                </a:lnTo>
                <a:cubicBezTo>
                  <a:pt x="4423239" y="3370696"/>
                  <a:pt x="4473314" y="3361334"/>
                  <a:pt x="4524442" y="3370204"/>
                </a:cubicBezTo>
                <a:lnTo>
                  <a:pt x="5039293" y="3459525"/>
                </a:lnTo>
                <a:lnTo>
                  <a:pt x="5039293" y="131694"/>
                </a:lnTo>
                <a:close/>
                <a:moveTo>
                  <a:pt x="0" y="0"/>
                </a:moveTo>
                <a:lnTo>
                  <a:pt x="5170987" y="0"/>
                </a:lnTo>
                <a:lnTo>
                  <a:pt x="5170987" y="3482373"/>
                </a:lnTo>
                <a:lnTo>
                  <a:pt x="5548601" y="3547884"/>
                </a:lnTo>
                <a:lnTo>
                  <a:pt x="5995669" y="2555786"/>
                </a:lnTo>
                <a:cubicBezTo>
                  <a:pt x="6033491" y="2471855"/>
                  <a:pt x="6116972" y="2422838"/>
                  <a:pt x="6203559" y="2424850"/>
                </a:cubicBezTo>
                <a:cubicBezTo>
                  <a:pt x="6220947" y="2425255"/>
                  <a:pt x="6238460" y="2427716"/>
                  <a:pt x="6255561" y="2433076"/>
                </a:cubicBezTo>
                <a:lnTo>
                  <a:pt x="6361779" y="2433076"/>
                </a:lnTo>
                <a:lnTo>
                  <a:pt x="6536435" y="3729550"/>
                </a:lnTo>
                <a:lnTo>
                  <a:pt x="6962621" y="3729550"/>
                </a:lnTo>
                <a:lnTo>
                  <a:pt x="7137277" y="2433077"/>
                </a:lnTo>
                <a:lnTo>
                  <a:pt x="7320347" y="2433077"/>
                </a:lnTo>
                <a:cubicBezTo>
                  <a:pt x="7339436" y="2428524"/>
                  <a:pt x="7358732" y="2427668"/>
                  <a:pt x="7377603" y="2429291"/>
                </a:cubicBezTo>
                <a:cubicBezTo>
                  <a:pt x="7461430" y="2436504"/>
                  <a:pt x="7536860" y="2492665"/>
                  <a:pt x="7564508" y="2577712"/>
                </a:cubicBezTo>
                <a:lnTo>
                  <a:pt x="8281741" y="4783955"/>
                </a:lnTo>
                <a:cubicBezTo>
                  <a:pt x="8318606" y="4897351"/>
                  <a:pt x="8256563" y="5019163"/>
                  <a:pt x="8143166" y="5056027"/>
                </a:cubicBezTo>
                <a:cubicBezTo>
                  <a:pt x="8029769" y="5092892"/>
                  <a:pt x="7907959" y="5030849"/>
                  <a:pt x="7871095" y="4917452"/>
                </a:cubicBezTo>
                <a:lnTo>
                  <a:pt x="7527302" y="3859926"/>
                </a:lnTo>
                <a:lnTo>
                  <a:pt x="7527301" y="6251887"/>
                </a:lnTo>
                <a:lnTo>
                  <a:pt x="7527302" y="8416668"/>
                </a:lnTo>
                <a:lnTo>
                  <a:pt x="7527302" y="8557135"/>
                </a:lnTo>
                <a:cubicBezTo>
                  <a:pt x="7527303" y="8688367"/>
                  <a:pt x="7420918" y="8794751"/>
                  <a:pt x="7289687" y="8794751"/>
                </a:cubicBezTo>
                <a:lnTo>
                  <a:pt x="7150941" y="8794752"/>
                </a:lnTo>
                <a:cubicBezTo>
                  <a:pt x="7024894" y="8794752"/>
                  <a:pt x="6921770" y="8696606"/>
                  <a:pt x="6914875" y="8572499"/>
                </a:cubicBezTo>
                <a:lnTo>
                  <a:pt x="6902142" y="8572501"/>
                </a:lnTo>
                <a:cubicBezTo>
                  <a:pt x="6909614" y="8559564"/>
                  <a:pt x="6913326" y="8544514"/>
                  <a:pt x="6913326" y="8528594"/>
                </a:cubicBezTo>
                <a:lnTo>
                  <a:pt x="6913324" y="6251888"/>
                </a:lnTo>
                <a:lnTo>
                  <a:pt x="6913325" y="6069135"/>
                </a:lnTo>
                <a:cubicBezTo>
                  <a:pt x="6913325" y="6013805"/>
                  <a:pt x="6868470" y="5968950"/>
                  <a:pt x="6813139" y="5968949"/>
                </a:cubicBezTo>
                <a:lnTo>
                  <a:pt x="6754638" y="5968949"/>
                </a:lnTo>
                <a:cubicBezTo>
                  <a:pt x="6699307" y="5968950"/>
                  <a:pt x="6654452" y="6013805"/>
                  <a:pt x="6654453" y="6069135"/>
                </a:cubicBezTo>
                <a:lnTo>
                  <a:pt x="6654452" y="8528594"/>
                </a:lnTo>
                <a:cubicBezTo>
                  <a:pt x="6654452" y="8544512"/>
                  <a:pt x="6658165" y="8559561"/>
                  <a:pt x="6665636" y="8572500"/>
                </a:cubicBezTo>
                <a:lnTo>
                  <a:pt x="6653154" y="8572501"/>
                </a:lnTo>
                <a:cubicBezTo>
                  <a:pt x="6647397" y="8696397"/>
                  <a:pt x="6544852" y="8794750"/>
                  <a:pt x="6419334" y="8794752"/>
                </a:cubicBezTo>
                <a:lnTo>
                  <a:pt x="6282048" y="8794752"/>
                </a:lnTo>
                <a:cubicBezTo>
                  <a:pt x="6152198" y="8794751"/>
                  <a:pt x="6046932" y="8689485"/>
                  <a:pt x="6046932" y="8559635"/>
                </a:cubicBezTo>
                <a:lnTo>
                  <a:pt x="6046932" y="8504999"/>
                </a:lnTo>
                <a:cubicBezTo>
                  <a:pt x="6042519" y="8488807"/>
                  <a:pt x="6040474" y="8471785"/>
                  <a:pt x="6040474" y="8454283"/>
                </a:cubicBezTo>
                <a:lnTo>
                  <a:pt x="6040475" y="8416667"/>
                </a:lnTo>
                <a:lnTo>
                  <a:pt x="6040475" y="6234090"/>
                </a:lnTo>
                <a:lnTo>
                  <a:pt x="6040475" y="3538284"/>
                </a:lnTo>
                <a:lnTo>
                  <a:pt x="5909878" y="3828095"/>
                </a:lnTo>
                <a:cubicBezTo>
                  <a:pt x="5910171" y="3830798"/>
                  <a:pt x="5909764" y="3833414"/>
                  <a:pt x="5909310" y="3836033"/>
                </a:cubicBezTo>
                <a:cubicBezTo>
                  <a:pt x="5888329" y="3956972"/>
                  <a:pt x="5773280" y="4038003"/>
                  <a:pt x="5652341" y="4017021"/>
                </a:cubicBezTo>
                <a:lnTo>
                  <a:pt x="5170987" y="3933512"/>
                </a:lnTo>
                <a:lnTo>
                  <a:pt x="5170987" y="4394200"/>
                </a:lnTo>
                <a:lnTo>
                  <a:pt x="2706074" y="4394200"/>
                </a:lnTo>
                <a:lnTo>
                  <a:pt x="2706074" y="8394700"/>
                </a:lnTo>
                <a:lnTo>
                  <a:pt x="3369264" y="8394700"/>
                </a:lnTo>
                <a:lnTo>
                  <a:pt x="3369264" y="8628778"/>
                </a:lnTo>
                <a:lnTo>
                  <a:pt x="1801722" y="8628778"/>
                </a:lnTo>
                <a:lnTo>
                  <a:pt x="1801722" y="8394700"/>
                </a:lnTo>
                <a:lnTo>
                  <a:pt x="2464912" y="8394700"/>
                </a:lnTo>
                <a:lnTo>
                  <a:pt x="2464912" y="4394200"/>
                </a:lnTo>
                <a:lnTo>
                  <a:pt x="0" y="4394200"/>
                </a:lnTo>
                <a:close/>
              </a:path>
            </a:pathLst>
          </a:custGeom>
          <a:solidFill>
            <a:schemeClr val="bg1"/>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eaLnBrk="1" fontAlgn="auto" latinLnBrk="0" hangingPunct="1">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endParaRPr>
          </a:p>
        </p:txBody>
      </p:sp>
      <p:cxnSp>
        <p:nvCxnSpPr>
          <p:cNvPr id="10" name="Straight Connector 9"/>
          <p:cNvCxnSpPr/>
          <p:nvPr/>
        </p:nvCxnSpPr>
        <p:spPr>
          <a:xfrm>
            <a:off x="9212932" y="3465639"/>
            <a:ext cx="0" cy="463996"/>
          </a:xfrm>
          <a:prstGeom prst="line">
            <a:avLst/>
          </a:prstGeom>
          <a:ln w="12700">
            <a:solidFill>
              <a:schemeClr val="bg1"/>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14" name="Group 13"/>
          <p:cNvGrpSpPr/>
          <p:nvPr/>
        </p:nvGrpSpPr>
        <p:grpSpPr>
          <a:xfrm>
            <a:off x="2092341" y="3534654"/>
            <a:ext cx="408810" cy="325966"/>
            <a:chOff x="5437236" y="2669615"/>
            <a:chExt cx="1496131" cy="1192950"/>
          </a:xfrm>
          <a:solidFill>
            <a:schemeClr val="bg1"/>
          </a:solidFill>
        </p:grpSpPr>
        <p:sp>
          <p:nvSpPr>
            <p:cNvPr id="17" name="Oval 16"/>
            <p:cNvSpPr/>
            <p:nvPr/>
          </p:nvSpPr>
          <p:spPr bwMode="auto">
            <a:xfrm>
              <a:off x="6376170" y="2749199"/>
              <a:ext cx="397051" cy="39705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prstClr val="white"/>
                </a:solidFill>
              </a:endParaRPr>
            </a:p>
          </p:txBody>
        </p:sp>
        <p:sp>
          <p:nvSpPr>
            <p:cNvPr id="18" name="Rounded Rectangle 14"/>
            <p:cNvSpPr/>
            <p:nvPr/>
          </p:nvSpPr>
          <p:spPr bwMode="auto">
            <a:xfrm rot="3346503">
              <a:off x="5940232" y="3067188"/>
              <a:ext cx="413660" cy="415922"/>
            </a:xfrm>
            <a:custGeom>
              <a:avLst/>
              <a:gdLst>
                <a:gd name="connsiteX0" fmla="*/ 744540 w 869954"/>
                <a:gd name="connsiteY0" fmla="*/ 0 h 874713"/>
                <a:gd name="connsiteX1" fmla="*/ 869954 w 869954"/>
                <a:gd name="connsiteY1" fmla="*/ 125414 h 874713"/>
                <a:gd name="connsiteX2" fmla="*/ 869953 w 869954"/>
                <a:gd name="connsiteY2" fmla="*/ 706437 h 874713"/>
                <a:gd name="connsiteX3" fmla="*/ 869952 w 869954"/>
                <a:gd name="connsiteY3" fmla="*/ 749299 h 874713"/>
                <a:gd name="connsiteX4" fmla="*/ 744538 w 869954"/>
                <a:gd name="connsiteY4" fmla="*/ 874713 h 874713"/>
                <a:gd name="connsiteX5" fmla="*/ 125414 w 869954"/>
                <a:gd name="connsiteY5" fmla="*/ 874712 h 874713"/>
                <a:gd name="connsiteX6" fmla="*/ 0 w 869954"/>
                <a:gd name="connsiteY6" fmla="*/ 749298 h 874713"/>
                <a:gd name="connsiteX7" fmla="*/ 1 w 869954"/>
                <a:gd name="connsiteY7" fmla="*/ 749299 h 874713"/>
                <a:gd name="connsiteX8" fmla="*/ 125415 w 869954"/>
                <a:gd name="connsiteY8" fmla="*/ 623885 h 874713"/>
                <a:gd name="connsiteX9" fmla="*/ 619126 w 869954"/>
                <a:gd name="connsiteY9" fmla="*/ 623885 h 874713"/>
                <a:gd name="connsiteX10" fmla="*/ 619126 w 869954"/>
                <a:gd name="connsiteY10" fmla="*/ 125414 h 874713"/>
                <a:gd name="connsiteX11" fmla="*/ 744540 w 869954"/>
                <a:gd name="connsiteY11" fmla="*/ 0 h 874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69954" h="874713">
                  <a:moveTo>
                    <a:pt x="744540" y="0"/>
                  </a:moveTo>
                  <a:cubicBezTo>
                    <a:pt x="813804" y="0"/>
                    <a:pt x="869954" y="56150"/>
                    <a:pt x="869954" y="125414"/>
                  </a:cubicBezTo>
                  <a:cubicBezTo>
                    <a:pt x="869954" y="319088"/>
                    <a:pt x="869953" y="512763"/>
                    <a:pt x="869953" y="706437"/>
                  </a:cubicBezTo>
                  <a:cubicBezTo>
                    <a:pt x="869953" y="720724"/>
                    <a:pt x="869952" y="735012"/>
                    <a:pt x="869952" y="749299"/>
                  </a:cubicBezTo>
                  <a:cubicBezTo>
                    <a:pt x="869952" y="818563"/>
                    <a:pt x="813802" y="874713"/>
                    <a:pt x="744538" y="874713"/>
                  </a:cubicBezTo>
                  <a:lnTo>
                    <a:pt x="125414" y="874712"/>
                  </a:lnTo>
                  <a:cubicBezTo>
                    <a:pt x="56150" y="874712"/>
                    <a:pt x="0" y="818562"/>
                    <a:pt x="0" y="749298"/>
                  </a:cubicBezTo>
                  <a:lnTo>
                    <a:pt x="1" y="749299"/>
                  </a:lnTo>
                  <a:cubicBezTo>
                    <a:pt x="1" y="680035"/>
                    <a:pt x="56151" y="623885"/>
                    <a:pt x="125415" y="623885"/>
                  </a:cubicBezTo>
                  <a:lnTo>
                    <a:pt x="619126" y="623885"/>
                  </a:lnTo>
                  <a:lnTo>
                    <a:pt x="619126" y="125414"/>
                  </a:lnTo>
                  <a:cubicBezTo>
                    <a:pt x="619126" y="56150"/>
                    <a:pt x="675276" y="0"/>
                    <a:pt x="74454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prstClr val="white"/>
                </a:solidFill>
              </a:endParaRPr>
            </a:p>
          </p:txBody>
        </p:sp>
        <p:sp>
          <p:nvSpPr>
            <p:cNvPr id="19" name="Rounded Rectangle 63"/>
            <p:cNvSpPr/>
            <p:nvPr/>
          </p:nvSpPr>
          <p:spPr bwMode="auto">
            <a:xfrm>
              <a:off x="6283297" y="3248246"/>
              <a:ext cx="579369" cy="614319"/>
            </a:xfrm>
            <a:custGeom>
              <a:avLst/>
              <a:gdLst/>
              <a:ahLst/>
              <a:cxnLst/>
              <a:rect l="l" t="t" r="r" b="b"/>
              <a:pathLst>
                <a:path w="579369" h="614319">
                  <a:moveTo>
                    <a:pt x="0" y="462401"/>
                  </a:moveTo>
                  <a:lnTo>
                    <a:pt x="63852" y="561423"/>
                  </a:lnTo>
                  <a:cubicBezTo>
                    <a:pt x="73580" y="576510"/>
                    <a:pt x="93698" y="580854"/>
                    <a:pt x="108785" y="571125"/>
                  </a:cubicBezTo>
                  <a:lnTo>
                    <a:pt x="218056" y="500665"/>
                  </a:lnTo>
                  <a:cubicBezTo>
                    <a:pt x="220631" y="499005"/>
                    <a:pt x="222892" y="497042"/>
                    <a:pt x="223120" y="493348"/>
                  </a:cubicBezTo>
                  <a:cubicBezTo>
                    <a:pt x="235852" y="518006"/>
                    <a:pt x="261790" y="534168"/>
                    <a:pt x="291503" y="534168"/>
                  </a:cubicBezTo>
                  <a:lnTo>
                    <a:pt x="579369" y="534168"/>
                  </a:lnTo>
                  <a:cubicBezTo>
                    <a:pt x="573088" y="579889"/>
                    <a:pt x="533396" y="614319"/>
                    <a:pt x="485663" y="614319"/>
                  </a:cubicBezTo>
                  <a:lnTo>
                    <a:pt x="97135" y="614319"/>
                  </a:lnTo>
                  <a:cubicBezTo>
                    <a:pt x="43489" y="614319"/>
                    <a:pt x="0" y="570830"/>
                    <a:pt x="0" y="517184"/>
                  </a:cubicBezTo>
                  <a:close/>
                  <a:moveTo>
                    <a:pt x="353345" y="0"/>
                  </a:moveTo>
                  <a:lnTo>
                    <a:pt x="485663" y="0"/>
                  </a:lnTo>
                  <a:cubicBezTo>
                    <a:pt x="532000" y="0"/>
                    <a:pt x="570759" y="32446"/>
                    <a:pt x="578587" y="76276"/>
                  </a:cubicBezTo>
                  <a:cubicBezTo>
                    <a:pt x="539113" y="80042"/>
                    <a:pt x="508787" y="113659"/>
                    <a:pt x="508787" y="154360"/>
                  </a:cubicBezTo>
                  <a:lnTo>
                    <a:pt x="508787" y="373810"/>
                  </a:lnTo>
                  <a:lnTo>
                    <a:pt x="349983" y="373810"/>
                  </a:lnTo>
                  <a:lnTo>
                    <a:pt x="297870" y="73994"/>
                  </a:lnTo>
                  <a:close/>
                  <a:moveTo>
                    <a:pt x="97135" y="0"/>
                  </a:moveTo>
                  <a:lnTo>
                    <a:pt x="226024" y="0"/>
                  </a:lnTo>
                  <a:lnTo>
                    <a:pt x="281500" y="73994"/>
                  </a:lnTo>
                  <a:lnTo>
                    <a:pt x="222003" y="416286"/>
                  </a:lnTo>
                  <a:lnTo>
                    <a:pt x="215997" y="437491"/>
                  </a:lnTo>
                  <a:lnTo>
                    <a:pt x="131268" y="306092"/>
                  </a:lnTo>
                  <a:cubicBezTo>
                    <a:pt x="121539" y="291004"/>
                    <a:pt x="101422" y="286660"/>
                    <a:pt x="86335" y="296389"/>
                  </a:cubicBezTo>
                  <a:lnTo>
                    <a:pt x="0" y="352060"/>
                  </a:lnTo>
                  <a:lnTo>
                    <a:pt x="0" y="97135"/>
                  </a:lnTo>
                  <a:cubicBezTo>
                    <a:pt x="0" y="43489"/>
                    <a:pt x="43489" y="0"/>
                    <a:pt x="9713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prstClr val="white"/>
                </a:solidFill>
              </a:endParaRPr>
            </a:p>
          </p:txBody>
        </p:sp>
        <p:sp>
          <p:nvSpPr>
            <p:cNvPr id="20" name="Rounded Rectangle 14"/>
            <p:cNvSpPr/>
            <p:nvPr/>
          </p:nvSpPr>
          <p:spPr bwMode="auto">
            <a:xfrm>
              <a:off x="6519707" y="3347444"/>
              <a:ext cx="413660" cy="415922"/>
            </a:xfrm>
            <a:custGeom>
              <a:avLst/>
              <a:gdLst>
                <a:gd name="connsiteX0" fmla="*/ 744540 w 869954"/>
                <a:gd name="connsiteY0" fmla="*/ 0 h 874713"/>
                <a:gd name="connsiteX1" fmla="*/ 869954 w 869954"/>
                <a:gd name="connsiteY1" fmla="*/ 125414 h 874713"/>
                <a:gd name="connsiteX2" fmla="*/ 869953 w 869954"/>
                <a:gd name="connsiteY2" fmla="*/ 706437 h 874713"/>
                <a:gd name="connsiteX3" fmla="*/ 869952 w 869954"/>
                <a:gd name="connsiteY3" fmla="*/ 749299 h 874713"/>
                <a:gd name="connsiteX4" fmla="*/ 744538 w 869954"/>
                <a:gd name="connsiteY4" fmla="*/ 874713 h 874713"/>
                <a:gd name="connsiteX5" fmla="*/ 125414 w 869954"/>
                <a:gd name="connsiteY5" fmla="*/ 874712 h 874713"/>
                <a:gd name="connsiteX6" fmla="*/ 0 w 869954"/>
                <a:gd name="connsiteY6" fmla="*/ 749298 h 874713"/>
                <a:gd name="connsiteX7" fmla="*/ 1 w 869954"/>
                <a:gd name="connsiteY7" fmla="*/ 749299 h 874713"/>
                <a:gd name="connsiteX8" fmla="*/ 125415 w 869954"/>
                <a:gd name="connsiteY8" fmla="*/ 623885 h 874713"/>
                <a:gd name="connsiteX9" fmla="*/ 619126 w 869954"/>
                <a:gd name="connsiteY9" fmla="*/ 623885 h 874713"/>
                <a:gd name="connsiteX10" fmla="*/ 619126 w 869954"/>
                <a:gd name="connsiteY10" fmla="*/ 125414 h 874713"/>
                <a:gd name="connsiteX11" fmla="*/ 744540 w 869954"/>
                <a:gd name="connsiteY11" fmla="*/ 0 h 874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69954" h="874713">
                  <a:moveTo>
                    <a:pt x="744540" y="0"/>
                  </a:moveTo>
                  <a:cubicBezTo>
                    <a:pt x="813804" y="0"/>
                    <a:pt x="869954" y="56150"/>
                    <a:pt x="869954" y="125414"/>
                  </a:cubicBezTo>
                  <a:cubicBezTo>
                    <a:pt x="869954" y="319088"/>
                    <a:pt x="869953" y="512763"/>
                    <a:pt x="869953" y="706437"/>
                  </a:cubicBezTo>
                  <a:cubicBezTo>
                    <a:pt x="869953" y="720724"/>
                    <a:pt x="869952" y="735012"/>
                    <a:pt x="869952" y="749299"/>
                  </a:cubicBezTo>
                  <a:cubicBezTo>
                    <a:pt x="869952" y="818563"/>
                    <a:pt x="813802" y="874713"/>
                    <a:pt x="744538" y="874713"/>
                  </a:cubicBezTo>
                  <a:lnTo>
                    <a:pt x="125414" y="874712"/>
                  </a:lnTo>
                  <a:cubicBezTo>
                    <a:pt x="56150" y="874712"/>
                    <a:pt x="0" y="818562"/>
                    <a:pt x="0" y="749298"/>
                  </a:cubicBezTo>
                  <a:lnTo>
                    <a:pt x="1" y="749299"/>
                  </a:lnTo>
                  <a:cubicBezTo>
                    <a:pt x="1" y="680035"/>
                    <a:pt x="56151" y="623885"/>
                    <a:pt x="125415" y="623885"/>
                  </a:cubicBezTo>
                  <a:lnTo>
                    <a:pt x="619126" y="623885"/>
                  </a:lnTo>
                  <a:lnTo>
                    <a:pt x="619126" y="125414"/>
                  </a:lnTo>
                  <a:cubicBezTo>
                    <a:pt x="619126" y="56150"/>
                    <a:pt x="675276" y="0"/>
                    <a:pt x="74454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prstClr val="white"/>
                </a:solidFill>
              </a:endParaRPr>
            </a:p>
          </p:txBody>
        </p:sp>
        <p:grpSp>
          <p:nvGrpSpPr>
            <p:cNvPr id="21" name="Group 20"/>
            <p:cNvGrpSpPr/>
            <p:nvPr/>
          </p:nvGrpSpPr>
          <p:grpSpPr>
            <a:xfrm>
              <a:off x="5437236" y="2669615"/>
              <a:ext cx="435620" cy="547688"/>
              <a:chOff x="9065044" y="599304"/>
              <a:chExt cx="435620" cy="547688"/>
            </a:xfrm>
            <a:grpFill/>
          </p:grpSpPr>
          <p:sp>
            <p:nvSpPr>
              <p:cNvPr id="34" name="Rectangle 70"/>
              <p:cNvSpPr/>
              <p:nvPr/>
            </p:nvSpPr>
            <p:spPr bwMode="auto">
              <a:xfrm>
                <a:off x="9065044" y="599304"/>
                <a:ext cx="435620" cy="547688"/>
              </a:xfrm>
              <a:custGeom>
                <a:avLst/>
                <a:gdLst/>
                <a:ahLst/>
                <a:cxnLst/>
                <a:rect l="l" t="t" r="r" b="b"/>
                <a:pathLst>
                  <a:path w="435620" h="547688">
                    <a:moveTo>
                      <a:pt x="42282" y="53159"/>
                    </a:moveTo>
                    <a:lnTo>
                      <a:pt x="42282" y="494529"/>
                    </a:lnTo>
                    <a:lnTo>
                      <a:pt x="393338" y="494529"/>
                    </a:lnTo>
                    <a:lnTo>
                      <a:pt x="393338" y="53159"/>
                    </a:lnTo>
                    <a:close/>
                    <a:moveTo>
                      <a:pt x="0" y="0"/>
                    </a:moveTo>
                    <a:lnTo>
                      <a:pt x="435620" y="0"/>
                    </a:lnTo>
                    <a:lnTo>
                      <a:pt x="435620" y="547688"/>
                    </a:lnTo>
                    <a:lnTo>
                      <a:pt x="0" y="54768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prstClr val="white"/>
                  </a:solidFill>
                </a:endParaRPr>
              </a:p>
            </p:txBody>
          </p:sp>
          <p:sp>
            <p:nvSpPr>
              <p:cNvPr id="35" name="Rectangle 72"/>
              <p:cNvSpPr/>
              <p:nvPr/>
            </p:nvSpPr>
            <p:spPr bwMode="auto">
              <a:xfrm>
                <a:off x="9139239" y="698104"/>
                <a:ext cx="83344" cy="89010"/>
              </a:xfrm>
              <a:custGeom>
                <a:avLst/>
                <a:gdLst/>
                <a:ahLst/>
                <a:cxnLst/>
                <a:rect l="l" t="t" r="r" b="b"/>
                <a:pathLst>
                  <a:path w="83344" h="89010">
                    <a:moveTo>
                      <a:pt x="18812" y="20091"/>
                    </a:moveTo>
                    <a:lnTo>
                      <a:pt x="18812" y="68919"/>
                    </a:lnTo>
                    <a:lnTo>
                      <a:pt x="64532" y="68919"/>
                    </a:lnTo>
                    <a:lnTo>
                      <a:pt x="64532" y="20091"/>
                    </a:lnTo>
                    <a:close/>
                    <a:moveTo>
                      <a:pt x="0" y="0"/>
                    </a:moveTo>
                    <a:lnTo>
                      <a:pt x="83344" y="0"/>
                    </a:lnTo>
                    <a:lnTo>
                      <a:pt x="83344" y="89010"/>
                    </a:lnTo>
                    <a:lnTo>
                      <a:pt x="0" y="8901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prstClr val="white"/>
                  </a:solidFill>
                </a:endParaRPr>
              </a:p>
            </p:txBody>
          </p:sp>
          <p:sp>
            <p:nvSpPr>
              <p:cNvPr id="36" name="Rectangle 35"/>
              <p:cNvSpPr/>
              <p:nvPr/>
            </p:nvSpPr>
            <p:spPr bwMode="auto">
              <a:xfrm>
                <a:off x="9246291" y="728893"/>
                <a:ext cx="182880" cy="274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prstClr val="white"/>
                  </a:solidFill>
                </a:endParaRPr>
              </a:p>
            </p:txBody>
          </p:sp>
          <p:sp>
            <p:nvSpPr>
              <p:cNvPr id="37" name="Rectangle 36"/>
              <p:cNvSpPr/>
              <p:nvPr/>
            </p:nvSpPr>
            <p:spPr bwMode="auto">
              <a:xfrm>
                <a:off x="9246291" y="859432"/>
                <a:ext cx="182880" cy="274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prstClr val="white"/>
                  </a:solidFill>
                </a:endParaRPr>
              </a:p>
            </p:txBody>
          </p:sp>
          <p:sp>
            <p:nvSpPr>
              <p:cNvPr id="38" name="Rectangle 37"/>
              <p:cNvSpPr/>
              <p:nvPr/>
            </p:nvSpPr>
            <p:spPr bwMode="auto">
              <a:xfrm>
                <a:off x="9246291" y="989971"/>
                <a:ext cx="182880" cy="274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prstClr val="white"/>
                  </a:solidFill>
                </a:endParaRPr>
              </a:p>
            </p:txBody>
          </p:sp>
          <p:sp>
            <p:nvSpPr>
              <p:cNvPr id="39" name="Rectangle 72"/>
              <p:cNvSpPr/>
              <p:nvPr/>
            </p:nvSpPr>
            <p:spPr bwMode="auto">
              <a:xfrm>
                <a:off x="9140058" y="829041"/>
                <a:ext cx="81706" cy="89010"/>
              </a:xfrm>
              <a:custGeom>
                <a:avLst/>
                <a:gdLst/>
                <a:ahLst/>
                <a:cxnLst/>
                <a:rect l="l" t="t" r="r" b="b"/>
                <a:pathLst>
                  <a:path w="83344" h="89010">
                    <a:moveTo>
                      <a:pt x="18812" y="20091"/>
                    </a:moveTo>
                    <a:lnTo>
                      <a:pt x="18812" y="68919"/>
                    </a:lnTo>
                    <a:lnTo>
                      <a:pt x="64532" y="68919"/>
                    </a:lnTo>
                    <a:lnTo>
                      <a:pt x="64532" y="20091"/>
                    </a:lnTo>
                    <a:close/>
                    <a:moveTo>
                      <a:pt x="0" y="0"/>
                    </a:moveTo>
                    <a:lnTo>
                      <a:pt x="83344" y="0"/>
                    </a:lnTo>
                    <a:lnTo>
                      <a:pt x="83344" y="89010"/>
                    </a:lnTo>
                    <a:lnTo>
                      <a:pt x="0" y="8901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prstClr val="white"/>
                  </a:solidFill>
                </a:endParaRPr>
              </a:p>
            </p:txBody>
          </p:sp>
          <p:sp>
            <p:nvSpPr>
              <p:cNvPr id="40" name="Rectangle 72"/>
              <p:cNvSpPr/>
              <p:nvPr/>
            </p:nvSpPr>
            <p:spPr bwMode="auto">
              <a:xfrm>
                <a:off x="9140058" y="959182"/>
                <a:ext cx="81706" cy="89010"/>
              </a:xfrm>
              <a:custGeom>
                <a:avLst/>
                <a:gdLst/>
                <a:ahLst/>
                <a:cxnLst/>
                <a:rect l="l" t="t" r="r" b="b"/>
                <a:pathLst>
                  <a:path w="83344" h="89010">
                    <a:moveTo>
                      <a:pt x="18812" y="20091"/>
                    </a:moveTo>
                    <a:lnTo>
                      <a:pt x="18812" y="68919"/>
                    </a:lnTo>
                    <a:lnTo>
                      <a:pt x="64532" y="68919"/>
                    </a:lnTo>
                    <a:lnTo>
                      <a:pt x="64532" y="20091"/>
                    </a:lnTo>
                    <a:close/>
                    <a:moveTo>
                      <a:pt x="0" y="0"/>
                    </a:moveTo>
                    <a:lnTo>
                      <a:pt x="83344" y="0"/>
                    </a:lnTo>
                    <a:lnTo>
                      <a:pt x="83344" y="89010"/>
                    </a:lnTo>
                    <a:lnTo>
                      <a:pt x="0" y="8901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prstClr val="white"/>
                  </a:solidFill>
                </a:endParaRPr>
              </a:p>
            </p:txBody>
          </p:sp>
        </p:grpSp>
        <p:grpSp>
          <p:nvGrpSpPr>
            <p:cNvPr id="22" name="Group 21"/>
            <p:cNvGrpSpPr/>
            <p:nvPr/>
          </p:nvGrpSpPr>
          <p:grpSpPr>
            <a:xfrm>
              <a:off x="5437236" y="3285915"/>
              <a:ext cx="435620" cy="547688"/>
              <a:chOff x="5437647" y="3285915"/>
              <a:chExt cx="435620" cy="547688"/>
            </a:xfrm>
            <a:grpFill/>
          </p:grpSpPr>
          <p:grpSp>
            <p:nvGrpSpPr>
              <p:cNvPr id="24" name="Group 23"/>
              <p:cNvGrpSpPr/>
              <p:nvPr/>
            </p:nvGrpSpPr>
            <p:grpSpPr>
              <a:xfrm>
                <a:off x="5437647" y="3285915"/>
                <a:ext cx="435620" cy="547688"/>
                <a:chOff x="9065044" y="599304"/>
                <a:chExt cx="435620" cy="547688"/>
              </a:xfrm>
              <a:grpFill/>
            </p:grpSpPr>
            <p:sp>
              <p:nvSpPr>
                <p:cNvPr id="27" name="Rectangle 70"/>
                <p:cNvSpPr/>
                <p:nvPr/>
              </p:nvSpPr>
              <p:spPr bwMode="auto">
                <a:xfrm>
                  <a:off x="9065044" y="599304"/>
                  <a:ext cx="435620" cy="547688"/>
                </a:xfrm>
                <a:custGeom>
                  <a:avLst/>
                  <a:gdLst/>
                  <a:ahLst/>
                  <a:cxnLst/>
                  <a:rect l="l" t="t" r="r" b="b"/>
                  <a:pathLst>
                    <a:path w="435620" h="547688">
                      <a:moveTo>
                        <a:pt x="42282" y="53159"/>
                      </a:moveTo>
                      <a:lnTo>
                        <a:pt x="42282" y="494529"/>
                      </a:lnTo>
                      <a:lnTo>
                        <a:pt x="393338" y="494529"/>
                      </a:lnTo>
                      <a:lnTo>
                        <a:pt x="393338" y="53159"/>
                      </a:lnTo>
                      <a:close/>
                      <a:moveTo>
                        <a:pt x="0" y="0"/>
                      </a:moveTo>
                      <a:lnTo>
                        <a:pt x="435620" y="0"/>
                      </a:lnTo>
                      <a:lnTo>
                        <a:pt x="435620" y="547688"/>
                      </a:lnTo>
                      <a:lnTo>
                        <a:pt x="0" y="54768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prstClr val="white"/>
                    </a:solidFill>
                  </a:endParaRPr>
                </a:p>
              </p:txBody>
            </p:sp>
            <p:sp>
              <p:nvSpPr>
                <p:cNvPr id="28" name="Rectangle 72"/>
                <p:cNvSpPr/>
                <p:nvPr/>
              </p:nvSpPr>
              <p:spPr bwMode="auto">
                <a:xfrm>
                  <a:off x="9139239" y="698104"/>
                  <a:ext cx="83344" cy="89010"/>
                </a:xfrm>
                <a:custGeom>
                  <a:avLst/>
                  <a:gdLst/>
                  <a:ahLst/>
                  <a:cxnLst/>
                  <a:rect l="l" t="t" r="r" b="b"/>
                  <a:pathLst>
                    <a:path w="83344" h="89010">
                      <a:moveTo>
                        <a:pt x="18812" y="20091"/>
                      </a:moveTo>
                      <a:lnTo>
                        <a:pt x="18812" y="68919"/>
                      </a:lnTo>
                      <a:lnTo>
                        <a:pt x="64532" y="68919"/>
                      </a:lnTo>
                      <a:lnTo>
                        <a:pt x="64532" y="20091"/>
                      </a:lnTo>
                      <a:close/>
                      <a:moveTo>
                        <a:pt x="0" y="0"/>
                      </a:moveTo>
                      <a:lnTo>
                        <a:pt x="83344" y="0"/>
                      </a:lnTo>
                      <a:lnTo>
                        <a:pt x="83344" y="89010"/>
                      </a:lnTo>
                      <a:lnTo>
                        <a:pt x="0" y="8901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prstClr val="white"/>
                    </a:solidFill>
                  </a:endParaRPr>
                </a:p>
              </p:txBody>
            </p:sp>
            <p:sp>
              <p:nvSpPr>
                <p:cNvPr id="29" name="Rectangle 28"/>
                <p:cNvSpPr/>
                <p:nvPr/>
              </p:nvSpPr>
              <p:spPr bwMode="auto">
                <a:xfrm>
                  <a:off x="9246291" y="728893"/>
                  <a:ext cx="182880" cy="274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prstClr val="white"/>
                    </a:solidFill>
                  </a:endParaRPr>
                </a:p>
              </p:txBody>
            </p:sp>
            <p:sp>
              <p:nvSpPr>
                <p:cNvPr id="30" name="Rectangle 29"/>
                <p:cNvSpPr/>
                <p:nvPr/>
              </p:nvSpPr>
              <p:spPr bwMode="auto">
                <a:xfrm>
                  <a:off x="9246291" y="859432"/>
                  <a:ext cx="182880" cy="274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prstClr val="white"/>
                    </a:solidFill>
                  </a:endParaRPr>
                </a:p>
              </p:txBody>
            </p:sp>
            <p:sp>
              <p:nvSpPr>
                <p:cNvPr id="31" name="Rectangle 30"/>
                <p:cNvSpPr/>
                <p:nvPr/>
              </p:nvSpPr>
              <p:spPr bwMode="auto">
                <a:xfrm>
                  <a:off x="9246291" y="989971"/>
                  <a:ext cx="182880" cy="274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prstClr val="white"/>
                    </a:solidFill>
                  </a:endParaRPr>
                </a:p>
              </p:txBody>
            </p:sp>
            <p:sp>
              <p:nvSpPr>
                <p:cNvPr id="32" name="Rectangle 72"/>
                <p:cNvSpPr/>
                <p:nvPr/>
              </p:nvSpPr>
              <p:spPr bwMode="auto">
                <a:xfrm>
                  <a:off x="9140058" y="829041"/>
                  <a:ext cx="81706" cy="89010"/>
                </a:xfrm>
                <a:custGeom>
                  <a:avLst/>
                  <a:gdLst/>
                  <a:ahLst/>
                  <a:cxnLst/>
                  <a:rect l="l" t="t" r="r" b="b"/>
                  <a:pathLst>
                    <a:path w="83344" h="89010">
                      <a:moveTo>
                        <a:pt x="18812" y="20091"/>
                      </a:moveTo>
                      <a:lnTo>
                        <a:pt x="18812" y="68919"/>
                      </a:lnTo>
                      <a:lnTo>
                        <a:pt x="64532" y="68919"/>
                      </a:lnTo>
                      <a:lnTo>
                        <a:pt x="64532" y="20091"/>
                      </a:lnTo>
                      <a:close/>
                      <a:moveTo>
                        <a:pt x="0" y="0"/>
                      </a:moveTo>
                      <a:lnTo>
                        <a:pt x="83344" y="0"/>
                      </a:lnTo>
                      <a:lnTo>
                        <a:pt x="83344" y="89010"/>
                      </a:lnTo>
                      <a:lnTo>
                        <a:pt x="0" y="8901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prstClr val="white"/>
                    </a:solidFill>
                  </a:endParaRPr>
                </a:p>
              </p:txBody>
            </p:sp>
            <p:sp>
              <p:nvSpPr>
                <p:cNvPr id="33" name="Rectangle 72"/>
                <p:cNvSpPr/>
                <p:nvPr/>
              </p:nvSpPr>
              <p:spPr bwMode="auto">
                <a:xfrm>
                  <a:off x="9140058" y="959182"/>
                  <a:ext cx="81706" cy="89010"/>
                </a:xfrm>
                <a:custGeom>
                  <a:avLst/>
                  <a:gdLst/>
                  <a:ahLst/>
                  <a:cxnLst/>
                  <a:rect l="l" t="t" r="r" b="b"/>
                  <a:pathLst>
                    <a:path w="83344" h="89010">
                      <a:moveTo>
                        <a:pt x="18812" y="20091"/>
                      </a:moveTo>
                      <a:lnTo>
                        <a:pt x="18812" y="68919"/>
                      </a:lnTo>
                      <a:lnTo>
                        <a:pt x="64532" y="68919"/>
                      </a:lnTo>
                      <a:lnTo>
                        <a:pt x="64532" y="20091"/>
                      </a:lnTo>
                      <a:close/>
                      <a:moveTo>
                        <a:pt x="0" y="0"/>
                      </a:moveTo>
                      <a:lnTo>
                        <a:pt x="83344" y="0"/>
                      </a:lnTo>
                      <a:lnTo>
                        <a:pt x="83344" y="89010"/>
                      </a:lnTo>
                      <a:lnTo>
                        <a:pt x="0" y="8901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prstClr val="white"/>
                    </a:solidFill>
                  </a:endParaRPr>
                </a:p>
              </p:txBody>
            </p:sp>
          </p:grpSp>
          <p:sp>
            <p:nvSpPr>
              <p:cNvPr id="25" name="Freeform 24"/>
              <p:cNvSpPr/>
              <p:nvPr/>
            </p:nvSpPr>
            <p:spPr>
              <a:xfrm>
                <a:off x="5526129" y="3505070"/>
                <a:ext cx="85942" cy="86635"/>
              </a:xfrm>
              <a:custGeom>
                <a:avLst/>
                <a:gdLst>
                  <a:gd name="connsiteX0" fmla="*/ 0 w 307181"/>
                  <a:gd name="connsiteY0" fmla="*/ 135731 h 269081"/>
                  <a:gd name="connsiteX1" fmla="*/ 61912 w 307181"/>
                  <a:gd name="connsiteY1" fmla="*/ 135731 h 269081"/>
                  <a:gd name="connsiteX2" fmla="*/ 104775 w 307181"/>
                  <a:gd name="connsiteY2" fmla="*/ 204788 h 269081"/>
                  <a:gd name="connsiteX3" fmla="*/ 240506 w 307181"/>
                  <a:gd name="connsiteY3" fmla="*/ 0 h 269081"/>
                  <a:gd name="connsiteX4" fmla="*/ 307181 w 307181"/>
                  <a:gd name="connsiteY4" fmla="*/ 0 h 269081"/>
                  <a:gd name="connsiteX5" fmla="*/ 133350 w 307181"/>
                  <a:gd name="connsiteY5" fmla="*/ 269081 h 269081"/>
                  <a:gd name="connsiteX6" fmla="*/ 71437 w 307181"/>
                  <a:gd name="connsiteY6" fmla="*/ 259556 h 269081"/>
                  <a:gd name="connsiteX7" fmla="*/ 0 w 307181"/>
                  <a:gd name="connsiteY7" fmla="*/ 135731 h 269081"/>
                  <a:gd name="connsiteX0" fmla="*/ 0 w 307181"/>
                  <a:gd name="connsiteY0" fmla="*/ 135731 h 259556"/>
                  <a:gd name="connsiteX1" fmla="*/ 61912 w 307181"/>
                  <a:gd name="connsiteY1" fmla="*/ 135731 h 259556"/>
                  <a:gd name="connsiteX2" fmla="*/ 104775 w 307181"/>
                  <a:gd name="connsiteY2" fmla="*/ 204788 h 259556"/>
                  <a:gd name="connsiteX3" fmla="*/ 240506 w 307181"/>
                  <a:gd name="connsiteY3" fmla="*/ 0 h 259556"/>
                  <a:gd name="connsiteX4" fmla="*/ 307181 w 307181"/>
                  <a:gd name="connsiteY4" fmla="*/ 0 h 259556"/>
                  <a:gd name="connsiteX5" fmla="*/ 152400 w 307181"/>
                  <a:gd name="connsiteY5" fmla="*/ 238125 h 259556"/>
                  <a:gd name="connsiteX6" fmla="*/ 71437 w 307181"/>
                  <a:gd name="connsiteY6" fmla="*/ 259556 h 259556"/>
                  <a:gd name="connsiteX7" fmla="*/ 0 w 307181"/>
                  <a:gd name="connsiteY7" fmla="*/ 135731 h 259556"/>
                  <a:gd name="connsiteX0" fmla="*/ 0 w 307181"/>
                  <a:gd name="connsiteY0" fmla="*/ 135731 h 283368"/>
                  <a:gd name="connsiteX1" fmla="*/ 61912 w 307181"/>
                  <a:gd name="connsiteY1" fmla="*/ 135731 h 283368"/>
                  <a:gd name="connsiteX2" fmla="*/ 104775 w 307181"/>
                  <a:gd name="connsiteY2" fmla="*/ 204788 h 283368"/>
                  <a:gd name="connsiteX3" fmla="*/ 240506 w 307181"/>
                  <a:gd name="connsiteY3" fmla="*/ 0 h 283368"/>
                  <a:gd name="connsiteX4" fmla="*/ 307181 w 307181"/>
                  <a:gd name="connsiteY4" fmla="*/ 0 h 283368"/>
                  <a:gd name="connsiteX5" fmla="*/ 152400 w 307181"/>
                  <a:gd name="connsiteY5" fmla="*/ 238125 h 283368"/>
                  <a:gd name="connsiteX6" fmla="*/ 95249 w 307181"/>
                  <a:gd name="connsiteY6" fmla="*/ 283368 h 283368"/>
                  <a:gd name="connsiteX7" fmla="*/ 0 w 307181"/>
                  <a:gd name="connsiteY7" fmla="*/ 135731 h 283368"/>
                  <a:gd name="connsiteX0" fmla="*/ 0 w 307181"/>
                  <a:gd name="connsiteY0" fmla="*/ 135731 h 283368"/>
                  <a:gd name="connsiteX1" fmla="*/ 61912 w 307181"/>
                  <a:gd name="connsiteY1" fmla="*/ 135731 h 283368"/>
                  <a:gd name="connsiteX2" fmla="*/ 104775 w 307181"/>
                  <a:gd name="connsiteY2" fmla="*/ 204788 h 283368"/>
                  <a:gd name="connsiteX3" fmla="*/ 240506 w 307181"/>
                  <a:gd name="connsiteY3" fmla="*/ 0 h 283368"/>
                  <a:gd name="connsiteX4" fmla="*/ 307181 w 307181"/>
                  <a:gd name="connsiteY4" fmla="*/ 0 h 283368"/>
                  <a:gd name="connsiteX5" fmla="*/ 95249 w 307181"/>
                  <a:gd name="connsiteY5" fmla="*/ 283368 h 283368"/>
                  <a:gd name="connsiteX6" fmla="*/ 0 w 307181"/>
                  <a:gd name="connsiteY6" fmla="*/ 135731 h 283368"/>
                  <a:gd name="connsiteX0" fmla="*/ 0 w 307181"/>
                  <a:gd name="connsiteY0" fmla="*/ 135731 h 292893"/>
                  <a:gd name="connsiteX1" fmla="*/ 61912 w 307181"/>
                  <a:gd name="connsiteY1" fmla="*/ 135731 h 292893"/>
                  <a:gd name="connsiteX2" fmla="*/ 104775 w 307181"/>
                  <a:gd name="connsiteY2" fmla="*/ 204788 h 292893"/>
                  <a:gd name="connsiteX3" fmla="*/ 240506 w 307181"/>
                  <a:gd name="connsiteY3" fmla="*/ 0 h 292893"/>
                  <a:gd name="connsiteX4" fmla="*/ 307181 w 307181"/>
                  <a:gd name="connsiteY4" fmla="*/ 0 h 292893"/>
                  <a:gd name="connsiteX5" fmla="*/ 104774 w 307181"/>
                  <a:gd name="connsiteY5" fmla="*/ 292893 h 292893"/>
                  <a:gd name="connsiteX6" fmla="*/ 0 w 307181"/>
                  <a:gd name="connsiteY6" fmla="*/ 135731 h 292893"/>
                  <a:gd name="connsiteX0" fmla="*/ 0 w 307181"/>
                  <a:gd name="connsiteY0" fmla="*/ 135731 h 292893"/>
                  <a:gd name="connsiteX1" fmla="*/ 52387 w 307181"/>
                  <a:gd name="connsiteY1" fmla="*/ 121443 h 292893"/>
                  <a:gd name="connsiteX2" fmla="*/ 104775 w 307181"/>
                  <a:gd name="connsiteY2" fmla="*/ 204788 h 292893"/>
                  <a:gd name="connsiteX3" fmla="*/ 240506 w 307181"/>
                  <a:gd name="connsiteY3" fmla="*/ 0 h 292893"/>
                  <a:gd name="connsiteX4" fmla="*/ 307181 w 307181"/>
                  <a:gd name="connsiteY4" fmla="*/ 0 h 292893"/>
                  <a:gd name="connsiteX5" fmla="*/ 104774 w 307181"/>
                  <a:gd name="connsiteY5" fmla="*/ 292893 h 292893"/>
                  <a:gd name="connsiteX6" fmla="*/ 0 w 307181"/>
                  <a:gd name="connsiteY6" fmla="*/ 135731 h 292893"/>
                  <a:gd name="connsiteX0" fmla="*/ 0 w 295275"/>
                  <a:gd name="connsiteY0" fmla="*/ 164306 h 292893"/>
                  <a:gd name="connsiteX1" fmla="*/ 40481 w 295275"/>
                  <a:gd name="connsiteY1" fmla="*/ 121443 h 292893"/>
                  <a:gd name="connsiteX2" fmla="*/ 92869 w 295275"/>
                  <a:gd name="connsiteY2" fmla="*/ 204788 h 292893"/>
                  <a:gd name="connsiteX3" fmla="*/ 228600 w 295275"/>
                  <a:gd name="connsiteY3" fmla="*/ 0 h 292893"/>
                  <a:gd name="connsiteX4" fmla="*/ 295275 w 295275"/>
                  <a:gd name="connsiteY4" fmla="*/ 0 h 292893"/>
                  <a:gd name="connsiteX5" fmla="*/ 92868 w 295275"/>
                  <a:gd name="connsiteY5" fmla="*/ 292893 h 292893"/>
                  <a:gd name="connsiteX6" fmla="*/ 0 w 295275"/>
                  <a:gd name="connsiteY6" fmla="*/ 164306 h 292893"/>
                  <a:gd name="connsiteX0" fmla="*/ 0 w 295275"/>
                  <a:gd name="connsiteY0" fmla="*/ 164306 h 297655"/>
                  <a:gd name="connsiteX1" fmla="*/ 40481 w 295275"/>
                  <a:gd name="connsiteY1" fmla="*/ 121443 h 297655"/>
                  <a:gd name="connsiteX2" fmla="*/ 92869 w 295275"/>
                  <a:gd name="connsiteY2" fmla="*/ 204788 h 297655"/>
                  <a:gd name="connsiteX3" fmla="*/ 228600 w 295275"/>
                  <a:gd name="connsiteY3" fmla="*/ 0 h 297655"/>
                  <a:gd name="connsiteX4" fmla="*/ 295275 w 295275"/>
                  <a:gd name="connsiteY4" fmla="*/ 0 h 297655"/>
                  <a:gd name="connsiteX5" fmla="*/ 90487 w 295275"/>
                  <a:gd name="connsiteY5" fmla="*/ 297655 h 297655"/>
                  <a:gd name="connsiteX6" fmla="*/ 0 w 295275"/>
                  <a:gd name="connsiteY6" fmla="*/ 164306 h 297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5275" h="297655">
                    <a:moveTo>
                      <a:pt x="0" y="164306"/>
                    </a:moveTo>
                    <a:lnTo>
                      <a:pt x="40481" y="121443"/>
                    </a:lnTo>
                    <a:lnTo>
                      <a:pt x="92869" y="204788"/>
                    </a:lnTo>
                    <a:lnTo>
                      <a:pt x="228600" y="0"/>
                    </a:lnTo>
                    <a:lnTo>
                      <a:pt x="295275" y="0"/>
                    </a:lnTo>
                    <a:lnTo>
                      <a:pt x="90487" y="297655"/>
                    </a:lnTo>
                    <a:lnTo>
                      <a:pt x="0" y="1643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prstClr val="white"/>
                  </a:solidFill>
                </a:endParaRPr>
              </a:p>
            </p:txBody>
          </p:sp>
          <p:sp>
            <p:nvSpPr>
              <p:cNvPr id="26" name="Freeform 25"/>
              <p:cNvSpPr/>
              <p:nvPr/>
            </p:nvSpPr>
            <p:spPr>
              <a:xfrm>
                <a:off x="5526129" y="3369986"/>
                <a:ext cx="85942" cy="86635"/>
              </a:xfrm>
              <a:custGeom>
                <a:avLst/>
                <a:gdLst>
                  <a:gd name="connsiteX0" fmla="*/ 0 w 307181"/>
                  <a:gd name="connsiteY0" fmla="*/ 135731 h 269081"/>
                  <a:gd name="connsiteX1" fmla="*/ 61912 w 307181"/>
                  <a:gd name="connsiteY1" fmla="*/ 135731 h 269081"/>
                  <a:gd name="connsiteX2" fmla="*/ 104775 w 307181"/>
                  <a:gd name="connsiteY2" fmla="*/ 204788 h 269081"/>
                  <a:gd name="connsiteX3" fmla="*/ 240506 w 307181"/>
                  <a:gd name="connsiteY3" fmla="*/ 0 h 269081"/>
                  <a:gd name="connsiteX4" fmla="*/ 307181 w 307181"/>
                  <a:gd name="connsiteY4" fmla="*/ 0 h 269081"/>
                  <a:gd name="connsiteX5" fmla="*/ 133350 w 307181"/>
                  <a:gd name="connsiteY5" fmla="*/ 269081 h 269081"/>
                  <a:gd name="connsiteX6" fmla="*/ 71437 w 307181"/>
                  <a:gd name="connsiteY6" fmla="*/ 259556 h 269081"/>
                  <a:gd name="connsiteX7" fmla="*/ 0 w 307181"/>
                  <a:gd name="connsiteY7" fmla="*/ 135731 h 269081"/>
                  <a:gd name="connsiteX0" fmla="*/ 0 w 307181"/>
                  <a:gd name="connsiteY0" fmla="*/ 135731 h 259556"/>
                  <a:gd name="connsiteX1" fmla="*/ 61912 w 307181"/>
                  <a:gd name="connsiteY1" fmla="*/ 135731 h 259556"/>
                  <a:gd name="connsiteX2" fmla="*/ 104775 w 307181"/>
                  <a:gd name="connsiteY2" fmla="*/ 204788 h 259556"/>
                  <a:gd name="connsiteX3" fmla="*/ 240506 w 307181"/>
                  <a:gd name="connsiteY3" fmla="*/ 0 h 259556"/>
                  <a:gd name="connsiteX4" fmla="*/ 307181 w 307181"/>
                  <a:gd name="connsiteY4" fmla="*/ 0 h 259556"/>
                  <a:gd name="connsiteX5" fmla="*/ 152400 w 307181"/>
                  <a:gd name="connsiteY5" fmla="*/ 238125 h 259556"/>
                  <a:gd name="connsiteX6" fmla="*/ 71437 w 307181"/>
                  <a:gd name="connsiteY6" fmla="*/ 259556 h 259556"/>
                  <a:gd name="connsiteX7" fmla="*/ 0 w 307181"/>
                  <a:gd name="connsiteY7" fmla="*/ 135731 h 259556"/>
                  <a:gd name="connsiteX0" fmla="*/ 0 w 307181"/>
                  <a:gd name="connsiteY0" fmla="*/ 135731 h 283368"/>
                  <a:gd name="connsiteX1" fmla="*/ 61912 w 307181"/>
                  <a:gd name="connsiteY1" fmla="*/ 135731 h 283368"/>
                  <a:gd name="connsiteX2" fmla="*/ 104775 w 307181"/>
                  <a:gd name="connsiteY2" fmla="*/ 204788 h 283368"/>
                  <a:gd name="connsiteX3" fmla="*/ 240506 w 307181"/>
                  <a:gd name="connsiteY3" fmla="*/ 0 h 283368"/>
                  <a:gd name="connsiteX4" fmla="*/ 307181 w 307181"/>
                  <a:gd name="connsiteY4" fmla="*/ 0 h 283368"/>
                  <a:gd name="connsiteX5" fmla="*/ 152400 w 307181"/>
                  <a:gd name="connsiteY5" fmla="*/ 238125 h 283368"/>
                  <a:gd name="connsiteX6" fmla="*/ 95249 w 307181"/>
                  <a:gd name="connsiteY6" fmla="*/ 283368 h 283368"/>
                  <a:gd name="connsiteX7" fmla="*/ 0 w 307181"/>
                  <a:gd name="connsiteY7" fmla="*/ 135731 h 283368"/>
                  <a:gd name="connsiteX0" fmla="*/ 0 w 307181"/>
                  <a:gd name="connsiteY0" fmla="*/ 135731 h 283368"/>
                  <a:gd name="connsiteX1" fmla="*/ 61912 w 307181"/>
                  <a:gd name="connsiteY1" fmla="*/ 135731 h 283368"/>
                  <a:gd name="connsiteX2" fmla="*/ 104775 w 307181"/>
                  <a:gd name="connsiteY2" fmla="*/ 204788 h 283368"/>
                  <a:gd name="connsiteX3" fmla="*/ 240506 w 307181"/>
                  <a:gd name="connsiteY3" fmla="*/ 0 h 283368"/>
                  <a:gd name="connsiteX4" fmla="*/ 307181 w 307181"/>
                  <a:gd name="connsiteY4" fmla="*/ 0 h 283368"/>
                  <a:gd name="connsiteX5" fmla="*/ 95249 w 307181"/>
                  <a:gd name="connsiteY5" fmla="*/ 283368 h 283368"/>
                  <a:gd name="connsiteX6" fmla="*/ 0 w 307181"/>
                  <a:gd name="connsiteY6" fmla="*/ 135731 h 283368"/>
                  <a:gd name="connsiteX0" fmla="*/ 0 w 307181"/>
                  <a:gd name="connsiteY0" fmla="*/ 135731 h 292893"/>
                  <a:gd name="connsiteX1" fmla="*/ 61912 w 307181"/>
                  <a:gd name="connsiteY1" fmla="*/ 135731 h 292893"/>
                  <a:gd name="connsiteX2" fmla="*/ 104775 w 307181"/>
                  <a:gd name="connsiteY2" fmla="*/ 204788 h 292893"/>
                  <a:gd name="connsiteX3" fmla="*/ 240506 w 307181"/>
                  <a:gd name="connsiteY3" fmla="*/ 0 h 292893"/>
                  <a:gd name="connsiteX4" fmla="*/ 307181 w 307181"/>
                  <a:gd name="connsiteY4" fmla="*/ 0 h 292893"/>
                  <a:gd name="connsiteX5" fmla="*/ 104774 w 307181"/>
                  <a:gd name="connsiteY5" fmla="*/ 292893 h 292893"/>
                  <a:gd name="connsiteX6" fmla="*/ 0 w 307181"/>
                  <a:gd name="connsiteY6" fmla="*/ 135731 h 292893"/>
                  <a:gd name="connsiteX0" fmla="*/ 0 w 307181"/>
                  <a:gd name="connsiteY0" fmla="*/ 135731 h 292893"/>
                  <a:gd name="connsiteX1" fmla="*/ 52387 w 307181"/>
                  <a:gd name="connsiteY1" fmla="*/ 121443 h 292893"/>
                  <a:gd name="connsiteX2" fmla="*/ 104775 w 307181"/>
                  <a:gd name="connsiteY2" fmla="*/ 204788 h 292893"/>
                  <a:gd name="connsiteX3" fmla="*/ 240506 w 307181"/>
                  <a:gd name="connsiteY3" fmla="*/ 0 h 292893"/>
                  <a:gd name="connsiteX4" fmla="*/ 307181 w 307181"/>
                  <a:gd name="connsiteY4" fmla="*/ 0 h 292893"/>
                  <a:gd name="connsiteX5" fmla="*/ 104774 w 307181"/>
                  <a:gd name="connsiteY5" fmla="*/ 292893 h 292893"/>
                  <a:gd name="connsiteX6" fmla="*/ 0 w 307181"/>
                  <a:gd name="connsiteY6" fmla="*/ 135731 h 292893"/>
                  <a:gd name="connsiteX0" fmla="*/ 0 w 295275"/>
                  <a:gd name="connsiteY0" fmla="*/ 164306 h 292893"/>
                  <a:gd name="connsiteX1" fmla="*/ 40481 w 295275"/>
                  <a:gd name="connsiteY1" fmla="*/ 121443 h 292893"/>
                  <a:gd name="connsiteX2" fmla="*/ 92869 w 295275"/>
                  <a:gd name="connsiteY2" fmla="*/ 204788 h 292893"/>
                  <a:gd name="connsiteX3" fmla="*/ 228600 w 295275"/>
                  <a:gd name="connsiteY3" fmla="*/ 0 h 292893"/>
                  <a:gd name="connsiteX4" fmla="*/ 295275 w 295275"/>
                  <a:gd name="connsiteY4" fmla="*/ 0 h 292893"/>
                  <a:gd name="connsiteX5" fmla="*/ 92868 w 295275"/>
                  <a:gd name="connsiteY5" fmla="*/ 292893 h 292893"/>
                  <a:gd name="connsiteX6" fmla="*/ 0 w 295275"/>
                  <a:gd name="connsiteY6" fmla="*/ 164306 h 292893"/>
                  <a:gd name="connsiteX0" fmla="*/ 0 w 295275"/>
                  <a:gd name="connsiteY0" fmla="*/ 164306 h 297655"/>
                  <a:gd name="connsiteX1" fmla="*/ 40481 w 295275"/>
                  <a:gd name="connsiteY1" fmla="*/ 121443 h 297655"/>
                  <a:gd name="connsiteX2" fmla="*/ 92869 w 295275"/>
                  <a:gd name="connsiteY2" fmla="*/ 204788 h 297655"/>
                  <a:gd name="connsiteX3" fmla="*/ 228600 w 295275"/>
                  <a:gd name="connsiteY3" fmla="*/ 0 h 297655"/>
                  <a:gd name="connsiteX4" fmla="*/ 295275 w 295275"/>
                  <a:gd name="connsiteY4" fmla="*/ 0 h 297655"/>
                  <a:gd name="connsiteX5" fmla="*/ 90487 w 295275"/>
                  <a:gd name="connsiteY5" fmla="*/ 297655 h 297655"/>
                  <a:gd name="connsiteX6" fmla="*/ 0 w 295275"/>
                  <a:gd name="connsiteY6" fmla="*/ 164306 h 297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5275" h="297655">
                    <a:moveTo>
                      <a:pt x="0" y="164306"/>
                    </a:moveTo>
                    <a:lnTo>
                      <a:pt x="40481" y="121443"/>
                    </a:lnTo>
                    <a:lnTo>
                      <a:pt x="92869" y="204788"/>
                    </a:lnTo>
                    <a:lnTo>
                      <a:pt x="228600" y="0"/>
                    </a:lnTo>
                    <a:lnTo>
                      <a:pt x="295275" y="0"/>
                    </a:lnTo>
                    <a:lnTo>
                      <a:pt x="90487" y="297655"/>
                    </a:lnTo>
                    <a:lnTo>
                      <a:pt x="0" y="16430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prstClr val="white"/>
                  </a:solidFill>
                </a:endParaRPr>
              </a:p>
            </p:txBody>
          </p:sp>
        </p:grpSp>
        <p:sp>
          <p:nvSpPr>
            <p:cNvPr id="23" name="Rounded Rectangle 97"/>
            <p:cNvSpPr/>
            <p:nvPr/>
          </p:nvSpPr>
          <p:spPr bwMode="auto">
            <a:xfrm rot="19631107">
              <a:off x="6303205" y="3585179"/>
              <a:ext cx="155261" cy="193579"/>
            </a:xfrm>
            <a:custGeom>
              <a:avLst/>
              <a:gdLst/>
              <a:ahLst/>
              <a:cxnLst/>
              <a:rect l="l" t="t" r="r" b="b"/>
              <a:pathLst>
                <a:path w="333375" h="415653">
                  <a:moveTo>
                    <a:pt x="247305" y="330518"/>
                  </a:moveTo>
                  <a:lnTo>
                    <a:pt x="247305" y="386106"/>
                  </a:lnTo>
                  <a:lnTo>
                    <a:pt x="301526" y="386106"/>
                  </a:lnTo>
                  <a:lnTo>
                    <a:pt x="301526" y="330518"/>
                  </a:lnTo>
                  <a:close/>
                  <a:moveTo>
                    <a:pt x="175486" y="330518"/>
                  </a:moveTo>
                  <a:lnTo>
                    <a:pt x="175486" y="386106"/>
                  </a:lnTo>
                  <a:lnTo>
                    <a:pt x="229707" y="386106"/>
                  </a:lnTo>
                  <a:lnTo>
                    <a:pt x="229707" y="330518"/>
                  </a:lnTo>
                  <a:close/>
                  <a:moveTo>
                    <a:pt x="103667" y="330518"/>
                  </a:moveTo>
                  <a:lnTo>
                    <a:pt x="103667" y="386106"/>
                  </a:lnTo>
                  <a:lnTo>
                    <a:pt x="157888" y="386106"/>
                  </a:lnTo>
                  <a:lnTo>
                    <a:pt x="157888" y="330518"/>
                  </a:lnTo>
                  <a:close/>
                  <a:moveTo>
                    <a:pt x="31849" y="330518"/>
                  </a:moveTo>
                  <a:lnTo>
                    <a:pt x="31849" y="386106"/>
                  </a:lnTo>
                  <a:lnTo>
                    <a:pt x="86070" y="386106"/>
                  </a:lnTo>
                  <a:lnTo>
                    <a:pt x="86070" y="330518"/>
                  </a:lnTo>
                  <a:close/>
                  <a:moveTo>
                    <a:pt x="247305" y="251117"/>
                  </a:moveTo>
                  <a:lnTo>
                    <a:pt x="247305" y="306705"/>
                  </a:lnTo>
                  <a:lnTo>
                    <a:pt x="301526" y="306705"/>
                  </a:lnTo>
                  <a:lnTo>
                    <a:pt x="301526" y="251117"/>
                  </a:lnTo>
                  <a:close/>
                  <a:moveTo>
                    <a:pt x="175486" y="251117"/>
                  </a:moveTo>
                  <a:lnTo>
                    <a:pt x="175486" y="306705"/>
                  </a:lnTo>
                  <a:lnTo>
                    <a:pt x="229707" y="306705"/>
                  </a:lnTo>
                  <a:lnTo>
                    <a:pt x="229707" y="251117"/>
                  </a:lnTo>
                  <a:close/>
                  <a:moveTo>
                    <a:pt x="103667" y="251117"/>
                  </a:moveTo>
                  <a:lnTo>
                    <a:pt x="103667" y="306705"/>
                  </a:lnTo>
                  <a:lnTo>
                    <a:pt x="157888" y="306705"/>
                  </a:lnTo>
                  <a:lnTo>
                    <a:pt x="157888" y="251117"/>
                  </a:lnTo>
                  <a:close/>
                  <a:moveTo>
                    <a:pt x="31849" y="251117"/>
                  </a:moveTo>
                  <a:lnTo>
                    <a:pt x="31849" y="306705"/>
                  </a:lnTo>
                  <a:lnTo>
                    <a:pt x="86070" y="306705"/>
                  </a:lnTo>
                  <a:lnTo>
                    <a:pt x="86070" y="251117"/>
                  </a:lnTo>
                  <a:close/>
                  <a:moveTo>
                    <a:pt x="247305" y="181430"/>
                  </a:moveTo>
                  <a:lnTo>
                    <a:pt x="247305" y="237018"/>
                  </a:lnTo>
                  <a:lnTo>
                    <a:pt x="301526" y="237018"/>
                  </a:lnTo>
                  <a:lnTo>
                    <a:pt x="301526" y="181430"/>
                  </a:lnTo>
                  <a:close/>
                  <a:moveTo>
                    <a:pt x="175486" y="181430"/>
                  </a:moveTo>
                  <a:lnTo>
                    <a:pt x="175486" y="237018"/>
                  </a:lnTo>
                  <a:lnTo>
                    <a:pt x="229707" y="237018"/>
                  </a:lnTo>
                  <a:lnTo>
                    <a:pt x="229707" y="181430"/>
                  </a:lnTo>
                  <a:close/>
                  <a:moveTo>
                    <a:pt x="103667" y="181430"/>
                  </a:moveTo>
                  <a:lnTo>
                    <a:pt x="103667" y="237018"/>
                  </a:lnTo>
                  <a:lnTo>
                    <a:pt x="157888" y="237018"/>
                  </a:lnTo>
                  <a:lnTo>
                    <a:pt x="157888" y="181430"/>
                  </a:lnTo>
                  <a:close/>
                  <a:moveTo>
                    <a:pt x="31849" y="181430"/>
                  </a:moveTo>
                  <a:lnTo>
                    <a:pt x="31849" y="237018"/>
                  </a:lnTo>
                  <a:lnTo>
                    <a:pt x="86070" y="237018"/>
                  </a:lnTo>
                  <a:lnTo>
                    <a:pt x="86070" y="181430"/>
                  </a:lnTo>
                  <a:close/>
                  <a:moveTo>
                    <a:pt x="29765" y="49867"/>
                  </a:moveTo>
                  <a:lnTo>
                    <a:pt x="29765" y="138877"/>
                  </a:lnTo>
                  <a:lnTo>
                    <a:pt x="303609" y="138877"/>
                  </a:lnTo>
                  <a:lnTo>
                    <a:pt x="303609" y="49867"/>
                  </a:lnTo>
                  <a:close/>
                  <a:moveTo>
                    <a:pt x="26990" y="0"/>
                  </a:moveTo>
                  <a:lnTo>
                    <a:pt x="306385" y="0"/>
                  </a:lnTo>
                  <a:cubicBezTo>
                    <a:pt x="321291" y="0"/>
                    <a:pt x="333375" y="12084"/>
                    <a:pt x="333375" y="26990"/>
                  </a:cubicBezTo>
                  <a:lnTo>
                    <a:pt x="333375" y="388663"/>
                  </a:lnTo>
                  <a:cubicBezTo>
                    <a:pt x="333375" y="403569"/>
                    <a:pt x="321291" y="415653"/>
                    <a:pt x="306385" y="415653"/>
                  </a:cubicBezTo>
                  <a:lnTo>
                    <a:pt x="26990" y="415653"/>
                  </a:lnTo>
                  <a:cubicBezTo>
                    <a:pt x="12084" y="415653"/>
                    <a:pt x="0" y="403569"/>
                    <a:pt x="0" y="388663"/>
                  </a:cubicBezTo>
                  <a:lnTo>
                    <a:pt x="0" y="26990"/>
                  </a:lnTo>
                  <a:cubicBezTo>
                    <a:pt x="0" y="12084"/>
                    <a:pt x="12084" y="0"/>
                    <a:pt x="2699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prstClr val="white"/>
                </a:solidFill>
              </a:endParaRPr>
            </a:p>
          </p:txBody>
        </p:sp>
      </p:grpSp>
      <p:cxnSp>
        <p:nvCxnSpPr>
          <p:cNvPr id="15" name="Straight Connector 14"/>
          <p:cNvCxnSpPr/>
          <p:nvPr/>
        </p:nvCxnSpPr>
        <p:spPr>
          <a:xfrm>
            <a:off x="2650869" y="3465639"/>
            <a:ext cx="0" cy="463996"/>
          </a:xfrm>
          <a:prstGeom prst="line">
            <a:avLst/>
          </a:prstGeom>
          <a:ln w="12700">
            <a:solidFill>
              <a:schemeClr val="bg1"/>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5779754" y="3465639"/>
            <a:ext cx="0" cy="463996"/>
          </a:xfrm>
          <a:prstGeom prst="line">
            <a:avLst/>
          </a:prstGeom>
          <a:ln w="12700">
            <a:solidFill>
              <a:schemeClr val="bg1"/>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47" name="Freeform 13"/>
          <p:cNvSpPr>
            <a:spLocks noChangeAspect="1" noEditPoints="1"/>
          </p:cNvSpPr>
          <p:nvPr/>
        </p:nvSpPr>
        <p:spPr bwMode="black">
          <a:xfrm>
            <a:off x="5404992" y="3504580"/>
            <a:ext cx="205644" cy="386114"/>
          </a:xfrm>
          <a:custGeom>
            <a:avLst/>
            <a:gdLst>
              <a:gd name="T0" fmla="*/ 860 w 1012"/>
              <a:gd name="T1" fmla="*/ 1756 h 1907"/>
              <a:gd name="T2" fmla="*/ 837 w 1012"/>
              <a:gd name="T3" fmla="*/ 1771 h 1907"/>
              <a:gd name="T4" fmla="*/ 855 w 1012"/>
              <a:gd name="T5" fmla="*/ 1796 h 1907"/>
              <a:gd name="T6" fmla="*/ 873 w 1012"/>
              <a:gd name="T7" fmla="*/ 1766 h 1907"/>
              <a:gd name="T8" fmla="*/ 860 w 1012"/>
              <a:gd name="T9" fmla="*/ 1756 h 1907"/>
              <a:gd name="T10" fmla="*/ 837 w 1012"/>
              <a:gd name="T11" fmla="*/ 1771 h 1907"/>
              <a:gd name="T12" fmla="*/ 855 w 1012"/>
              <a:gd name="T13" fmla="*/ 1796 h 1907"/>
              <a:gd name="T14" fmla="*/ 873 w 1012"/>
              <a:gd name="T15" fmla="*/ 1766 h 1907"/>
              <a:gd name="T16" fmla="*/ 44 w 1012"/>
              <a:gd name="T17" fmla="*/ 0 h 1907"/>
              <a:gd name="T18" fmla="*/ 0 w 1012"/>
              <a:gd name="T19" fmla="*/ 1864 h 1907"/>
              <a:gd name="T20" fmla="*/ 968 w 1012"/>
              <a:gd name="T21" fmla="*/ 1907 h 1907"/>
              <a:gd name="T22" fmla="*/ 1012 w 1012"/>
              <a:gd name="T23" fmla="*/ 44 h 1907"/>
              <a:gd name="T24" fmla="*/ 201 w 1012"/>
              <a:gd name="T25" fmla="*/ 1793 h 1907"/>
              <a:gd name="T26" fmla="*/ 171 w 1012"/>
              <a:gd name="T27" fmla="*/ 1816 h 1907"/>
              <a:gd name="T28" fmla="*/ 119 w 1012"/>
              <a:gd name="T29" fmla="*/ 1785 h 1907"/>
              <a:gd name="T30" fmla="*/ 171 w 1012"/>
              <a:gd name="T31" fmla="*/ 1755 h 1907"/>
              <a:gd name="T32" fmla="*/ 201 w 1012"/>
              <a:gd name="T33" fmla="*/ 1777 h 1907"/>
              <a:gd name="T34" fmla="*/ 500 w 1012"/>
              <a:gd name="T35" fmla="*/ 1819 h 1907"/>
              <a:gd name="T36" fmla="*/ 473 w 1012"/>
              <a:gd name="T37" fmla="*/ 1792 h 1907"/>
              <a:gd name="T38" fmla="*/ 500 w 1012"/>
              <a:gd name="T39" fmla="*/ 1819 h 1907"/>
              <a:gd name="T40" fmla="*/ 473 w 1012"/>
              <a:gd name="T41" fmla="*/ 1789 h 1907"/>
              <a:gd name="T42" fmla="*/ 500 w 1012"/>
              <a:gd name="T43" fmla="*/ 1763 h 1907"/>
              <a:gd name="T44" fmla="*/ 539 w 1012"/>
              <a:gd name="T45" fmla="*/ 1824 h 1907"/>
              <a:gd name="T46" fmla="*/ 503 w 1012"/>
              <a:gd name="T47" fmla="*/ 1792 h 1907"/>
              <a:gd name="T48" fmla="*/ 539 w 1012"/>
              <a:gd name="T49" fmla="*/ 1824 h 1907"/>
              <a:gd name="T50" fmla="*/ 503 w 1012"/>
              <a:gd name="T51" fmla="*/ 1789 h 1907"/>
              <a:gd name="T52" fmla="*/ 539 w 1012"/>
              <a:gd name="T53" fmla="*/ 1758 h 1907"/>
              <a:gd name="T54" fmla="*/ 883 w 1012"/>
              <a:gd name="T55" fmla="*/ 1783 h 1907"/>
              <a:gd name="T56" fmla="*/ 848 w 1012"/>
              <a:gd name="T57" fmla="*/ 1804 h 1907"/>
              <a:gd name="T58" fmla="*/ 819 w 1012"/>
              <a:gd name="T59" fmla="*/ 1823 h 1907"/>
              <a:gd name="T60" fmla="*/ 809 w 1012"/>
              <a:gd name="T61" fmla="*/ 1823 h 1907"/>
              <a:gd name="T62" fmla="*/ 809 w 1012"/>
              <a:gd name="T63" fmla="*/ 1812 h 1907"/>
              <a:gd name="T64" fmla="*/ 812 w 1012"/>
              <a:gd name="T65" fmla="*/ 1809 h 1907"/>
              <a:gd name="T66" fmla="*/ 815 w 1012"/>
              <a:gd name="T67" fmla="*/ 1806 h 1907"/>
              <a:gd name="T68" fmla="*/ 831 w 1012"/>
              <a:gd name="T69" fmla="*/ 1790 h 1907"/>
              <a:gd name="T70" fmla="*/ 855 w 1012"/>
              <a:gd name="T71" fmla="*/ 1747 h 1907"/>
              <a:gd name="T72" fmla="*/ 880 w 1012"/>
              <a:gd name="T73" fmla="*/ 1761 h 1907"/>
              <a:gd name="T74" fmla="*/ 921 w 1012"/>
              <a:gd name="T75" fmla="*/ 1658 h 1907"/>
              <a:gd name="T76" fmla="*/ 91 w 1012"/>
              <a:gd name="T77" fmla="*/ 234 h 1907"/>
              <a:gd name="T78" fmla="*/ 921 w 1012"/>
              <a:gd name="T79" fmla="*/ 1658 h 1907"/>
              <a:gd name="T80" fmla="*/ 855 w 1012"/>
              <a:gd name="T81" fmla="*/ 1756 h 1907"/>
              <a:gd name="T82" fmla="*/ 851 w 1012"/>
              <a:gd name="T83" fmla="*/ 1796 h 1907"/>
              <a:gd name="T84" fmla="*/ 875 w 1012"/>
              <a:gd name="T85" fmla="*/ 1781 h 1907"/>
              <a:gd name="T86" fmla="*/ 860 w 1012"/>
              <a:gd name="T87" fmla="*/ 1756 h 19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12" h="1907">
                <a:moveTo>
                  <a:pt x="873" y="1766"/>
                </a:moveTo>
                <a:cubicBezTo>
                  <a:pt x="870" y="1761"/>
                  <a:pt x="866" y="1757"/>
                  <a:pt x="860" y="1756"/>
                </a:cubicBezTo>
                <a:cubicBezTo>
                  <a:pt x="855" y="1756"/>
                  <a:pt x="855" y="1756"/>
                  <a:pt x="855" y="1756"/>
                </a:cubicBezTo>
                <a:cubicBezTo>
                  <a:pt x="846" y="1756"/>
                  <a:pt x="839" y="1762"/>
                  <a:pt x="837" y="1771"/>
                </a:cubicBezTo>
                <a:cubicBezTo>
                  <a:pt x="833" y="1782"/>
                  <a:pt x="840" y="1793"/>
                  <a:pt x="851" y="1796"/>
                </a:cubicBezTo>
                <a:cubicBezTo>
                  <a:pt x="855" y="1796"/>
                  <a:pt x="855" y="1796"/>
                  <a:pt x="855" y="1796"/>
                </a:cubicBezTo>
                <a:cubicBezTo>
                  <a:pt x="865" y="1796"/>
                  <a:pt x="873" y="1790"/>
                  <a:pt x="875" y="1781"/>
                </a:cubicBezTo>
                <a:cubicBezTo>
                  <a:pt x="876" y="1776"/>
                  <a:pt x="875" y="1770"/>
                  <a:pt x="873" y="1766"/>
                </a:cubicBezTo>
                <a:close/>
                <a:moveTo>
                  <a:pt x="873" y="1766"/>
                </a:moveTo>
                <a:cubicBezTo>
                  <a:pt x="870" y="1761"/>
                  <a:pt x="866" y="1757"/>
                  <a:pt x="860" y="1756"/>
                </a:cubicBezTo>
                <a:cubicBezTo>
                  <a:pt x="855" y="1756"/>
                  <a:pt x="855" y="1756"/>
                  <a:pt x="855" y="1756"/>
                </a:cubicBezTo>
                <a:cubicBezTo>
                  <a:pt x="846" y="1756"/>
                  <a:pt x="839" y="1762"/>
                  <a:pt x="837" y="1771"/>
                </a:cubicBezTo>
                <a:cubicBezTo>
                  <a:pt x="833" y="1782"/>
                  <a:pt x="840" y="1793"/>
                  <a:pt x="851" y="1796"/>
                </a:cubicBezTo>
                <a:cubicBezTo>
                  <a:pt x="855" y="1796"/>
                  <a:pt x="855" y="1796"/>
                  <a:pt x="855" y="1796"/>
                </a:cubicBezTo>
                <a:cubicBezTo>
                  <a:pt x="865" y="1796"/>
                  <a:pt x="873" y="1790"/>
                  <a:pt x="875" y="1781"/>
                </a:cubicBezTo>
                <a:cubicBezTo>
                  <a:pt x="876" y="1776"/>
                  <a:pt x="875" y="1770"/>
                  <a:pt x="873" y="1766"/>
                </a:cubicBezTo>
                <a:close/>
                <a:moveTo>
                  <a:pt x="968" y="0"/>
                </a:moveTo>
                <a:cubicBezTo>
                  <a:pt x="968" y="0"/>
                  <a:pt x="968" y="0"/>
                  <a:pt x="44" y="0"/>
                </a:cubicBezTo>
                <a:cubicBezTo>
                  <a:pt x="19" y="0"/>
                  <a:pt x="0" y="19"/>
                  <a:pt x="0" y="44"/>
                </a:cubicBezTo>
                <a:cubicBezTo>
                  <a:pt x="0" y="1864"/>
                  <a:pt x="0" y="1864"/>
                  <a:pt x="0" y="1864"/>
                </a:cubicBezTo>
                <a:cubicBezTo>
                  <a:pt x="0" y="1889"/>
                  <a:pt x="19" y="1907"/>
                  <a:pt x="44" y="1907"/>
                </a:cubicBezTo>
                <a:cubicBezTo>
                  <a:pt x="44" y="1907"/>
                  <a:pt x="44" y="1907"/>
                  <a:pt x="968" y="1907"/>
                </a:cubicBezTo>
                <a:cubicBezTo>
                  <a:pt x="993" y="1907"/>
                  <a:pt x="1012" y="1889"/>
                  <a:pt x="1012" y="1864"/>
                </a:cubicBezTo>
                <a:cubicBezTo>
                  <a:pt x="1012" y="44"/>
                  <a:pt x="1012" y="44"/>
                  <a:pt x="1012" y="44"/>
                </a:cubicBezTo>
                <a:cubicBezTo>
                  <a:pt x="1012" y="19"/>
                  <a:pt x="993" y="0"/>
                  <a:pt x="968" y="0"/>
                </a:cubicBezTo>
                <a:close/>
                <a:moveTo>
                  <a:pt x="201" y="1793"/>
                </a:moveTo>
                <a:cubicBezTo>
                  <a:pt x="147" y="1793"/>
                  <a:pt x="147" y="1793"/>
                  <a:pt x="147" y="1793"/>
                </a:cubicBezTo>
                <a:cubicBezTo>
                  <a:pt x="171" y="1816"/>
                  <a:pt x="171" y="1816"/>
                  <a:pt x="171" y="1816"/>
                </a:cubicBezTo>
                <a:cubicBezTo>
                  <a:pt x="151" y="1816"/>
                  <a:pt x="151" y="1816"/>
                  <a:pt x="151" y="1816"/>
                </a:cubicBezTo>
                <a:cubicBezTo>
                  <a:pt x="119" y="1785"/>
                  <a:pt x="119" y="1785"/>
                  <a:pt x="119" y="1785"/>
                </a:cubicBezTo>
                <a:cubicBezTo>
                  <a:pt x="151" y="1755"/>
                  <a:pt x="151" y="1755"/>
                  <a:pt x="151" y="1755"/>
                </a:cubicBezTo>
                <a:cubicBezTo>
                  <a:pt x="171" y="1755"/>
                  <a:pt x="171" y="1755"/>
                  <a:pt x="171" y="1755"/>
                </a:cubicBezTo>
                <a:cubicBezTo>
                  <a:pt x="147" y="1777"/>
                  <a:pt x="147" y="1777"/>
                  <a:pt x="147" y="1777"/>
                </a:cubicBezTo>
                <a:cubicBezTo>
                  <a:pt x="201" y="1777"/>
                  <a:pt x="201" y="1777"/>
                  <a:pt x="201" y="1777"/>
                </a:cubicBezTo>
                <a:lnTo>
                  <a:pt x="201" y="1793"/>
                </a:lnTo>
                <a:close/>
                <a:moveTo>
                  <a:pt x="500" y="1819"/>
                </a:moveTo>
                <a:cubicBezTo>
                  <a:pt x="473" y="1815"/>
                  <a:pt x="473" y="1815"/>
                  <a:pt x="473" y="1815"/>
                </a:cubicBezTo>
                <a:cubicBezTo>
                  <a:pt x="473" y="1792"/>
                  <a:pt x="473" y="1792"/>
                  <a:pt x="473" y="1792"/>
                </a:cubicBezTo>
                <a:cubicBezTo>
                  <a:pt x="500" y="1792"/>
                  <a:pt x="500" y="1792"/>
                  <a:pt x="500" y="1792"/>
                </a:cubicBezTo>
                <a:lnTo>
                  <a:pt x="500" y="1819"/>
                </a:lnTo>
                <a:close/>
                <a:moveTo>
                  <a:pt x="500" y="1789"/>
                </a:moveTo>
                <a:cubicBezTo>
                  <a:pt x="473" y="1789"/>
                  <a:pt x="473" y="1789"/>
                  <a:pt x="473" y="1789"/>
                </a:cubicBezTo>
                <a:cubicBezTo>
                  <a:pt x="473" y="1767"/>
                  <a:pt x="473" y="1767"/>
                  <a:pt x="473" y="1767"/>
                </a:cubicBezTo>
                <a:cubicBezTo>
                  <a:pt x="500" y="1763"/>
                  <a:pt x="500" y="1763"/>
                  <a:pt x="500" y="1763"/>
                </a:cubicBezTo>
                <a:lnTo>
                  <a:pt x="500" y="1789"/>
                </a:lnTo>
                <a:close/>
                <a:moveTo>
                  <a:pt x="539" y="1824"/>
                </a:moveTo>
                <a:cubicBezTo>
                  <a:pt x="503" y="1819"/>
                  <a:pt x="503" y="1819"/>
                  <a:pt x="503" y="1819"/>
                </a:cubicBezTo>
                <a:cubicBezTo>
                  <a:pt x="503" y="1792"/>
                  <a:pt x="503" y="1792"/>
                  <a:pt x="503" y="1792"/>
                </a:cubicBezTo>
                <a:cubicBezTo>
                  <a:pt x="539" y="1792"/>
                  <a:pt x="539" y="1792"/>
                  <a:pt x="539" y="1792"/>
                </a:cubicBezTo>
                <a:lnTo>
                  <a:pt x="539" y="1824"/>
                </a:lnTo>
                <a:close/>
                <a:moveTo>
                  <a:pt x="539" y="1789"/>
                </a:moveTo>
                <a:cubicBezTo>
                  <a:pt x="503" y="1789"/>
                  <a:pt x="503" y="1789"/>
                  <a:pt x="503" y="1789"/>
                </a:cubicBezTo>
                <a:cubicBezTo>
                  <a:pt x="503" y="1763"/>
                  <a:pt x="503" y="1763"/>
                  <a:pt x="503" y="1763"/>
                </a:cubicBezTo>
                <a:cubicBezTo>
                  <a:pt x="539" y="1758"/>
                  <a:pt x="539" y="1758"/>
                  <a:pt x="539" y="1758"/>
                </a:cubicBezTo>
                <a:lnTo>
                  <a:pt x="539" y="1789"/>
                </a:lnTo>
                <a:close/>
                <a:moveTo>
                  <a:pt x="883" y="1783"/>
                </a:moveTo>
                <a:cubicBezTo>
                  <a:pt x="881" y="1796"/>
                  <a:pt x="869" y="1806"/>
                  <a:pt x="855" y="1806"/>
                </a:cubicBezTo>
                <a:cubicBezTo>
                  <a:pt x="853" y="1806"/>
                  <a:pt x="851" y="1804"/>
                  <a:pt x="848" y="1804"/>
                </a:cubicBezTo>
                <a:cubicBezTo>
                  <a:pt x="846" y="1803"/>
                  <a:pt x="844" y="1802"/>
                  <a:pt x="841" y="1801"/>
                </a:cubicBezTo>
                <a:cubicBezTo>
                  <a:pt x="841" y="1801"/>
                  <a:pt x="841" y="1801"/>
                  <a:pt x="819" y="1823"/>
                </a:cubicBezTo>
                <a:cubicBezTo>
                  <a:pt x="818" y="1824"/>
                  <a:pt x="816" y="1824"/>
                  <a:pt x="815" y="1824"/>
                </a:cubicBezTo>
                <a:cubicBezTo>
                  <a:pt x="812" y="1824"/>
                  <a:pt x="811" y="1824"/>
                  <a:pt x="809" y="1823"/>
                </a:cubicBezTo>
                <a:cubicBezTo>
                  <a:pt x="806" y="1820"/>
                  <a:pt x="806" y="1815"/>
                  <a:pt x="809" y="1813"/>
                </a:cubicBezTo>
                <a:cubicBezTo>
                  <a:pt x="809" y="1813"/>
                  <a:pt x="809" y="1812"/>
                  <a:pt x="809" y="1812"/>
                </a:cubicBezTo>
                <a:cubicBezTo>
                  <a:pt x="810" y="1812"/>
                  <a:pt x="810" y="1811"/>
                  <a:pt x="811" y="1810"/>
                </a:cubicBezTo>
                <a:cubicBezTo>
                  <a:pt x="811" y="1810"/>
                  <a:pt x="812" y="1810"/>
                  <a:pt x="812" y="1809"/>
                </a:cubicBezTo>
                <a:cubicBezTo>
                  <a:pt x="813" y="1808"/>
                  <a:pt x="814" y="1808"/>
                  <a:pt x="815" y="1807"/>
                </a:cubicBezTo>
                <a:cubicBezTo>
                  <a:pt x="815" y="1806"/>
                  <a:pt x="815" y="1806"/>
                  <a:pt x="815" y="1806"/>
                </a:cubicBezTo>
                <a:cubicBezTo>
                  <a:pt x="816" y="1806"/>
                  <a:pt x="816" y="1805"/>
                  <a:pt x="817" y="1805"/>
                </a:cubicBezTo>
                <a:cubicBezTo>
                  <a:pt x="831" y="1790"/>
                  <a:pt x="831" y="1790"/>
                  <a:pt x="831" y="1790"/>
                </a:cubicBezTo>
                <a:cubicBezTo>
                  <a:pt x="827" y="1784"/>
                  <a:pt x="826" y="1776"/>
                  <a:pt x="827" y="1769"/>
                </a:cubicBezTo>
                <a:cubicBezTo>
                  <a:pt x="831" y="1756"/>
                  <a:pt x="842" y="1747"/>
                  <a:pt x="855" y="1747"/>
                </a:cubicBezTo>
                <a:cubicBezTo>
                  <a:pt x="858" y="1747"/>
                  <a:pt x="860" y="1747"/>
                  <a:pt x="862" y="1748"/>
                </a:cubicBezTo>
                <a:cubicBezTo>
                  <a:pt x="870" y="1749"/>
                  <a:pt x="876" y="1754"/>
                  <a:pt x="880" y="1761"/>
                </a:cubicBezTo>
                <a:cubicBezTo>
                  <a:pt x="884" y="1768"/>
                  <a:pt x="885" y="1775"/>
                  <a:pt x="883" y="1783"/>
                </a:cubicBezTo>
                <a:close/>
                <a:moveTo>
                  <a:pt x="921" y="1658"/>
                </a:moveTo>
                <a:cubicBezTo>
                  <a:pt x="91" y="1658"/>
                  <a:pt x="91" y="1658"/>
                  <a:pt x="91" y="1658"/>
                </a:cubicBezTo>
                <a:cubicBezTo>
                  <a:pt x="91" y="234"/>
                  <a:pt x="91" y="234"/>
                  <a:pt x="91" y="234"/>
                </a:cubicBezTo>
                <a:cubicBezTo>
                  <a:pt x="921" y="234"/>
                  <a:pt x="921" y="234"/>
                  <a:pt x="921" y="234"/>
                </a:cubicBezTo>
                <a:lnTo>
                  <a:pt x="921" y="1658"/>
                </a:lnTo>
                <a:close/>
                <a:moveTo>
                  <a:pt x="860" y="1756"/>
                </a:moveTo>
                <a:cubicBezTo>
                  <a:pt x="855" y="1756"/>
                  <a:pt x="855" y="1756"/>
                  <a:pt x="855" y="1756"/>
                </a:cubicBezTo>
                <a:cubicBezTo>
                  <a:pt x="846" y="1756"/>
                  <a:pt x="839" y="1762"/>
                  <a:pt x="837" y="1771"/>
                </a:cubicBezTo>
                <a:cubicBezTo>
                  <a:pt x="833" y="1782"/>
                  <a:pt x="840" y="1793"/>
                  <a:pt x="851" y="1796"/>
                </a:cubicBezTo>
                <a:cubicBezTo>
                  <a:pt x="855" y="1796"/>
                  <a:pt x="855" y="1796"/>
                  <a:pt x="855" y="1796"/>
                </a:cubicBezTo>
                <a:cubicBezTo>
                  <a:pt x="865" y="1796"/>
                  <a:pt x="873" y="1790"/>
                  <a:pt x="875" y="1781"/>
                </a:cubicBezTo>
                <a:cubicBezTo>
                  <a:pt x="876" y="1776"/>
                  <a:pt x="875" y="1770"/>
                  <a:pt x="873" y="1766"/>
                </a:cubicBezTo>
                <a:cubicBezTo>
                  <a:pt x="870" y="1761"/>
                  <a:pt x="866" y="1757"/>
                  <a:pt x="860" y="175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400" dirty="0"/>
          </a:p>
        </p:txBody>
      </p:sp>
      <p:sp>
        <p:nvSpPr>
          <p:cNvPr id="48" name="Rectangle 47"/>
          <p:cNvSpPr/>
          <p:nvPr/>
        </p:nvSpPr>
        <p:spPr>
          <a:xfrm>
            <a:off x="495300" y="3589915"/>
            <a:ext cx="1310721" cy="21544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r"/>
            <a:r>
              <a:rPr lang="en-US" sz="1400" i="1" dirty="0">
                <a:solidFill>
                  <a:schemeClr val="tx1"/>
                </a:solidFill>
                <a:latin typeface="Segoe UI Semibold" panose="020B0702040204020203" pitchFamily="34" charset="0"/>
                <a:cs typeface="Segoe UI Semibold" panose="020B0702040204020203" pitchFamily="34" charset="0"/>
              </a:rPr>
              <a:t>Area of focus</a:t>
            </a:r>
          </a:p>
        </p:txBody>
      </p:sp>
      <p:sp>
        <p:nvSpPr>
          <p:cNvPr id="49" name="Rectangle 48"/>
          <p:cNvSpPr/>
          <p:nvPr/>
        </p:nvSpPr>
        <p:spPr>
          <a:xfrm>
            <a:off x="495300" y="4252970"/>
            <a:ext cx="1310721" cy="21544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r"/>
            <a:r>
              <a:rPr lang="en-US" sz="1400" i="1" dirty="0">
                <a:solidFill>
                  <a:schemeClr val="tx1"/>
                </a:solidFill>
                <a:latin typeface="Segoe UI Semibold" panose="020B0702040204020203" pitchFamily="34" charset="0"/>
                <a:cs typeface="Segoe UI Semibold" panose="020B0702040204020203" pitchFamily="34" charset="0"/>
              </a:rPr>
              <a:t>Customer need</a:t>
            </a:r>
          </a:p>
        </p:txBody>
      </p:sp>
      <p:sp>
        <p:nvSpPr>
          <p:cNvPr id="50" name="Rectangle 49"/>
          <p:cNvSpPr/>
          <p:nvPr/>
        </p:nvSpPr>
        <p:spPr>
          <a:xfrm>
            <a:off x="495300" y="4882146"/>
            <a:ext cx="1310721" cy="21544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r"/>
            <a:r>
              <a:rPr lang="en-US" sz="1400" i="1" dirty="0">
                <a:solidFill>
                  <a:schemeClr val="tx1"/>
                </a:solidFill>
                <a:latin typeface="Segoe UI Semibold" panose="020B0702040204020203" pitchFamily="34" charset="0"/>
                <a:cs typeface="Segoe UI Semibold" panose="020B0702040204020203" pitchFamily="34" charset="0"/>
              </a:rPr>
              <a:t>High-level pitch</a:t>
            </a:r>
          </a:p>
        </p:txBody>
      </p:sp>
      <p:sp>
        <p:nvSpPr>
          <p:cNvPr id="51" name="Rectangle 50"/>
          <p:cNvSpPr/>
          <p:nvPr/>
        </p:nvSpPr>
        <p:spPr>
          <a:xfrm>
            <a:off x="495300" y="5578260"/>
            <a:ext cx="1310721" cy="430887"/>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r"/>
            <a:r>
              <a:rPr lang="en-US" sz="1400" i="1" dirty="0">
                <a:solidFill>
                  <a:schemeClr val="tx1"/>
                </a:solidFill>
                <a:latin typeface="Segoe UI Semibold" panose="020B0702040204020203" pitchFamily="34" charset="0"/>
                <a:cs typeface="Segoe UI Semibold" panose="020B0702040204020203" pitchFamily="34" charset="0"/>
              </a:rPr>
              <a:t>Supporting capabilities</a:t>
            </a:r>
          </a:p>
        </p:txBody>
      </p:sp>
      <p:pic>
        <p:nvPicPr>
          <p:cNvPr id="60" name="Picture 59"/>
          <p:cNvPicPr>
            <a:picLocks noChangeAspect="1"/>
          </p:cNvPicPr>
          <p:nvPr/>
        </p:nvPicPr>
        <p:blipFill rotWithShape="1">
          <a:blip r:embed="rId3" cstate="print"/>
          <a:srcRect l="23275" r="-23275"/>
          <a:stretch/>
        </p:blipFill>
        <p:spPr>
          <a:xfrm>
            <a:off x="1956888" y="3932456"/>
            <a:ext cx="339399" cy="2783487"/>
          </a:xfrm>
          <a:prstGeom prst="rect">
            <a:avLst/>
          </a:prstGeom>
        </p:spPr>
      </p:pic>
      <p:pic>
        <p:nvPicPr>
          <p:cNvPr id="61" name="Picture 60"/>
          <p:cNvPicPr>
            <a:picLocks noChangeAspect="1"/>
          </p:cNvPicPr>
          <p:nvPr/>
        </p:nvPicPr>
        <p:blipFill rotWithShape="1">
          <a:blip r:embed="rId3" cstate="print"/>
          <a:srcRect l="23275" r="-23275"/>
          <a:stretch/>
        </p:blipFill>
        <p:spPr>
          <a:xfrm>
            <a:off x="5228734" y="3932456"/>
            <a:ext cx="339399" cy="2783487"/>
          </a:xfrm>
          <a:prstGeom prst="rect">
            <a:avLst/>
          </a:prstGeom>
        </p:spPr>
      </p:pic>
      <p:pic>
        <p:nvPicPr>
          <p:cNvPr id="62" name="Picture 61"/>
          <p:cNvPicPr>
            <a:picLocks noChangeAspect="1"/>
          </p:cNvPicPr>
          <p:nvPr/>
        </p:nvPicPr>
        <p:blipFill rotWithShape="1">
          <a:blip r:embed="rId3" cstate="print"/>
          <a:srcRect l="23275" r="-23275"/>
          <a:stretch/>
        </p:blipFill>
        <p:spPr>
          <a:xfrm>
            <a:off x="8500580" y="3932456"/>
            <a:ext cx="339399" cy="2783487"/>
          </a:xfrm>
          <a:prstGeom prst="rect">
            <a:avLst/>
          </a:prstGeom>
        </p:spPr>
      </p:pic>
      <p:sp>
        <p:nvSpPr>
          <p:cNvPr id="56" name="Rectangle 55"/>
          <p:cNvSpPr/>
          <p:nvPr/>
        </p:nvSpPr>
        <p:spPr>
          <a:xfrm>
            <a:off x="8623504" y="4069663"/>
            <a:ext cx="3073197" cy="2363412"/>
          </a:xfrm>
          <a:prstGeom prst="rect">
            <a:avLst/>
          </a:prstGeom>
          <a:no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lvl="0" defTabSz="932472" fontAlgn="base">
              <a:spcBef>
                <a:spcPts val="800"/>
              </a:spcBef>
              <a:spcAft>
                <a:spcPct val="0"/>
              </a:spcAft>
            </a:pPr>
            <a:r>
              <a:rPr lang="en-US" sz="1200" dirty="0">
                <a:solidFill>
                  <a:schemeClr val="tx1"/>
                </a:solidFill>
                <a:ea typeface="Segoe UI" pitchFamily="34" charset="0"/>
                <a:cs typeface="Segoe UI" pitchFamily="34" charset="0"/>
              </a:rPr>
              <a:t>Business leaders need visibility into organizational performance to make better-informed decisions quickly.</a:t>
            </a:r>
          </a:p>
          <a:p>
            <a:pPr lvl="0" defTabSz="932472" fontAlgn="base">
              <a:spcBef>
                <a:spcPts val="800"/>
              </a:spcBef>
              <a:spcAft>
                <a:spcPct val="0"/>
              </a:spcAft>
            </a:pPr>
            <a:r>
              <a:rPr lang="en-IN" sz="1200" dirty="0">
                <a:solidFill>
                  <a:schemeClr val="tx1"/>
                </a:solidFill>
                <a:latin typeface="Segoe UI Semibold" panose="020B0702040204020203" pitchFamily="34" charset="0"/>
                <a:ea typeface="Segoe UI" pitchFamily="34" charset="0"/>
                <a:cs typeface="Segoe UI Semibold" panose="020B0702040204020203" pitchFamily="34" charset="0"/>
              </a:rPr>
              <a:t>Get visibility into your organization to make informed decisions and grow your business.</a:t>
            </a:r>
          </a:p>
          <a:p>
            <a:pPr marL="233363" indent="-171450" defTabSz="932472" fontAlgn="base">
              <a:spcBef>
                <a:spcPts val="800"/>
              </a:spcBef>
              <a:buFont typeface="Arial" panose="020B0604020202020204" pitchFamily="34" charset="0"/>
              <a:buChar char="•"/>
            </a:pPr>
            <a:r>
              <a:rPr lang="en-US" sz="1100" dirty="0">
                <a:solidFill>
                  <a:schemeClr val="tx1"/>
                </a:solidFill>
                <a:ea typeface="Segoe UI" pitchFamily="34" charset="0"/>
                <a:cs typeface="Segoe UI" pitchFamily="34" charset="0"/>
              </a:rPr>
              <a:t>Stay on target with real-time visibility into your business using live dashboards and interactive reports.</a:t>
            </a:r>
          </a:p>
          <a:p>
            <a:pPr marL="233363" indent="-171450" defTabSz="932472" fontAlgn="base">
              <a:spcBef>
                <a:spcPts val="300"/>
              </a:spcBef>
              <a:buFont typeface="Arial" panose="020B0604020202020204" pitchFamily="34" charset="0"/>
              <a:buChar char="•"/>
            </a:pPr>
            <a:r>
              <a:rPr lang="en-US" sz="1100" dirty="0">
                <a:solidFill>
                  <a:schemeClr val="tx1"/>
                </a:solidFill>
                <a:ea typeface="Segoe UI" pitchFamily="34" charset="0"/>
                <a:cs typeface="Segoe UI" pitchFamily="34" charset="0"/>
              </a:rPr>
              <a:t>Uncover new opportunities and get deeper insights by making it easy to visualize information.</a:t>
            </a:r>
          </a:p>
        </p:txBody>
      </p:sp>
      <p:sp>
        <p:nvSpPr>
          <p:cNvPr id="64" name="Rectangle 63"/>
          <p:cNvSpPr/>
          <p:nvPr/>
        </p:nvSpPr>
        <p:spPr>
          <a:xfrm>
            <a:off x="5351658" y="4069663"/>
            <a:ext cx="3073197" cy="2363412"/>
          </a:xfrm>
          <a:prstGeom prst="rect">
            <a:avLst/>
          </a:prstGeom>
          <a:no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lvl="0" defTabSz="932472" fontAlgn="base">
              <a:spcBef>
                <a:spcPts val="800"/>
              </a:spcBef>
              <a:spcAft>
                <a:spcPct val="0"/>
              </a:spcAft>
            </a:pPr>
            <a:r>
              <a:rPr lang="en-US" sz="1200" dirty="0">
                <a:solidFill>
                  <a:schemeClr val="tx1"/>
                </a:solidFill>
                <a:ea typeface="Segoe UI" pitchFamily="34" charset="0"/>
                <a:cs typeface="Segoe UI" pitchFamily="34" charset="0"/>
              </a:rPr>
              <a:t>An increasingly mobile sales team demands tools that make it seamless to work anywhere—at the office, home, or the road.</a:t>
            </a:r>
          </a:p>
          <a:p>
            <a:pPr lvl="0" defTabSz="932472" fontAlgn="base">
              <a:spcBef>
                <a:spcPts val="800"/>
              </a:spcBef>
              <a:spcAft>
                <a:spcPct val="0"/>
              </a:spcAft>
            </a:pPr>
            <a:r>
              <a:rPr lang="en-IN" sz="1200" dirty="0">
                <a:solidFill>
                  <a:schemeClr val="tx1"/>
                </a:solidFill>
                <a:latin typeface="Segoe UI Semibold" panose="020B0702040204020203" pitchFamily="34" charset="0"/>
                <a:ea typeface="Segoe UI" pitchFamily="34" charset="0"/>
                <a:cs typeface="Segoe UI Semibold" panose="020B0702040204020203" pitchFamily="34" charset="0"/>
              </a:rPr>
              <a:t>Empower your salespeople to do their best work from virtually anywhere on any device.</a:t>
            </a:r>
          </a:p>
          <a:p>
            <a:pPr marL="233363" indent="-171450" defTabSz="932472" fontAlgn="base">
              <a:spcBef>
                <a:spcPts val="800"/>
              </a:spcBef>
              <a:buFont typeface="Arial" panose="020B0604020202020204" pitchFamily="34" charset="0"/>
              <a:buChar char="•"/>
            </a:pPr>
            <a:r>
              <a:rPr lang="en-US" sz="1100" dirty="0">
                <a:solidFill>
                  <a:schemeClr val="tx1"/>
                </a:solidFill>
                <a:ea typeface="Segoe UI" pitchFamily="34" charset="0"/>
                <a:cs typeface="Segoe UI" pitchFamily="34" charset="0"/>
              </a:rPr>
              <a:t>Let salespeople connect with customer information wherever they are, on whatever device.</a:t>
            </a:r>
          </a:p>
          <a:p>
            <a:pPr marL="233363" indent="-171450" defTabSz="932472" fontAlgn="base">
              <a:spcBef>
                <a:spcPts val="300"/>
              </a:spcBef>
              <a:buFont typeface="Arial" panose="020B0604020202020204" pitchFamily="34" charset="0"/>
              <a:buChar char="•"/>
            </a:pPr>
            <a:r>
              <a:rPr lang="en-US" sz="1100" dirty="0">
                <a:solidFill>
                  <a:schemeClr val="tx1"/>
                </a:solidFill>
                <a:ea typeface="Segoe UI" pitchFamily="34" charset="0"/>
                <a:cs typeface="Segoe UI" pitchFamily="34" charset="0"/>
              </a:rPr>
              <a:t>Boost productivity and free up more time to spend with customers by streamlining processes and automating tasks.</a:t>
            </a:r>
          </a:p>
        </p:txBody>
      </p:sp>
      <p:sp>
        <p:nvSpPr>
          <p:cNvPr id="63" name="Rectangle 62"/>
          <p:cNvSpPr/>
          <p:nvPr/>
        </p:nvSpPr>
        <p:spPr>
          <a:xfrm>
            <a:off x="2079812" y="4069663"/>
            <a:ext cx="3073197" cy="2363412"/>
          </a:xfrm>
          <a:prstGeom prst="rect">
            <a:avLst/>
          </a:prstGeom>
          <a:no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lvl="0" defTabSz="932472" fontAlgn="base">
              <a:spcBef>
                <a:spcPts val="800"/>
              </a:spcBef>
              <a:spcAft>
                <a:spcPct val="0"/>
              </a:spcAft>
            </a:pPr>
            <a:r>
              <a:rPr lang="en-US" sz="1200" dirty="0">
                <a:solidFill>
                  <a:schemeClr val="tx1"/>
                </a:solidFill>
                <a:ea typeface="Segoe UI" pitchFamily="34" charset="0"/>
                <a:cs typeface="Segoe UI" pitchFamily="34" charset="0"/>
              </a:rPr>
              <a:t>Everyone on the sales team needs easy access to consistent, detailed customer information and past interactions.</a:t>
            </a:r>
          </a:p>
          <a:p>
            <a:pPr lvl="0" defTabSz="932472" fontAlgn="base">
              <a:spcBef>
                <a:spcPts val="800"/>
              </a:spcBef>
              <a:spcAft>
                <a:spcPct val="0"/>
              </a:spcAft>
            </a:pPr>
            <a:r>
              <a:rPr lang="en-IN" sz="1200" dirty="0">
                <a:solidFill>
                  <a:schemeClr val="tx1"/>
                </a:solidFill>
                <a:latin typeface="Segoe UI Semibold" panose="020B0702040204020203" pitchFamily="34" charset="0"/>
                <a:ea typeface="Segoe UI" pitchFamily="34" charset="0"/>
                <a:cs typeface="Segoe UI Semibold" panose="020B0702040204020203" pitchFamily="34" charset="0"/>
              </a:rPr>
              <a:t>Make it easy for all your salespeople to get the information they need to deliver great customer experiences.</a:t>
            </a:r>
          </a:p>
          <a:p>
            <a:pPr marL="233363" lvl="0" indent="-171450" defTabSz="932472" fontAlgn="base">
              <a:spcBef>
                <a:spcPts val="800"/>
              </a:spcBef>
              <a:buFont typeface="Arial" panose="020B0604020202020204" pitchFamily="34" charset="0"/>
              <a:buChar char="•"/>
            </a:pPr>
            <a:r>
              <a:rPr lang="en-IN" sz="1100" dirty="0">
                <a:solidFill>
                  <a:schemeClr val="tx1"/>
                </a:solidFill>
                <a:ea typeface="Segoe UI" pitchFamily="34" charset="0"/>
                <a:cs typeface="Segoe UI" pitchFamily="34" charset="0"/>
              </a:rPr>
              <a:t>Access complete, consistent information from a single, centralized source of the truth.</a:t>
            </a:r>
          </a:p>
          <a:p>
            <a:pPr marL="233363" lvl="0" indent="-171450" defTabSz="932472" fontAlgn="base">
              <a:spcBef>
                <a:spcPts val="300"/>
              </a:spcBef>
              <a:buFont typeface="Arial" panose="020B0604020202020204" pitchFamily="34" charset="0"/>
              <a:buChar char="•"/>
            </a:pPr>
            <a:r>
              <a:rPr lang="en-US" sz="1100" dirty="0">
                <a:solidFill>
                  <a:schemeClr val="tx1"/>
                </a:solidFill>
                <a:ea typeface="Segoe UI" pitchFamily="34" charset="0"/>
                <a:cs typeface="Segoe UI" pitchFamily="34" charset="0"/>
              </a:rPr>
              <a:t>Make staying in touch with customers a seamless part of salespeople's day-to-day activities.</a:t>
            </a:r>
          </a:p>
        </p:txBody>
      </p:sp>
      <p:sp>
        <p:nvSpPr>
          <p:cNvPr id="5" name="Rectangle 4"/>
          <p:cNvSpPr/>
          <p:nvPr/>
        </p:nvSpPr>
        <p:spPr>
          <a:xfrm>
            <a:off x="504756" y="2624509"/>
            <a:ext cx="11191945" cy="68250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spcBef>
                <a:spcPts val="400"/>
              </a:spcBef>
            </a:pPr>
            <a:r>
              <a:rPr lang="en-US" sz="2000" dirty="0">
                <a:solidFill>
                  <a:schemeClr val="accent6"/>
                </a:solidFill>
                <a:latin typeface="Segoe UI Light" panose="020B0502040204020203" pitchFamily="34" charset="0"/>
                <a:cs typeface="Segoe UI Light" panose="020B0502040204020203" pitchFamily="34" charset="0"/>
              </a:rPr>
              <a:t>Conversation guidance</a:t>
            </a:r>
          </a:p>
          <a:p>
            <a:r>
              <a:rPr lang="en-US" sz="1200" dirty="0">
                <a:solidFill>
                  <a:schemeClr val="tx1"/>
                </a:solidFill>
              </a:rPr>
              <a:t>Start by identifying a key customer need or pain point, and then focus the conversation around the benefits Dynamics 365 for Sales can deliver in that area. Use the high-level pitch guidance below in conjunction with the Microsoft </a:t>
            </a:r>
            <a:r>
              <a:rPr lang="en-US" sz="1200" u="sng" dirty="0">
                <a:solidFill>
                  <a:schemeClr val="tx1"/>
                </a:solidFill>
                <a:hlinkClick r:id="rId4"/>
              </a:rPr>
              <a:t>Dynamics 365 for Sales SMB pitch deck</a:t>
            </a:r>
            <a:r>
              <a:rPr lang="en-US" sz="1200" dirty="0">
                <a:solidFill>
                  <a:schemeClr val="tx1"/>
                </a:solidFill>
                <a:hlinkClick r:id="rId4"/>
              </a:rPr>
              <a:t> </a:t>
            </a:r>
            <a:r>
              <a:rPr lang="en-US" sz="1200" dirty="0">
                <a:solidFill>
                  <a:schemeClr val="tx1"/>
                </a:solidFill>
              </a:rPr>
              <a:t>to help you drive a successful customer conversation.</a:t>
            </a:r>
          </a:p>
        </p:txBody>
      </p:sp>
    </p:spTree>
    <p:extLst>
      <p:ext uri="{BB962C8B-B14F-4D97-AF65-F5344CB8AC3E}">
        <p14:creationId xmlns:p14="http://schemas.microsoft.com/office/powerpoint/2010/main" val="40538776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a:xfrm>
            <a:off x="506080" y="1319222"/>
            <a:ext cx="9218945" cy="2185978"/>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spcBef>
                <a:spcPts val="200"/>
              </a:spcBef>
            </a:pPr>
            <a:r>
              <a:rPr lang="en-IN" sz="2000" dirty="0">
                <a:solidFill>
                  <a:schemeClr val="accent6"/>
                </a:solidFill>
                <a:latin typeface="Segoe UI Light" panose="020B0502040204020203" pitchFamily="34" charset="0"/>
                <a:cs typeface="Segoe UI Light" panose="020B0502040204020203" pitchFamily="34" charset="0"/>
              </a:rPr>
              <a:t>Microsoft Dynamics 365 for Sales + Office 365: A major advantage for SMB customers</a:t>
            </a:r>
          </a:p>
          <a:p>
            <a:r>
              <a:rPr lang="en-IN" sz="1200" dirty="0">
                <a:solidFill>
                  <a:schemeClr val="tx1"/>
                </a:solidFill>
              </a:rPr>
              <a:t>When it comes to making Dynamics 365 for Sales simple and easy for SMB customers, one of the biggest advantages is its ability to work seamlessly with the familiar tools in Office 365, such as Outlook and Skype for Business. For customers with Office 365, focus on scenarios that show how Dynamics 365 for Sales can become a regular part of their existing workflows—for example, schedule a customer meeting in Outlook from within the Dynamics 365 for Sales window—or click on Skype for Business to instantly connect with customers anywhere.</a:t>
            </a:r>
          </a:p>
          <a:p>
            <a:pPr>
              <a:spcBef>
                <a:spcPts val="400"/>
              </a:spcBef>
            </a:pPr>
            <a:r>
              <a:rPr lang="en-IN" sz="1200" dirty="0">
                <a:solidFill>
                  <a:schemeClr val="tx1"/>
                </a:solidFill>
                <a:latin typeface="Segoe UI Semibold" panose="020B0702040204020203" pitchFamily="34" charset="0"/>
                <a:cs typeface="Segoe UI Semibold" panose="020B0702040204020203" pitchFamily="34" charset="0"/>
              </a:rPr>
              <a:t>Key talking points:</a:t>
            </a:r>
          </a:p>
          <a:p>
            <a:pPr marL="228600" indent="-171450">
              <a:spcAft>
                <a:spcPts val="100"/>
              </a:spcAft>
              <a:buFont typeface="Arial" panose="020B0604020202020204" pitchFamily="34" charset="0"/>
              <a:buChar char="•"/>
            </a:pPr>
            <a:r>
              <a:rPr lang="en-IN" sz="1200" dirty="0">
                <a:solidFill>
                  <a:schemeClr val="tx1"/>
                </a:solidFill>
              </a:rPr>
              <a:t>Get Dynamics 365 for Sales that works seamlessly with familiar tools, like Outlook and Excel</a:t>
            </a:r>
          </a:p>
          <a:p>
            <a:pPr marL="228600" indent="-171450">
              <a:spcAft>
                <a:spcPts val="100"/>
              </a:spcAft>
              <a:buFont typeface="Arial" panose="020B0604020202020204" pitchFamily="34" charset="0"/>
              <a:buChar char="•"/>
            </a:pPr>
            <a:r>
              <a:rPr lang="en-IN" sz="1200" dirty="0">
                <a:solidFill>
                  <a:schemeClr val="tx1"/>
                </a:solidFill>
              </a:rPr>
              <a:t>Make things like managing opportunities and connecting with customers a natural part of employees’ regular work activities</a:t>
            </a:r>
          </a:p>
          <a:p>
            <a:pPr marL="228600" indent="-171450">
              <a:spcAft>
                <a:spcPts val="100"/>
              </a:spcAft>
              <a:buFont typeface="Arial" panose="020B0604020202020204" pitchFamily="34" charset="0"/>
              <a:buChar char="•"/>
            </a:pPr>
            <a:r>
              <a:rPr lang="en-IN" sz="1200" dirty="0">
                <a:solidFill>
                  <a:schemeClr val="tx1"/>
                </a:solidFill>
              </a:rPr>
              <a:t>Rely on an affordable enterprise-class cloud infrastructure from Microsoft </a:t>
            </a:r>
          </a:p>
        </p:txBody>
      </p:sp>
      <p:sp>
        <p:nvSpPr>
          <p:cNvPr id="51" name="Rectangle 50"/>
          <p:cNvSpPr/>
          <p:nvPr/>
        </p:nvSpPr>
        <p:spPr>
          <a:xfrm>
            <a:off x="506080" y="3502492"/>
            <a:ext cx="11191945" cy="350088"/>
          </a:xfrm>
          <a:prstGeom prst="rect">
            <a:avLst/>
          </a:prstGeom>
        </p:spPr>
        <p:txBody>
          <a:bodyPr wrap="square" lIns="0" anchor="ctr">
            <a:noAutofit/>
          </a:bodyPr>
          <a:lstStyle/>
          <a:p>
            <a:pPr defTabSz="544196">
              <a:spcAft>
                <a:spcPts val="600"/>
              </a:spcAft>
              <a:defRPr/>
            </a:pPr>
            <a:r>
              <a:rPr lang="en-US" sz="2000" dirty="0">
                <a:solidFill>
                  <a:schemeClr val="accent6"/>
                </a:solidFill>
                <a:latin typeface="Segoe UI Light" panose="020B0502040204020203" pitchFamily="34" charset="0"/>
                <a:cs typeface="Segoe UI Light" panose="020B0502040204020203" pitchFamily="34" charset="0"/>
              </a:rPr>
              <a:t>Resources designed to help you succeed</a:t>
            </a:r>
          </a:p>
        </p:txBody>
      </p:sp>
      <p:sp>
        <p:nvSpPr>
          <p:cNvPr id="10" name="Rectangle 9"/>
          <p:cNvSpPr/>
          <p:nvPr/>
        </p:nvSpPr>
        <p:spPr>
          <a:xfrm>
            <a:off x="506080" y="3903926"/>
            <a:ext cx="5713166" cy="2696899"/>
          </a:xfrm>
          <a:prstGeom prst="rect">
            <a:avLst/>
          </a:prstGeom>
          <a:noFill/>
          <a:ln w="3175">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sz="1200" dirty="0">
                <a:solidFill>
                  <a:schemeClr val="tx1"/>
                </a:solidFill>
                <a:latin typeface="Segoe UI Semibold" panose="020B0702040204020203" pitchFamily="34" charset="0"/>
                <a:cs typeface="Segoe UI Semibold" panose="020B0702040204020203" pitchFamily="34" charset="0"/>
              </a:rPr>
              <a:t> Dynamics 365 for Sales materials</a:t>
            </a:r>
          </a:p>
        </p:txBody>
      </p:sp>
      <p:sp>
        <p:nvSpPr>
          <p:cNvPr id="53" name="Rectangle 52"/>
          <p:cNvSpPr/>
          <p:nvPr/>
        </p:nvSpPr>
        <p:spPr>
          <a:xfrm>
            <a:off x="6292397" y="3903926"/>
            <a:ext cx="5405628" cy="1420550"/>
          </a:xfrm>
          <a:prstGeom prst="rect">
            <a:avLst/>
          </a:prstGeom>
          <a:noFill/>
          <a:ln w="3175">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sz="1200" dirty="0">
                <a:solidFill>
                  <a:schemeClr val="tx1"/>
                </a:solidFill>
                <a:latin typeface="Segoe UI Semibold" panose="020B0702040204020203" pitchFamily="34" charset="0"/>
                <a:cs typeface="Segoe UI Semibold" panose="020B0702040204020203" pitchFamily="34" charset="0"/>
              </a:rPr>
              <a:t>ModernBiz “Connect with Customers” materials</a:t>
            </a:r>
          </a:p>
        </p:txBody>
      </p:sp>
      <p:graphicFrame>
        <p:nvGraphicFramePr>
          <p:cNvPr id="63" name="Table 62"/>
          <p:cNvGraphicFramePr>
            <a:graphicFrameLocks noGrp="1"/>
          </p:cNvGraphicFramePr>
          <p:nvPr>
            <p:extLst>
              <p:ext uri="{D42A27DB-BD31-4B8C-83A1-F6EECF244321}">
                <p14:modId xmlns:p14="http://schemas.microsoft.com/office/powerpoint/2010/main" val="3037976361"/>
              </p:ext>
            </p:extLst>
          </p:nvPr>
        </p:nvGraphicFramePr>
        <p:xfrm>
          <a:off x="3187827" y="4440068"/>
          <a:ext cx="2958133" cy="926462"/>
        </p:xfrm>
        <a:graphic>
          <a:graphicData uri="http://schemas.openxmlformats.org/drawingml/2006/table">
            <a:tbl>
              <a:tblPr firstRow="1" bandRow="1">
                <a:tableStyleId>{5C22544A-7EE6-4342-B048-85BDC9FD1C3A}</a:tableStyleId>
              </a:tblPr>
              <a:tblGrid>
                <a:gridCol w="2958133">
                  <a:extLst>
                    <a:ext uri="{9D8B030D-6E8A-4147-A177-3AD203B41FA5}">
                      <a16:colId xmlns:a16="http://schemas.microsoft.com/office/drawing/2014/main" val="20000"/>
                    </a:ext>
                  </a:extLst>
                </a:gridCol>
              </a:tblGrid>
              <a:tr h="926462">
                <a:tc>
                  <a:txBody>
                    <a:bodyPr/>
                    <a:lstStyle/>
                    <a:p>
                      <a:pPr marL="0" marR="0" lvl="0" indent="0" algn="ctr" defTabSz="544196" rtl="0" eaLnBrk="1" fontAlgn="auto" latinLnBrk="0" hangingPunct="1">
                        <a:lnSpc>
                          <a:spcPct val="100000"/>
                        </a:lnSpc>
                        <a:spcBef>
                          <a:spcPts val="0"/>
                        </a:spcBef>
                        <a:spcAft>
                          <a:spcPts val="300"/>
                        </a:spcAft>
                        <a:buClrTx/>
                        <a:buSzTx/>
                        <a:buFontTx/>
                        <a:buNone/>
                        <a:tabLst/>
                        <a:defRPr/>
                      </a:pPr>
                      <a:r>
                        <a:rPr kumimoji="0" lang="en-US" sz="1100" b="0" i="0" u="none" strike="noStrike" kern="1200" cap="none" spc="0" normalizeH="0" baseline="0" noProof="0" dirty="0">
                          <a:ln>
                            <a:noFill/>
                          </a:ln>
                          <a:solidFill>
                            <a:schemeClr val="tx2"/>
                          </a:solidFill>
                          <a:effectLst/>
                          <a:uLnTx/>
                          <a:uFillTx/>
                          <a:latin typeface="Segoe UI Semibold" panose="020B0702040204020203" pitchFamily="34" charset="0"/>
                          <a:ea typeface="+mn-ea"/>
                          <a:cs typeface="Segoe UI Semibold" panose="020B0702040204020203" pitchFamily="34" charset="0"/>
                        </a:rPr>
                        <a:t>Demand Gen Email Templates</a:t>
                      </a:r>
                    </a:p>
                    <a:p>
                      <a:pPr marL="0" marR="0" lvl="0" indent="0" algn="ctr" defTabSz="544196" rtl="0" eaLnBrk="1" fontAlgn="auto" latinLnBrk="0" hangingPunct="1">
                        <a:lnSpc>
                          <a:spcPct val="100000"/>
                        </a:lnSpc>
                        <a:spcBef>
                          <a:spcPts val="0"/>
                        </a:spcBef>
                        <a:spcAft>
                          <a:spcPts val="100"/>
                        </a:spcAft>
                        <a:buClrTx/>
                        <a:buSzTx/>
                        <a:buFontTx/>
                        <a:buNone/>
                        <a:tabLst/>
                        <a:defRPr/>
                      </a:pPr>
                      <a:r>
                        <a:rPr kumimoji="0" lang="en-US" sz="950" b="0" i="0" u="none" strike="noStrike" kern="1200" cap="none" spc="0" normalizeH="0" baseline="0" noProof="0" dirty="0">
                          <a:ln>
                            <a:noFill/>
                          </a:ln>
                          <a:solidFill>
                            <a:schemeClr val="tx1"/>
                          </a:solidFill>
                          <a:effectLst/>
                          <a:uLnTx/>
                          <a:uFillTx/>
                          <a:latin typeface="+mn-lt"/>
                          <a:ea typeface="+mn-ea"/>
                          <a:cs typeface="+mn-cs"/>
                        </a:rPr>
                        <a:t>For prospects that have Office 365:</a:t>
                      </a:r>
                    </a:p>
                    <a:p>
                      <a:pPr marL="0" marR="0" lvl="0" indent="0" algn="ctr" defTabSz="544196" rtl="0" eaLnBrk="1" fontAlgn="auto" latinLnBrk="0" hangingPunct="1">
                        <a:lnSpc>
                          <a:spcPct val="100000"/>
                        </a:lnSpc>
                        <a:spcBef>
                          <a:spcPts val="0"/>
                        </a:spcBef>
                        <a:spcAft>
                          <a:spcPts val="200"/>
                        </a:spcAft>
                        <a:buClrTx/>
                        <a:buSzTx/>
                        <a:buFontTx/>
                        <a:buNone/>
                        <a:tabLst/>
                        <a:defRPr/>
                      </a:pPr>
                      <a:r>
                        <a:rPr kumimoji="0" lang="en-US" sz="950" b="0" i="0" u="none" strike="noStrike" kern="1200" cap="none" spc="0" normalizeH="0" baseline="0" noProof="0" dirty="0">
                          <a:ln>
                            <a:noFill/>
                          </a:ln>
                          <a:solidFill>
                            <a:schemeClr val="tx1"/>
                          </a:solidFill>
                          <a:effectLst/>
                          <a:uLnTx/>
                          <a:uFillTx/>
                          <a:latin typeface="+mn-lt"/>
                          <a:ea typeface="+mn-ea"/>
                          <a:cs typeface="+mn-cs"/>
                          <a:hlinkClick r:id="rId3"/>
                        </a:rPr>
                        <a:t>http://aka.ms/Dyn365smbEmail1</a:t>
                      </a:r>
                      <a:endParaRPr kumimoji="0" lang="en-US" sz="950" b="0" i="0" u="none" strike="noStrike" kern="1200" cap="none" spc="0" normalizeH="0" baseline="0" noProof="0" dirty="0">
                        <a:ln>
                          <a:noFill/>
                        </a:ln>
                        <a:solidFill>
                          <a:schemeClr val="tx1"/>
                        </a:solidFill>
                        <a:effectLst/>
                        <a:uLnTx/>
                        <a:uFillTx/>
                        <a:latin typeface="+mn-lt"/>
                        <a:ea typeface="+mn-ea"/>
                        <a:cs typeface="+mn-cs"/>
                      </a:endParaRPr>
                    </a:p>
                    <a:p>
                      <a:pPr marL="0" marR="0" lvl="0" indent="0" algn="ctr" defTabSz="544196" rtl="0" eaLnBrk="1" fontAlgn="auto" latinLnBrk="0" hangingPunct="1">
                        <a:lnSpc>
                          <a:spcPct val="100000"/>
                        </a:lnSpc>
                        <a:spcBef>
                          <a:spcPts val="150"/>
                        </a:spcBef>
                        <a:spcAft>
                          <a:spcPts val="100"/>
                        </a:spcAft>
                        <a:buClrTx/>
                        <a:buSzTx/>
                        <a:buFontTx/>
                        <a:buNone/>
                        <a:tabLst/>
                        <a:defRPr/>
                      </a:pPr>
                      <a:r>
                        <a:rPr kumimoji="0" lang="en-US" sz="950" b="0" i="0" u="none" strike="noStrike" kern="1200" cap="none" spc="0" normalizeH="0" baseline="0" noProof="0" dirty="0">
                          <a:ln>
                            <a:noFill/>
                          </a:ln>
                          <a:solidFill>
                            <a:schemeClr val="tx1"/>
                          </a:solidFill>
                          <a:effectLst/>
                          <a:uLnTx/>
                          <a:uFillTx/>
                          <a:latin typeface="+mn-lt"/>
                          <a:ea typeface="+mn-ea"/>
                          <a:cs typeface="+mn-cs"/>
                        </a:rPr>
                        <a:t>For prospects without Office 365:</a:t>
                      </a:r>
                    </a:p>
                    <a:p>
                      <a:pPr marL="0" marR="0" lvl="0" indent="0" algn="ctr" defTabSz="544196" rtl="0" eaLnBrk="1" fontAlgn="auto" latinLnBrk="0" hangingPunct="1">
                        <a:lnSpc>
                          <a:spcPct val="100000"/>
                        </a:lnSpc>
                        <a:spcBef>
                          <a:spcPts val="0"/>
                        </a:spcBef>
                        <a:spcAft>
                          <a:spcPts val="100"/>
                        </a:spcAft>
                        <a:buClrTx/>
                        <a:buSzTx/>
                        <a:buFontTx/>
                        <a:buNone/>
                        <a:tabLst/>
                        <a:defRPr/>
                      </a:pPr>
                      <a:r>
                        <a:rPr kumimoji="0" lang="en-US" sz="950" b="0" i="0" u="none" strike="noStrike" kern="1200" cap="none" spc="0" normalizeH="0" baseline="0" noProof="0" dirty="0">
                          <a:ln>
                            <a:noFill/>
                          </a:ln>
                          <a:solidFill>
                            <a:schemeClr val="tx1"/>
                          </a:solidFill>
                          <a:effectLst/>
                          <a:uLnTx/>
                          <a:uFillTx/>
                          <a:latin typeface="+mn-lt"/>
                          <a:ea typeface="+mn-ea"/>
                          <a:cs typeface="+mn-cs"/>
                          <a:hlinkClick r:id="rId4"/>
                        </a:rPr>
                        <a:t>http://aka.ms/Dyn365smbEmail2</a:t>
                      </a:r>
                      <a:endParaRPr kumimoji="0" lang="en-US" sz="950" b="0" i="0" u="none" strike="noStrike" kern="1200" cap="none" spc="0" normalizeH="0" baseline="0" noProof="0" dirty="0">
                        <a:ln>
                          <a:noFill/>
                        </a:ln>
                        <a:solidFill>
                          <a:schemeClr val="tx1"/>
                        </a:solidFill>
                        <a:effectLst/>
                        <a:uLnTx/>
                        <a:uFillTx/>
                        <a:latin typeface="+mn-lt"/>
                        <a:ea typeface="+mn-ea"/>
                        <a:cs typeface="+mn-cs"/>
                      </a:endParaRPr>
                    </a:p>
                  </a:txBody>
                  <a:tcPr marL="45720" marR="45720" marT="27432" marB="27432"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38100" cap="flat" cmpd="sng" algn="ctr">
                      <a:solidFill>
                        <a:schemeClr val="tx2"/>
                      </a:solidFill>
                      <a:prstDash val="solid"/>
                      <a:round/>
                      <a:headEnd type="none" w="med" len="med"/>
                      <a:tailEnd type="none" w="med" len="med"/>
                    </a:lnT>
                    <a:lnB w="9525"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bl>
          </a:graphicData>
        </a:graphic>
      </p:graphicFrame>
      <p:graphicFrame>
        <p:nvGraphicFramePr>
          <p:cNvPr id="74" name="Table 73"/>
          <p:cNvGraphicFramePr>
            <a:graphicFrameLocks noGrp="1"/>
          </p:cNvGraphicFramePr>
          <p:nvPr>
            <p:extLst>
              <p:ext uri="{D42A27DB-BD31-4B8C-83A1-F6EECF244321}">
                <p14:modId xmlns:p14="http://schemas.microsoft.com/office/powerpoint/2010/main" val="3620919649"/>
              </p:ext>
            </p:extLst>
          </p:nvPr>
        </p:nvGraphicFramePr>
        <p:xfrm>
          <a:off x="599600" y="4440068"/>
          <a:ext cx="2515076" cy="926462"/>
        </p:xfrm>
        <a:graphic>
          <a:graphicData uri="http://schemas.openxmlformats.org/drawingml/2006/table">
            <a:tbl>
              <a:tblPr firstRow="1" bandRow="1">
                <a:tableStyleId>{5C22544A-7EE6-4342-B048-85BDC9FD1C3A}</a:tableStyleId>
              </a:tblPr>
              <a:tblGrid>
                <a:gridCol w="2515076">
                  <a:extLst>
                    <a:ext uri="{9D8B030D-6E8A-4147-A177-3AD203B41FA5}">
                      <a16:colId xmlns:a16="http://schemas.microsoft.com/office/drawing/2014/main" val="20000"/>
                    </a:ext>
                  </a:extLst>
                </a:gridCol>
              </a:tblGrid>
              <a:tr h="926462">
                <a:tc>
                  <a:txBody>
                    <a:bodyPr/>
                    <a:lstStyle/>
                    <a:p>
                      <a:pPr marL="0" marR="0" lvl="0" indent="0" algn="ctr" defTabSz="544196" rtl="0" eaLnBrk="1" fontAlgn="auto" latinLnBrk="0" hangingPunct="1">
                        <a:lnSpc>
                          <a:spcPct val="100000"/>
                        </a:lnSpc>
                        <a:spcBef>
                          <a:spcPts val="0"/>
                        </a:spcBef>
                        <a:spcAft>
                          <a:spcPts val="300"/>
                        </a:spcAft>
                        <a:buClrTx/>
                        <a:buSzTx/>
                        <a:buFontTx/>
                        <a:buNone/>
                        <a:tabLst/>
                        <a:defRPr/>
                      </a:pPr>
                      <a:r>
                        <a:rPr kumimoji="0" lang="en-US" sz="1100" b="0" i="0" u="none" strike="noStrike" kern="1200" cap="none" spc="0" normalizeH="0" baseline="0" noProof="0" dirty="0">
                          <a:ln>
                            <a:noFill/>
                          </a:ln>
                          <a:solidFill>
                            <a:srgbClr val="B4009E"/>
                          </a:solidFill>
                          <a:effectLst/>
                          <a:uLnTx/>
                          <a:uFillTx/>
                          <a:latin typeface="Segoe UI Semibold" panose="020B0702040204020203" pitchFamily="34" charset="0"/>
                          <a:ea typeface="+mn-ea"/>
                          <a:cs typeface="Segoe UI Semibold" panose="020B0702040204020203" pitchFamily="34" charset="0"/>
                        </a:rPr>
                        <a:t>Pitch Deck </a:t>
                      </a:r>
                    </a:p>
                    <a:p>
                      <a:pPr marL="0" marR="0" lvl="0" indent="0" algn="ctr" defTabSz="544196" rtl="0" eaLnBrk="1" fontAlgn="auto" latinLnBrk="0" hangingPunct="1">
                        <a:lnSpc>
                          <a:spcPct val="100000"/>
                        </a:lnSpc>
                        <a:spcBef>
                          <a:spcPts val="0"/>
                        </a:spcBef>
                        <a:spcAft>
                          <a:spcPts val="100"/>
                        </a:spcAft>
                        <a:buClrTx/>
                        <a:buSzTx/>
                        <a:buFontTx/>
                        <a:buNone/>
                        <a:tabLst/>
                        <a:defRPr/>
                      </a:pPr>
                      <a:r>
                        <a:rPr kumimoji="0" lang="en-US" sz="950" b="0" i="0" u="none" strike="noStrike" kern="1200" cap="none" spc="0" normalizeH="0" baseline="0" noProof="0" dirty="0">
                          <a:ln>
                            <a:noFill/>
                          </a:ln>
                          <a:solidFill>
                            <a:schemeClr val="tx1"/>
                          </a:solidFill>
                          <a:effectLst/>
                          <a:uLnTx/>
                          <a:uFillTx/>
                          <a:latin typeface="+mn-lt"/>
                          <a:ea typeface="+mn-ea"/>
                          <a:cs typeface="+mn-cs"/>
                        </a:rPr>
                        <a:t>Win sales with PowerPoint material designed </a:t>
                      </a:r>
                      <a:br>
                        <a:rPr kumimoji="0" lang="en-US" sz="950" b="0" i="0" u="none" strike="noStrike" kern="1200" cap="none" spc="0" normalizeH="0" baseline="0" noProof="0" dirty="0">
                          <a:ln>
                            <a:noFill/>
                          </a:ln>
                          <a:solidFill>
                            <a:schemeClr val="tx1"/>
                          </a:solidFill>
                          <a:effectLst/>
                          <a:uLnTx/>
                          <a:uFillTx/>
                          <a:latin typeface="+mn-lt"/>
                          <a:ea typeface="+mn-ea"/>
                          <a:cs typeface="+mn-cs"/>
                        </a:rPr>
                      </a:br>
                      <a:r>
                        <a:rPr kumimoji="0" lang="en-US" sz="950" b="0" i="0" u="none" strike="noStrike" kern="1200" cap="none" spc="0" normalizeH="0" baseline="0" noProof="0" dirty="0">
                          <a:ln>
                            <a:noFill/>
                          </a:ln>
                          <a:solidFill>
                            <a:schemeClr val="tx1"/>
                          </a:solidFill>
                          <a:effectLst/>
                          <a:uLnTx/>
                          <a:uFillTx/>
                          <a:latin typeface="+mn-lt"/>
                          <a:ea typeface="+mn-ea"/>
                          <a:cs typeface="+mn-cs"/>
                        </a:rPr>
                        <a:t>to help you address key customer challenges</a:t>
                      </a:r>
                      <a:br>
                        <a:rPr kumimoji="0" lang="en-US" sz="950" b="0" i="0" u="none" strike="noStrike" kern="1200" cap="none" spc="0" normalizeH="0" baseline="0" noProof="0" dirty="0">
                          <a:ln>
                            <a:noFill/>
                          </a:ln>
                          <a:solidFill>
                            <a:schemeClr val="tx1"/>
                          </a:solidFill>
                          <a:effectLst/>
                          <a:uLnTx/>
                          <a:uFillTx/>
                          <a:latin typeface="+mn-lt"/>
                          <a:ea typeface="+mn-ea"/>
                          <a:cs typeface="+mn-cs"/>
                        </a:rPr>
                      </a:br>
                      <a:endParaRPr kumimoji="0" lang="en-US" sz="950" b="0" i="0" u="none" strike="noStrike" kern="1200" cap="none" spc="0" normalizeH="0" baseline="0" noProof="0" dirty="0">
                        <a:ln>
                          <a:noFill/>
                        </a:ln>
                        <a:solidFill>
                          <a:schemeClr val="tx1"/>
                        </a:solidFill>
                        <a:effectLst/>
                        <a:uLnTx/>
                        <a:uFillTx/>
                        <a:latin typeface="+mn-lt"/>
                        <a:ea typeface="+mn-ea"/>
                        <a:cs typeface="+mn-cs"/>
                      </a:endParaRPr>
                    </a:p>
                    <a:p>
                      <a:pPr marL="0" marR="0" lvl="0" indent="0" algn="ctr" defTabSz="544196" rtl="0" eaLnBrk="1" fontAlgn="auto" latinLnBrk="0" hangingPunct="1">
                        <a:lnSpc>
                          <a:spcPct val="100000"/>
                        </a:lnSpc>
                        <a:spcBef>
                          <a:spcPts val="0"/>
                        </a:spcBef>
                        <a:spcAft>
                          <a:spcPts val="100"/>
                        </a:spcAft>
                        <a:buClrTx/>
                        <a:buSzTx/>
                        <a:buFontTx/>
                        <a:buNone/>
                        <a:tabLst/>
                        <a:defRPr/>
                      </a:pPr>
                      <a:r>
                        <a:rPr kumimoji="0" lang="en-US" sz="950" b="0" i="0" u="none" strike="noStrike" kern="1200" cap="none" spc="0" normalizeH="0" baseline="0" noProof="0" dirty="0">
                          <a:ln>
                            <a:noFill/>
                          </a:ln>
                          <a:solidFill>
                            <a:schemeClr val="tx1"/>
                          </a:solidFill>
                          <a:effectLst/>
                          <a:uLnTx/>
                          <a:uFillTx/>
                          <a:latin typeface="+mn-lt"/>
                          <a:ea typeface="+mn-ea"/>
                          <a:cs typeface="+mn-cs"/>
                          <a:hlinkClick r:id="rId5"/>
                        </a:rPr>
                        <a:t>http://aka.ms/Dyn365smbPitchDeck</a:t>
                      </a:r>
                      <a:endParaRPr kumimoji="0" lang="en-US" sz="950" b="0" i="0" u="none" strike="noStrike" kern="1200" cap="none" spc="0" normalizeH="0" baseline="0" noProof="0" dirty="0">
                        <a:ln>
                          <a:noFill/>
                        </a:ln>
                        <a:solidFill>
                          <a:schemeClr val="tx1"/>
                        </a:solidFill>
                        <a:effectLst/>
                        <a:uLnTx/>
                        <a:uFillTx/>
                        <a:latin typeface="+mn-lt"/>
                        <a:ea typeface="+mn-ea"/>
                        <a:cs typeface="+mn-cs"/>
                      </a:endParaRPr>
                    </a:p>
                  </a:txBody>
                  <a:tcPr marL="45720" marR="45720" marT="27432" marB="27432"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38100" cap="flat" cmpd="sng" algn="ctr">
                      <a:solidFill>
                        <a:schemeClr val="tx2"/>
                      </a:solidFill>
                      <a:prstDash val="solid"/>
                      <a:round/>
                      <a:headEnd type="none" w="med" len="med"/>
                      <a:tailEnd type="none" w="med" len="med"/>
                    </a:lnT>
                    <a:lnB w="9525"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bl>
          </a:graphicData>
        </a:graphic>
      </p:graphicFrame>
      <p:graphicFrame>
        <p:nvGraphicFramePr>
          <p:cNvPr id="75" name="Table 74"/>
          <p:cNvGraphicFramePr>
            <a:graphicFrameLocks noGrp="1"/>
          </p:cNvGraphicFramePr>
          <p:nvPr>
            <p:extLst>
              <p:ext uri="{D42A27DB-BD31-4B8C-83A1-F6EECF244321}">
                <p14:modId xmlns:p14="http://schemas.microsoft.com/office/powerpoint/2010/main" val="288061571"/>
              </p:ext>
            </p:extLst>
          </p:nvPr>
        </p:nvGraphicFramePr>
        <p:xfrm>
          <a:off x="3200399" y="5607250"/>
          <a:ext cx="2945561" cy="923544"/>
        </p:xfrm>
        <a:graphic>
          <a:graphicData uri="http://schemas.openxmlformats.org/drawingml/2006/table">
            <a:tbl>
              <a:tblPr firstRow="1" bandRow="1">
                <a:tableStyleId>{5C22544A-7EE6-4342-B048-85BDC9FD1C3A}</a:tableStyleId>
              </a:tblPr>
              <a:tblGrid>
                <a:gridCol w="2945561">
                  <a:extLst>
                    <a:ext uri="{9D8B030D-6E8A-4147-A177-3AD203B41FA5}">
                      <a16:colId xmlns:a16="http://schemas.microsoft.com/office/drawing/2014/main" val="20000"/>
                    </a:ext>
                  </a:extLst>
                </a:gridCol>
              </a:tblGrid>
              <a:tr h="923544">
                <a:tc>
                  <a:txBody>
                    <a:bodyPr/>
                    <a:lstStyle/>
                    <a:p>
                      <a:pPr marL="0" marR="0" lvl="0" indent="0" algn="ctr" defTabSz="544196" rtl="0" eaLnBrk="1" fontAlgn="auto" latinLnBrk="0" hangingPunct="1">
                        <a:lnSpc>
                          <a:spcPct val="100000"/>
                        </a:lnSpc>
                        <a:spcBef>
                          <a:spcPts val="0"/>
                        </a:spcBef>
                        <a:spcAft>
                          <a:spcPts val="300"/>
                        </a:spcAft>
                        <a:buClrTx/>
                        <a:buSzTx/>
                        <a:buFontTx/>
                        <a:buNone/>
                        <a:tabLst/>
                        <a:defRPr/>
                      </a:pPr>
                      <a:r>
                        <a:rPr kumimoji="0" lang="en-US" sz="1100" b="0" i="0" u="none" strike="noStrike" kern="1200" cap="none" spc="0" normalizeH="0" baseline="0" noProof="0" dirty="0">
                          <a:ln>
                            <a:noFill/>
                          </a:ln>
                          <a:solidFill>
                            <a:schemeClr val="tx2"/>
                          </a:solidFill>
                          <a:effectLst/>
                          <a:uLnTx/>
                          <a:uFillTx/>
                          <a:latin typeface="Segoe UI Semibold" panose="020B0702040204020203" pitchFamily="34" charset="0"/>
                          <a:ea typeface="+mn-ea"/>
                          <a:cs typeface="Segoe UI Semibold" panose="020B0702040204020203" pitchFamily="34" charset="0"/>
                        </a:rPr>
                        <a:t>Copy Blocks </a:t>
                      </a:r>
                    </a:p>
                    <a:p>
                      <a:pPr marL="0" marR="0" lvl="0" indent="0" algn="ctr" defTabSz="544196" rtl="0" eaLnBrk="1" fontAlgn="auto" latinLnBrk="0" hangingPunct="1">
                        <a:lnSpc>
                          <a:spcPct val="100000"/>
                        </a:lnSpc>
                        <a:spcBef>
                          <a:spcPts val="0"/>
                        </a:spcBef>
                        <a:spcAft>
                          <a:spcPts val="100"/>
                        </a:spcAft>
                        <a:buClrTx/>
                        <a:buSzTx/>
                        <a:buFontTx/>
                        <a:buNone/>
                        <a:tabLst/>
                        <a:defRPr/>
                      </a:pPr>
                      <a:r>
                        <a:rPr kumimoji="0" lang="en-US" sz="950" b="0" i="0" u="none" strike="noStrike" kern="1200" cap="none" spc="0" normalizeH="0" baseline="0" noProof="0" dirty="0">
                          <a:ln>
                            <a:noFill/>
                          </a:ln>
                          <a:solidFill>
                            <a:schemeClr val="tx1"/>
                          </a:solidFill>
                          <a:effectLst/>
                          <a:uLnTx/>
                          <a:uFillTx/>
                          <a:latin typeface="+mn-lt"/>
                          <a:ea typeface="+mn-ea"/>
                          <a:cs typeface="+mn-cs"/>
                        </a:rPr>
                        <a:t>Access customer-ready copy for use online </a:t>
                      </a:r>
                      <a:br>
                        <a:rPr kumimoji="0" lang="en-US" sz="950" b="0" i="0" u="none" strike="noStrike" kern="1200" cap="none" spc="0" normalizeH="0" baseline="0" noProof="0" dirty="0">
                          <a:ln>
                            <a:noFill/>
                          </a:ln>
                          <a:solidFill>
                            <a:schemeClr val="tx1"/>
                          </a:solidFill>
                          <a:effectLst/>
                          <a:uLnTx/>
                          <a:uFillTx/>
                          <a:latin typeface="+mn-lt"/>
                          <a:ea typeface="+mn-ea"/>
                          <a:cs typeface="+mn-cs"/>
                        </a:rPr>
                      </a:br>
                      <a:r>
                        <a:rPr kumimoji="0" lang="en-US" sz="950" b="0" i="0" u="none" strike="noStrike" kern="1200" cap="none" spc="0" normalizeH="0" baseline="0" noProof="0" dirty="0">
                          <a:ln>
                            <a:noFill/>
                          </a:ln>
                          <a:solidFill>
                            <a:schemeClr val="tx1"/>
                          </a:solidFill>
                          <a:effectLst/>
                          <a:uLnTx/>
                          <a:uFillTx/>
                          <a:latin typeface="+mn-lt"/>
                          <a:ea typeface="+mn-ea"/>
                          <a:cs typeface="+mn-cs"/>
                        </a:rPr>
                        <a:t>and in your marketing materials</a:t>
                      </a:r>
                      <a:br>
                        <a:rPr kumimoji="0" lang="en-US" sz="950" b="0" i="0" u="none" strike="noStrike" kern="1200" cap="none" spc="0" normalizeH="0" baseline="0" noProof="0" dirty="0">
                          <a:ln>
                            <a:noFill/>
                          </a:ln>
                          <a:solidFill>
                            <a:schemeClr val="tx1"/>
                          </a:solidFill>
                          <a:effectLst/>
                          <a:uLnTx/>
                          <a:uFillTx/>
                          <a:latin typeface="+mn-lt"/>
                          <a:ea typeface="+mn-ea"/>
                          <a:cs typeface="+mn-cs"/>
                        </a:rPr>
                      </a:br>
                      <a:endParaRPr kumimoji="0" lang="en-US" sz="950" b="0" i="0" u="none" strike="noStrike" kern="1200" cap="none" spc="0" normalizeH="0" baseline="0" noProof="0" dirty="0">
                        <a:ln>
                          <a:noFill/>
                        </a:ln>
                        <a:solidFill>
                          <a:schemeClr val="tx1"/>
                        </a:solidFill>
                        <a:effectLst/>
                        <a:uLnTx/>
                        <a:uFillTx/>
                        <a:latin typeface="+mn-lt"/>
                        <a:ea typeface="+mn-ea"/>
                        <a:cs typeface="+mn-cs"/>
                      </a:endParaRPr>
                    </a:p>
                    <a:p>
                      <a:pPr marL="0" marR="0" lvl="0" indent="0" algn="ctr" defTabSz="544196" rtl="0" eaLnBrk="1" fontAlgn="auto" latinLnBrk="0" hangingPunct="1">
                        <a:lnSpc>
                          <a:spcPct val="100000"/>
                        </a:lnSpc>
                        <a:spcBef>
                          <a:spcPts val="0"/>
                        </a:spcBef>
                        <a:spcAft>
                          <a:spcPts val="100"/>
                        </a:spcAft>
                        <a:buClrTx/>
                        <a:buSzTx/>
                        <a:buFontTx/>
                        <a:buNone/>
                        <a:tabLst/>
                        <a:defRPr/>
                      </a:pPr>
                      <a:r>
                        <a:rPr kumimoji="0" lang="en-US" sz="950" b="0" i="0" u="none" strike="noStrike" kern="1200" cap="none" spc="0" normalizeH="0" baseline="0" noProof="0" dirty="0">
                          <a:ln>
                            <a:noFill/>
                          </a:ln>
                          <a:solidFill>
                            <a:schemeClr val="tx1"/>
                          </a:solidFill>
                          <a:effectLst/>
                          <a:uLnTx/>
                          <a:uFillTx/>
                          <a:latin typeface="+mn-lt"/>
                          <a:ea typeface="+mn-ea"/>
                          <a:cs typeface="+mn-cs"/>
                          <a:hlinkClick r:id="rId6"/>
                        </a:rPr>
                        <a:t>http://aka.ms/Dyn365smbCopyBlocks</a:t>
                      </a:r>
                      <a:endParaRPr kumimoji="0" lang="en-US" sz="950" b="0" i="0" u="none" strike="noStrike" kern="1200" cap="none" spc="0" normalizeH="0" baseline="0" noProof="0" dirty="0">
                        <a:ln>
                          <a:noFill/>
                        </a:ln>
                        <a:solidFill>
                          <a:schemeClr val="tx1"/>
                        </a:solidFill>
                        <a:effectLst/>
                        <a:uLnTx/>
                        <a:uFillTx/>
                        <a:latin typeface="+mn-lt"/>
                        <a:ea typeface="+mn-ea"/>
                        <a:cs typeface="+mn-cs"/>
                      </a:endParaRPr>
                    </a:p>
                  </a:txBody>
                  <a:tcPr marL="45720" marR="45720" marT="27432" marB="27432"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38100" cap="flat" cmpd="sng" algn="ctr">
                      <a:solidFill>
                        <a:schemeClr val="tx2"/>
                      </a:solidFill>
                      <a:prstDash val="solid"/>
                      <a:round/>
                      <a:headEnd type="none" w="med" len="med"/>
                      <a:tailEnd type="none" w="med" len="med"/>
                    </a:lnT>
                    <a:lnB w="9525"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bl>
          </a:graphicData>
        </a:graphic>
      </p:graphicFrame>
      <p:graphicFrame>
        <p:nvGraphicFramePr>
          <p:cNvPr id="96" name="Table 95"/>
          <p:cNvGraphicFramePr>
            <a:graphicFrameLocks noGrp="1"/>
          </p:cNvGraphicFramePr>
          <p:nvPr>
            <p:extLst>
              <p:ext uri="{D42A27DB-BD31-4B8C-83A1-F6EECF244321}">
                <p14:modId xmlns:p14="http://schemas.microsoft.com/office/powerpoint/2010/main" val="2517747373"/>
              </p:ext>
            </p:extLst>
          </p:nvPr>
        </p:nvGraphicFramePr>
        <p:xfrm>
          <a:off x="599600" y="5607250"/>
          <a:ext cx="2515076" cy="923544"/>
        </p:xfrm>
        <a:graphic>
          <a:graphicData uri="http://schemas.openxmlformats.org/drawingml/2006/table">
            <a:tbl>
              <a:tblPr firstRow="1" bandRow="1">
                <a:tableStyleId>{5C22544A-7EE6-4342-B048-85BDC9FD1C3A}</a:tableStyleId>
              </a:tblPr>
              <a:tblGrid>
                <a:gridCol w="2515076">
                  <a:extLst>
                    <a:ext uri="{9D8B030D-6E8A-4147-A177-3AD203B41FA5}">
                      <a16:colId xmlns:a16="http://schemas.microsoft.com/office/drawing/2014/main" val="20000"/>
                    </a:ext>
                  </a:extLst>
                </a:gridCol>
              </a:tblGrid>
              <a:tr h="923544">
                <a:tc>
                  <a:txBody>
                    <a:bodyPr/>
                    <a:lstStyle/>
                    <a:p>
                      <a:pPr marL="0" marR="0" lvl="0" indent="0" algn="ctr" defTabSz="544196" rtl="0" eaLnBrk="1" fontAlgn="auto" latinLnBrk="0" hangingPunct="1">
                        <a:lnSpc>
                          <a:spcPct val="100000"/>
                        </a:lnSpc>
                        <a:spcBef>
                          <a:spcPts val="0"/>
                        </a:spcBef>
                        <a:spcAft>
                          <a:spcPts val="300"/>
                        </a:spcAft>
                        <a:buClrTx/>
                        <a:buSzTx/>
                        <a:buFontTx/>
                        <a:buNone/>
                        <a:tabLst/>
                        <a:defRPr/>
                      </a:pPr>
                      <a:r>
                        <a:rPr kumimoji="0" lang="en-US" sz="1100" b="0" i="0" u="none" strike="noStrike" kern="1200" cap="none" spc="0" normalizeH="0" baseline="0" noProof="0" dirty="0">
                          <a:ln>
                            <a:noFill/>
                          </a:ln>
                          <a:solidFill>
                            <a:srgbClr val="B4009E"/>
                          </a:solidFill>
                          <a:effectLst/>
                          <a:uLnTx/>
                          <a:uFillTx/>
                          <a:latin typeface="Segoe UI Semibold" panose="020B0702040204020203" pitchFamily="34" charset="0"/>
                          <a:ea typeface="+mn-ea"/>
                          <a:cs typeface="Segoe UI Semibold" panose="020B0702040204020203" pitchFamily="34" charset="0"/>
                        </a:rPr>
                        <a:t>Brochure</a:t>
                      </a:r>
                    </a:p>
                    <a:p>
                      <a:pPr marL="0" marR="0" lvl="0" indent="0" algn="ctr" defTabSz="544196" rtl="0" eaLnBrk="1" fontAlgn="auto" latinLnBrk="0" hangingPunct="1">
                        <a:lnSpc>
                          <a:spcPct val="100000"/>
                        </a:lnSpc>
                        <a:spcBef>
                          <a:spcPts val="0"/>
                        </a:spcBef>
                        <a:spcAft>
                          <a:spcPts val="100"/>
                        </a:spcAft>
                        <a:buClrTx/>
                        <a:buSzTx/>
                        <a:buFontTx/>
                        <a:buNone/>
                        <a:tabLst/>
                        <a:defRPr/>
                      </a:pPr>
                      <a:r>
                        <a:rPr kumimoji="0" lang="en-US" sz="950" b="0" i="0" u="none" strike="noStrike" kern="1200" cap="none" spc="0" normalizeH="0" baseline="0" noProof="0" dirty="0">
                          <a:ln>
                            <a:noFill/>
                          </a:ln>
                          <a:solidFill>
                            <a:schemeClr val="tx1"/>
                          </a:solidFill>
                          <a:effectLst/>
                          <a:uLnTx/>
                          <a:uFillTx/>
                          <a:latin typeface="+mn-lt"/>
                          <a:ea typeface="+mn-ea"/>
                          <a:cs typeface="+mn-cs"/>
                        </a:rPr>
                        <a:t>Provide a one-pager focused on business value for SMBs as a leave-behind or via email</a:t>
                      </a:r>
                      <a:br>
                        <a:rPr kumimoji="0" lang="en-US" sz="950" b="0" i="0" u="none" strike="noStrike" kern="1200" cap="none" spc="0" normalizeH="0" baseline="0" noProof="0" dirty="0">
                          <a:ln>
                            <a:noFill/>
                          </a:ln>
                          <a:solidFill>
                            <a:schemeClr val="tx1"/>
                          </a:solidFill>
                          <a:effectLst/>
                          <a:uLnTx/>
                          <a:uFillTx/>
                          <a:latin typeface="+mn-lt"/>
                          <a:ea typeface="+mn-ea"/>
                          <a:cs typeface="+mn-cs"/>
                        </a:rPr>
                      </a:br>
                      <a:endParaRPr kumimoji="0" lang="en-US" sz="950" b="0" i="0" u="none" strike="noStrike" kern="1200" cap="none" spc="0" normalizeH="0" baseline="0" noProof="0" dirty="0">
                        <a:ln>
                          <a:noFill/>
                        </a:ln>
                        <a:solidFill>
                          <a:schemeClr val="tx1"/>
                        </a:solidFill>
                        <a:effectLst/>
                        <a:uLnTx/>
                        <a:uFillTx/>
                        <a:latin typeface="+mn-lt"/>
                        <a:ea typeface="+mn-ea"/>
                        <a:cs typeface="+mn-cs"/>
                      </a:endParaRPr>
                    </a:p>
                    <a:p>
                      <a:pPr marL="0" marR="0" lvl="0" indent="0" algn="ctr" defTabSz="544196" rtl="0" eaLnBrk="1" fontAlgn="auto" latinLnBrk="0" hangingPunct="1">
                        <a:lnSpc>
                          <a:spcPct val="100000"/>
                        </a:lnSpc>
                        <a:spcBef>
                          <a:spcPts val="0"/>
                        </a:spcBef>
                        <a:spcAft>
                          <a:spcPts val="100"/>
                        </a:spcAft>
                        <a:buClrTx/>
                        <a:buSzTx/>
                        <a:buFontTx/>
                        <a:buNone/>
                        <a:tabLst/>
                        <a:defRPr/>
                      </a:pPr>
                      <a:r>
                        <a:rPr kumimoji="0" lang="en-US" sz="950" b="0" i="0" u="none" strike="noStrike" kern="1200" cap="none" spc="0" normalizeH="0" baseline="0" noProof="0" dirty="0">
                          <a:ln>
                            <a:noFill/>
                          </a:ln>
                          <a:solidFill>
                            <a:schemeClr val="tx1"/>
                          </a:solidFill>
                          <a:effectLst/>
                          <a:uLnTx/>
                          <a:uFillTx/>
                          <a:latin typeface="+mn-lt"/>
                          <a:ea typeface="+mn-ea"/>
                          <a:cs typeface="+mn-cs"/>
                          <a:hlinkClick r:id="rId7"/>
                        </a:rPr>
                        <a:t>http://aka.ms/Dyn365smbCustBrochure</a:t>
                      </a:r>
                      <a:endParaRPr kumimoji="0" lang="en-US" sz="950" b="0" i="0" u="none" strike="noStrike" kern="1200" cap="none" spc="0" normalizeH="0" baseline="0" noProof="0" dirty="0">
                        <a:ln>
                          <a:noFill/>
                        </a:ln>
                        <a:solidFill>
                          <a:schemeClr val="tx1"/>
                        </a:solidFill>
                        <a:effectLst/>
                        <a:uLnTx/>
                        <a:uFillTx/>
                        <a:latin typeface="+mn-lt"/>
                        <a:ea typeface="+mn-ea"/>
                        <a:cs typeface="+mn-cs"/>
                      </a:endParaRPr>
                    </a:p>
                  </a:txBody>
                  <a:tcPr marL="45720" marR="45720" marT="27432" marB="27432" anchor="ctr">
                    <a:lnL w="9525" cap="flat" cmpd="sng" algn="ctr">
                      <a:solidFill>
                        <a:schemeClr val="bg1">
                          <a:lumMod val="75000"/>
                        </a:schemeClr>
                      </a:solidFill>
                      <a:prstDash val="sysDot"/>
                      <a:round/>
                      <a:headEnd type="none" w="med" len="med"/>
                      <a:tailEnd type="none" w="med" len="med"/>
                    </a:lnL>
                    <a:lnR w="9525" cap="flat" cmpd="sng" algn="ctr">
                      <a:solidFill>
                        <a:schemeClr val="bg1">
                          <a:lumMod val="75000"/>
                        </a:schemeClr>
                      </a:solidFill>
                      <a:prstDash val="sysDot"/>
                      <a:round/>
                      <a:headEnd type="none" w="med" len="med"/>
                      <a:tailEnd type="none" w="med" len="med"/>
                    </a:lnR>
                    <a:lnT w="38100" cap="flat" cmpd="sng" algn="ctr">
                      <a:solidFill>
                        <a:schemeClr val="tx2"/>
                      </a:solidFill>
                      <a:prstDash val="solid"/>
                      <a:round/>
                      <a:headEnd type="none" w="med" len="med"/>
                      <a:tailEnd type="none" w="med" len="med"/>
                    </a:lnT>
                    <a:lnB w="9525" cap="flat" cmpd="sng" algn="ctr">
                      <a:solidFill>
                        <a:schemeClr val="bg1">
                          <a:lumMod val="7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bl>
          </a:graphicData>
        </a:graphic>
      </p:graphicFrame>
      <p:sp>
        <p:nvSpPr>
          <p:cNvPr id="105" name="Rectangle 104"/>
          <p:cNvSpPr/>
          <p:nvPr/>
        </p:nvSpPr>
        <p:spPr>
          <a:xfrm>
            <a:off x="6292397" y="5449226"/>
            <a:ext cx="5405627" cy="1151600"/>
          </a:xfrm>
          <a:prstGeom prst="rect">
            <a:avLst/>
          </a:prstGeom>
          <a:noFill/>
          <a:ln w="3175">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sz="1200" dirty="0">
                <a:solidFill>
                  <a:schemeClr val="tx1"/>
                </a:solidFill>
                <a:latin typeface="Segoe UI Semibold" panose="020B0702040204020203" pitchFamily="34" charset="0"/>
                <a:cs typeface="Segoe UI Semibold" panose="020B0702040204020203" pitchFamily="34" charset="0"/>
              </a:rPr>
              <a:t>Partner Resources</a:t>
            </a:r>
          </a:p>
        </p:txBody>
      </p:sp>
      <p:sp>
        <p:nvSpPr>
          <p:cNvPr id="120" name="Rectangle 119"/>
          <p:cNvSpPr/>
          <p:nvPr/>
        </p:nvSpPr>
        <p:spPr>
          <a:xfrm>
            <a:off x="0" y="0"/>
            <a:ext cx="12192000" cy="1188720"/>
          </a:xfrm>
          <a:prstGeom prst="rect">
            <a:avLst/>
          </a:prstGeom>
          <a:solidFill>
            <a:schemeClr val="accent6"/>
          </a:solid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457200" tIns="182880" rIns="91440" bIns="45720" numCol="1" spcCol="0" rtlCol="0" fromWordArt="0" anchor="t" anchorCtr="0" forceAA="0" compatLnSpc="1">
            <a:prstTxWarp prst="textNoShape">
              <a:avLst/>
            </a:prstTxWarp>
            <a:noAutofit/>
          </a:bodyPr>
          <a:lstStyle/>
          <a:p>
            <a:pPr>
              <a:lnSpc>
                <a:spcPct val="114000"/>
              </a:lnSpc>
              <a:spcBef>
                <a:spcPts val="200"/>
              </a:spcBef>
              <a:spcAft>
                <a:spcPts val="600"/>
              </a:spcAft>
            </a:pPr>
            <a:r>
              <a:rPr lang="nn-NO" sz="3600" dirty="0">
                <a:solidFill>
                  <a:schemeClr val="bg1"/>
                </a:solidFill>
                <a:latin typeface="Segoe UI Bold" panose="020B0802040204020203" pitchFamily="34" charset="0"/>
                <a:cs typeface="Segoe UI Bold" panose="020B0802040204020203" pitchFamily="34" charset="0"/>
              </a:rPr>
              <a:t>Microsoft Dynamics 365 for Sales</a:t>
            </a:r>
            <a:br>
              <a:rPr lang="en-US" sz="3600" dirty="0">
                <a:solidFill>
                  <a:schemeClr val="bg1"/>
                </a:solidFill>
                <a:latin typeface="Segoe UI Bold" panose="020B0802040204020203" pitchFamily="34" charset="0"/>
                <a:cs typeface="Segoe UI Bold" panose="020B0802040204020203" pitchFamily="34" charset="0"/>
              </a:rPr>
            </a:br>
            <a:r>
              <a:rPr lang="en-IN" dirty="0">
                <a:solidFill>
                  <a:schemeClr val="bg1"/>
                </a:solidFill>
                <a:latin typeface="Segoe UI Semibold" panose="020B0702040204020203" pitchFamily="34" charset="0"/>
                <a:cs typeface="Segoe UI Semibold" panose="020B0702040204020203" pitchFamily="34" charset="0"/>
              </a:rPr>
              <a:t>Guidance for selling to SMB customers</a:t>
            </a:r>
          </a:p>
        </p:txBody>
      </p:sp>
      <p:grpSp>
        <p:nvGrpSpPr>
          <p:cNvPr id="2" name="Group 1"/>
          <p:cNvGrpSpPr/>
          <p:nvPr/>
        </p:nvGrpSpPr>
        <p:grpSpPr>
          <a:xfrm>
            <a:off x="9896476" y="1401500"/>
            <a:ext cx="1801549" cy="1813110"/>
            <a:chOff x="9848850" y="1401500"/>
            <a:chExt cx="1801549" cy="1813110"/>
          </a:xfrm>
        </p:grpSpPr>
        <p:sp>
          <p:nvSpPr>
            <p:cNvPr id="122" name="Rectangle 121"/>
            <p:cNvSpPr/>
            <p:nvPr/>
          </p:nvSpPr>
          <p:spPr>
            <a:xfrm>
              <a:off x="9848850" y="1401500"/>
              <a:ext cx="1801549" cy="87144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defTabSz="932472" fontAlgn="base">
                <a:spcBef>
                  <a:spcPct val="0"/>
                </a:spcBef>
                <a:spcAft>
                  <a:spcPct val="0"/>
                </a:spcAft>
                <a:defRPr/>
              </a:pPr>
              <a:r>
                <a:rPr lang="nn-NO" sz="1400" kern="0" dirty="0">
                  <a:solidFill>
                    <a:prstClr val="white"/>
                  </a:solidFill>
                  <a:ea typeface="Segoe UI" pitchFamily="34" charset="0"/>
                  <a:cs typeface="Segoe UI" panose="020B0502040204020203" pitchFamily="34" charset="0"/>
                </a:rPr>
                <a:t>Microsoft Dynamics 365 for Sales</a:t>
              </a:r>
              <a:endParaRPr lang="en-US" sz="1400" kern="0" dirty="0">
                <a:solidFill>
                  <a:prstClr val="white"/>
                </a:solidFill>
                <a:ea typeface="Segoe UI" pitchFamily="34" charset="0"/>
                <a:cs typeface="Segoe UI" panose="020B0502040204020203" pitchFamily="34" charset="0"/>
              </a:endParaRPr>
            </a:p>
          </p:txBody>
        </p:sp>
        <p:sp>
          <p:nvSpPr>
            <p:cNvPr id="123" name="Rectangle 122"/>
            <p:cNvSpPr/>
            <p:nvPr/>
          </p:nvSpPr>
          <p:spPr>
            <a:xfrm>
              <a:off x="9848850" y="2343162"/>
              <a:ext cx="1801549" cy="87144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pic>
          <p:nvPicPr>
            <p:cNvPr id="124" name="Picture 12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084028" y="2632273"/>
              <a:ext cx="1331192" cy="293228"/>
            </a:xfrm>
            <a:prstGeom prst="rect">
              <a:avLst/>
            </a:prstGeom>
            <a:noFill/>
          </p:spPr>
        </p:pic>
        <p:grpSp>
          <p:nvGrpSpPr>
            <p:cNvPr id="126" name="Group 125"/>
            <p:cNvGrpSpPr/>
            <p:nvPr/>
          </p:nvGrpSpPr>
          <p:grpSpPr>
            <a:xfrm>
              <a:off x="10577587" y="2134319"/>
              <a:ext cx="344075" cy="347472"/>
              <a:chOff x="10450242" y="2180619"/>
              <a:chExt cx="344075" cy="347472"/>
            </a:xfrm>
          </p:grpSpPr>
          <p:sp>
            <p:nvSpPr>
              <p:cNvPr id="127" name="Oval 126"/>
              <p:cNvSpPr/>
              <p:nvPr/>
            </p:nvSpPr>
            <p:spPr bwMode="auto">
              <a:xfrm>
                <a:off x="10450242" y="2180619"/>
                <a:ext cx="344075" cy="347472"/>
              </a:xfrm>
              <a:prstGeom prst="ellipse">
                <a:avLst/>
              </a:prstGeom>
              <a:solidFill>
                <a:sysClr val="window" lastClr="FFFFFF"/>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100000"/>
                  </a:lnSpc>
                  <a:spcBef>
                    <a:spcPct val="0"/>
                  </a:spcBef>
                  <a:spcAft>
                    <a:spcPct val="0"/>
                  </a:spcAft>
                  <a:buClrTx/>
                  <a:buSzTx/>
                  <a:buFontTx/>
                  <a:buNone/>
                  <a:tabLst/>
                  <a:defRPr/>
                </a:pPr>
                <a:endParaRPr kumimoji="0" lang="en-US" sz="1100" b="0" i="0" u="none" strike="noStrike" kern="0" cap="none" spc="0" normalizeH="0" baseline="0" noProof="0" dirty="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28" name="Plus 127"/>
              <p:cNvSpPr/>
              <p:nvPr/>
            </p:nvSpPr>
            <p:spPr>
              <a:xfrm>
                <a:off x="10490155" y="2230403"/>
                <a:ext cx="264248" cy="247905"/>
              </a:xfrm>
              <a:prstGeom prst="mathPlus">
                <a:avLst/>
              </a:prstGeom>
              <a:solidFill>
                <a:schemeClr val="accent1"/>
              </a:solidFill>
            </p:spPr>
            <p:txBody>
              <a:bodyPr wrap="square" lIns="411480" anchor="ctr">
                <a:noAutofit/>
              </a:bodyPr>
              <a:lstStyle/>
              <a:p>
                <a:pPr marL="0" marR="0" lvl="0" indent="0" defTabSz="686047"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srgbClr val="FFFFFF"/>
                  </a:solidFill>
                  <a:effectLst/>
                  <a:uLnTx/>
                  <a:uFillTx/>
                  <a:cs typeface="Segoe UI Light"/>
                </a:endParaRPr>
              </a:p>
            </p:txBody>
          </p:sp>
        </p:grpSp>
      </p:grpSp>
      <p:sp>
        <p:nvSpPr>
          <p:cNvPr id="3" name="Rectangle 2"/>
          <p:cNvSpPr/>
          <p:nvPr/>
        </p:nvSpPr>
        <p:spPr>
          <a:xfrm>
            <a:off x="6312564" y="4533969"/>
            <a:ext cx="2353529" cy="677108"/>
          </a:xfrm>
          <a:prstGeom prst="rect">
            <a:avLst/>
          </a:prstGeom>
        </p:spPr>
        <p:txBody>
          <a:bodyPr wrap="none">
            <a:spAutoFit/>
          </a:bodyPr>
          <a:lstStyle/>
          <a:p>
            <a:pPr lvl="0" defTabSz="544196">
              <a:spcAft>
                <a:spcPts val="300"/>
              </a:spcAft>
              <a:defRPr/>
            </a:pPr>
            <a:r>
              <a:rPr lang="en-US" sz="1100" dirty="0">
                <a:solidFill>
                  <a:schemeClr val="accent6"/>
                </a:solidFill>
                <a:latin typeface="Segoe UI Semibold" panose="020B0702040204020203" pitchFamily="34" charset="0"/>
                <a:cs typeface="Segoe UI Semibold" panose="020B0702040204020203" pitchFamily="34" charset="0"/>
              </a:rPr>
              <a:t>Email Template: </a:t>
            </a:r>
            <a:r>
              <a:rPr lang="en-US" sz="1000" dirty="0">
                <a:solidFill>
                  <a:schemeClr val="accent6"/>
                </a:solidFill>
                <a:hlinkClick r:id="rId9"/>
              </a:rPr>
              <a:t>http://aka.ms/Yljlpo</a:t>
            </a:r>
            <a:endParaRPr lang="en-US" sz="1000" dirty="0">
              <a:solidFill>
                <a:schemeClr val="accent6"/>
              </a:solidFill>
            </a:endParaRPr>
          </a:p>
          <a:p>
            <a:pPr defTabSz="544196">
              <a:spcAft>
                <a:spcPts val="300"/>
              </a:spcAft>
              <a:defRPr/>
            </a:pPr>
            <a:r>
              <a:rPr lang="en-US" sz="1100" dirty="0">
                <a:solidFill>
                  <a:schemeClr val="accent6"/>
                </a:solidFill>
                <a:latin typeface="Segoe UI Semibold" panose="020B0702040204020203" pitchFamily="34" charset="0"/>
                <a:cs typeface="Segoe UI Semibold" panose="020B0702040204020203" pitchFamily="34" charset="0"/>
              </a:rPr>
              <a:t>Copy Blocks: </a:t>
            </a:r>
            <a:r>
              <a:rPr lang="en-US" sz="1000" dirty="0">
                <a:solidFill>
                  <a:schemeClr val="accent6"/>
                </a:solidFill>
                <a:hlinkClick r:id="rId10"/>
              </a:rPr>
              <a:t>http://aka.ms/K068u3</a:t>
            </a:r>
            <a:r>
              <a:rPr lang="en-US" sz="1000" dirty="0">
                <a:solidFill>
                  <a:schemeClr val="accent6"/>
                </a:solidFill>
              </a:rPr>
              <a:t>  </a:t>
            </a:r>
          </a:p>
          <a:p>
            <a:pPr lvl="0" defTabSz="544196">
              <a:spcAft>
                <a:spcPts val="300"/>
              </a:spcAft>
              <a:defRPr/>
            </a:pPr>
            <a:r>
              <a:rPr lang="en-US" sz="1100" dirty="0">
                <a:solidFill>
                  <a:schemeClr val="accent6"/>
                </a:solidFill>
                <a:latin typeface="Segoe UI Semibold" panose="020B0702040204020203" pitchFamily="34" charset="0"/>
                <a:cs typeface="Segoe UI Semibold" panose="020B0702040204020203" pitchFamily="34" charset="0"/>
              </a:rPr>
              <a:t>Pitch Deck: </a:t>
            </a:r>
            <a:r>
              <a:rPr lang="en-US" sz="1000" u="sng" dirty="0">
                <a:solidFill>
                  <a:schemeClr val="accent6"/>
                </a:solidFill>
                <a:ea typeface="Calibri" panose="020F0502020204030204" pitchFamily="34" charset="0"/>
                <a:cs typeface="Times New Roman" panose="02020603050405020304" pitchFamily="18" charset="0"/>
                <a:hlinkClick r:id="rId11"/>
              </a:rPr>
              <a:t>http://aka.ms/C098iz</a:t>
            </a:r>
            <a:r>
              <a:rPr lang="en-US" sz="1000" u="sng" dirty="0">
                <a:solidFill>
                  <a:schemeClr val="accent6"/>
                </a:solidFill>
                <a:ea typeface="Calibri" panose="020F0502020204030204" pitchFamily="34" charset="0"/>
                <a:cs typeface="Times New Roman" panose="02020603050405020304" pitchFamily="18" charset="0"/>
              </a:rPr>
              <a:t> </a:t>
            </a:r>
          </a:p>
        </p:txBody>
      </p:sp>
      <p:sp>
        <p:nvSpPr>
          <p:cNvPr id="4" name="TextBox 3"/>
          <p:cNvSpPr txBox="1"/>
          <p:nvPr/>
        </p:nvSpPr>
        <p:spPr>
          <a:xfrm>
            <a:off x="1106413" y="4123694"/>
            <a:ext cx="4575291" cy="261610"/>
          </a:xfrm>
          <a:prstGeom prst="rect">
            <a:avLst/>
          </a:prstGeom>
          <a:noFill/>
        </p:spPr>
        <p:txBody>
          <a:bodyPr wrap="none" rtlCol="0">
            <a:spAutoFit/>
          </a:bodyPr>
          <a:lstStyle/>
          <a:p>
            <a:r>
              <a:rPr lang="en-US" sz="1100" dirty="0"/>
              <a:t>Resources to help you market and sell Dynamics 365 for Sales to SMBs</a:t>
            </a:r>
          </a:p>
        </p:txBody>
      </p:sp>
      <p:sp>
        <p:nvSpPr>
          <p:cNvPr id="30" name="TextBox 29"/>
          <p:cNvSpPr txBox="1"/>
          <p:nvPr/>
        </p:nvSpPr>
        <p:spPr>
          <a:xfrm>
            <a:off x="6312565" y="4123694"/>
            <a:ext cx="5385459" cy="430887"/>
          </a:xfrm>
          <a:prstGeom prst="rect">
            <a:avLst/>
          </a:prstGeom>
          <a:noFill/>
        </p:spPr>
        <p:txBody>
          <a:bodyPr wrap="square" rtlCol="0">
            <a:spAutoFit/>
          </a:bodyPr>
          <a:lstStyle/>
          <a:p>
            <a:r>
              <a:rPr lang="en-US" sz="1100" dirty="0"/>
              <a:t>Resources designed to engage customers in solution-oriented conversations that incorporate multiple Microsoft products and technologies </a:t>
            </a:r>
          </a:p>
        </p:txBody>
      </p:sp>
      <p:sp>
        <p:nvSpPr>
          <p:cNvPr id="6" name="Rectangle 5"/>
          <p:cNvSpPr/>
          <p:nvPr/>
        </p:nvSpPr>
        <p:spPr>
          <a:xfrm>
            <a:off x="8767218" y="4533969"/>
            <a:ext cx="2930806" cy="677108"/>
          </a:xfrm>
          <a:prstGeom prst="rect">
            <a:avLst/>
          </a:prstGeom>
        </p:spPr>
        <p:txBody>
          <a:bodyPr wrap="square">
            <a:spAutoFit/>
          </a:bodyPr>
          <a:lstStyle/>
          <a:p>
            <a:pPr lvl="0" defTabSz="544196">
              <a:spcAft>
                <a:spcPts val="300"/>
              </a:spcAft>
              <a:defRPr/>
            </a:pPr>
            <a:r>
              <a:rPr lang="en-US" sz="1100" dirty="0">
                <a:solidFill>
                  <a:srgbClr val="5C005C"/>
                </a:solidFill>
                <a:latin typeface="Segoe UI Semibold" panose="020B0702040204020203" pitchFamily="34" charset="0"/>
                <a:cs typeface="Segoe UI Semibold" panose="020B0702040204020203" pitchFamily="34" charset="0"/>
              </a:rPr>
              <a:t>Web Syndication Kit: </a:t>
            </a:r>
            <a:r>
              <a:rPr lang="en-US" sz="1000" u="sng" dirty="0">
                <a:solidFill>
                  <a:srgbClr val="5C005C"/>
                </a:solidFill>
                <a:ea typeface="Calibri" panose="020F0502020204030204" pitchFamily="34" charset="0"/>
                <a:cs typeface="Times New Roman" panose="02020603050405020304" pitchFamily="18" charset="0"/>
                <a:hlinkClick r:id="rId12"/>
              </a:rPr>
              <a:t>http://aka.ms/sd3byq</a:t>
            </a:r>
            <a:r>
              <a:rPr lang="en-US" sz="1000" dirty="0">
                <a:solidFill>
                  <a:srgbClr val="5C005C"/>
                </a:solidFill>
                <a:ea typeface="Calibri" panose="020F0502020204030204" pitchFamily="34" charset="0"/>
                <a:cs typeface="Times New Roman" panose="02020603050405020304" pitchFamily="18" charset="0"/>
              </a:rPr>
              <a:t> </a:t>
            </a:r>
          </a:p>
          <a:p>
            <a:pPr lvl="0" defTabSz="544196">
              <a:spcAft>
                <a:spcPts val="300"/>
              </a:spcAft>
              <a:defRPr/>
            </a:pPr>
            <a:r>
              <a:rPr lang="en-US" sz="1100" dirty="0">
                <a:solidFill>
                  <a:srgbClr val="5C005C"/>
                </a:solidFill>
                <a:latin typeface="Segoe UI Semibold" panose="020B0702040204020203" pitchFamily="34" charset="0"/>
                <a:cs typeface="Segoe UI Semibold" panose="020B0702040204020203" pitchFamily="34" charset="0"/>
              </a:rPr>
              <a:t>Telesales Script: </a:t>
            </a:r>
            <a:r>
              <a:rPr lang="en-US" sz="1000" u="sng" dirty="0">
                <a:solidFill>
                  <a:srgbClr val="5C005C"/>
                </a:solidFill>
                <a:ea typeface="Calibri" panose="020F0502020204030204" pitchFamily="34" charset="0"/>
                <a:cs typeface="Times New Roman" panose="02020603050405020304" pitchFamily="18" charset="0"/>
                <a:hlinkClick r:id="rId13"/>
              </a:rPr>
              <a:t>http://aka.ms/ebx1g8</a:t>
            </a:r>
            <a:endParaRPr lang="en-US" sz="1000" u="sng" dirty="0">
              <a:solidFill>
                <a:srgbClr val="5C005C"/>
              </a:solidFill>
              <a:ea typeface="Calibri" panose="020F0502020204030204" pitchFamily="34" charset="0"/>
              <a:cs typeface="Times New Roman" panose="02020603050405020304" pitchFamily="18" charset="0"/>
            </a:endParaRPr>
          </a:p>
          <a:p>
            <a:pPr lvl="0" defTabSz="544196">
              <a:spcAft>
                <a:spcPts val="300"/>
              </a:spcAft>
              <a:defRPr/>
            </a:pPr>
            <a:r>
              <a:rPr lang="en-US" sz="1100" dirty="0">
                <a:solidFill>
                  <a:srgbClr val="5C005C"/>
                </a:solidFill>
                <a:latin typeface="Segoe UI Semibold" panose="020B0702040204020203" pitchFamily="34" charset="0"/>
                <a:cs typeface="Segoe UI Semibold" panose="020B0702040204020203" pitchFamily="34" charset="0"/>
              </a:rPr>
              <a:t>Social Media Messaging: </a:t>
            </a:r>
            <a:r>
              <a:rPr lang="en-US" sz="1000" u="sng" dirty="0">
                <a:solidFill>
                  <a:srgbClr val="5C005C"/>
                </a:solidFill>
                <a:ea typeface="Calibri" panose="020F0502020204030204" pitchFamily="34" charset="0"/>
                <a:cs typeface="Times New Roman" panose="02020603050405020304" pitchFamily="18" charset="0"/>
                <a:hlinkClick r:id="rId14"/>
              </a:rPr>
              <a:t>http://aka.ms/Csgld</a:t>
            </a:r>
            <a:endParaRPr lang="en-US" sz="1000" dirty="0">
              <a:solidFill>
                <a:srgbClr val="5C005C"/>
              </a:solidFill>
            </a:endParaRPr>
          </a:p>
        </p:txBody>
      </p:sp>
      <p:sp>
        <p:nvSpPr>
          <p:cNvPr id="33" name="TextBox 32"/>
          <p:cNvSpPr txBox="1"/>
          <p:nvPr/>
        </p:nvSpPr>
        <p:spPr>
          <a:xfrm>
            <a:off x="6287752" y="5641883"/>
            <a:ext cx="5385459" cy="261610"/>
          </a:xfrm>
          <a:prstGeom prst="rect">
            <a:avLst/>
          </a:prstGeom>
          <a:noFill/>
        </p:spPr>
        <p:txBody>
          <a:bodyPr wrap="square" rtlCol="0">
            <a:spAutoFit/>
          </a:bodyPr>
          <a:lstStyle/>
          <a:p>
            <a:r>
              <a:rPr lang="en-US" sz="1100" dirty="0"/>
              <a:t>Resources to help Microsoft partners with their digital marketing and sales efforts</a:t>
            </a:r>
          </a:p>
        </p:txBody>
      </p:sp>
      <p:sp>
        <p:nvSpPr>
          <p:cNvPr id="34" name="Rectangle 33"/>
          <p:cNvSpPr/>
          <p:nvPr/>
        </p:nvSpPr>
        <p:spPr>
          <a:xfrm>
            <a:off x="6287752" y="5903493"/>
            <a:ext cx="4365298" cy="677108"/>
          </a:xfrm>
          <a:prstGeom prst="rect">
            <a:avLst/>
          </a:prstGeom>
        </p:spPr>
        <p:txBody>
          <a:bodyPr wrap="none">
            <a:spAutoFit/>
          </a:bodyPr>
          <a:lstStyle/>
          <a:p>
            <a:pPr lvl="0" defTabSz="544196">
              <a:spcAft>
                <a:spcPts val="300"/>
              </a:spcAft>
              <a:defRPr/>
            </a:pPr>
            <a:r>
              <a:rPr lang="en-US" sz="1100" dirty="0">
                <a:solidFill>
                  <a:schemeClr val="accent6"/>
                </a:solidFill>
                <a:latin typeface="Segoe UI Semibold" panose="020B0702040204020203" pitchFamily="34" charset="0"/>
                <a:cs typeface="Segoe UI Semibold" panose="020B0702040204020203" pitchFamily="34" charset="0"/>
              </a:rPr>
              <a:t>Smart Partner Marketing: </a:t>
            </a:r>
            <a:r>
              <a:rPr lang="en-US" sz="1000" dirty="0">
                <a:solidFill>
                  <a:schemeClr val="accent6"/>
                </a:solidFill>
                <a:hlinkClick r:id="rId15"/>
              </a:rPr>
              <a:t>http://</a:t>
            </a:r>
            <a:r>
              <a:rPr lang="en-US" sz="1000" u="sng" dirty="0">
                <a:hlinkClick r:id="rId15"/>
              </a:rPr>
              <a:t>SmartPartnerMarketing.Microsoft.com</a:t>
            </a:r>
            <a:endParaRPr lang="en-US" sz="1000" u="sng" dirty="0"/>
          </a:p>
          <a:p>
            <a:pPr defTabSz="544196">
              <a:spcAft>
                <a:spcPts val="300"/>
              </a:spcAft>
              <a:defRPr/>
            </a:pPr>
            <a:r>
              <a:rPr lang="en-US" sz="1100" dirty="0">
                <a:solidFill>
                  <a:schemeClr val="accent6"/>
                </a:solidFill>
                <a:latin typeface="Segoe UI Semibold" panose="020B0702040204020203" pitchFamily="34" charset="0"/>
                <a:cs typeface="Segoe UI Semibold" panose="020B0702040204020203" pitchFamily="34" charset="0"/>
              </a:rPr>
              <a:t>ModernBiz campaign site: </a:t>
            </a:r>
            <a:r>
              <a:rPr lang="en-US" sz="1000" u="sng" dirty="0">
                <a:hlinkClick r:id="rId16"/>
              </a:rPr>
              <a:t>http://aka.ms/modernbiz</a:t>
            </a:r>
            <a:endParaRPr lang="en-US" sz="1000" dirty="0">
              <a:solidFill>
                <a:schemeClr val="accent6"/>
              </a:solidFill>
            </a:endParaRPr>
          </a:p>
          <a:p>
            <a:pPr lvl="0" defTabSz="544196">
              <a:spcAft>
                <a:spcPts val="300"/>
              </a:spcAft>
              <a:defRPr/>
            </a:pPr>
            <a:r>
              <a:rPr lang="en-US" sz="1100" dirty="0">
                <a:solidFill>
                  <a:schemeClr val="accent6"/>
                </a:solidFill>
                <a:latin typeface="Segoe UI Semibold" panose="020B0702040204020203" pitchFamily="34" charset="0"/>
                <a:cs typeface="Segoe UI Semibold" panose="020B0702040204020203" pitchFamily="34" charset="0"/>
              </a:rPr>
              <a:t>Cloud </a:t>
            </a:r>
            <a:r>
              <a:rPr lang="en-US" sz="1100" dirty="0" err="1">
                <a:solidFill>
                  <a:schemeClr val="accent6"/>
                </a:solidFill>
                <a:latin typeface="Segoe UI Semibold" panose="020B0702040204020203" pitchFamily="34" charset="0"/>
                <a:cs typeface="Segoe UI Semibold" panose="020B0702040204020203" pitchFamily="34" charset="0"/>
              </a:rPr>
              <a:t>SureStep</a:t>
            </a:r>
            <a:r>
              <a:rPr lang="en-US" sz="1100" dirty="0">
                <a:solidFill>
                  <a:schemeClr val="accent6"/>
                </a:solidFill>
                <a:latin typeface="Segoe UI Semibold" panose="020B0702040204020203" pitchFamily="34" charset="0"/>
                <a:cs typeface="Segoe UI Semibold" panose="020B0702040204020203" pitchFamily="34" charset="0"/>
              </a:rPr>
              <a:t>: </a:t>
            </a:r>
            <a:r>
              <a:rPr lang="en-US" sz="1000" u="sng" dirty="0">
                <a:hlinkClick r:id="rId17"/>
              </a:rPr>
              <a:t>http://aka.ms/cloudsurestep</a:t>
            </a:r>
            <a:r>
              <a:rPr lang="en-US" sz="1000" u="sng" dirty="0"/>
              <a:t> </a:t>
            </a:r>
          </a:p>
        </p:txBody>
      </p:sp>
    </p:spTree>
    <p:extLst>
      <p:ext uri="{BB962C8B-B14F-4D97-AF65-F5344CB8AC3E}">
        <p14:creationId xmlns:p14="http://schemas.microsoft.com/office/powerpoint/2010/main" val="262533827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0"/>
                                        </p:tgtEl>
                                        <p:attrNameLst>
                                          <p:attrName>style.visibility</p:attrName>
                                        </p:attrNameLst>
                                      </p:cBhvr>
                                      <p:to>
                                        <p:strVal val="visible"/>
                                      </p:to>
                                    </p:set>
                                    <p:animEffect transition="in" filter="fade">
                                      <p:cBhvr>
                                        <p:cTn id="7"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Office Theme">
  <a:themeElements>
    <a:clrScheme name="Custom 10">
      <a:dk1>
        <a:srgbClr val="3F3F3F"/>
      </a:dk1>
      <a:lt1>
        <a:sysClr val="window" lastClr="FFFFFF"/>
      </a:lt1>
      <a:dk2>
        <a:srgbClr val="B4009E"/>
      </a:dk2>
      <a:lt2>
        <a:srgbClr val="107C10"/>
      </a:lt2>
      <a:accent1>
        <a:srgbClr val="0078D7"/>
      </a:accent1>
      <a:accent2>
        <a:srgbClr val="FF8C00"/>
      </a:accent2>
      <a:accent3>
        <a:srgbClr val="FFB900"/>
      </a:accent3>
      <a:accent4>
        <a:srgbClr val="A80000"/>
      </a:accent4>
      <a:accent5>
        <a:srgbClr val="004B1C"/>
      </a:accent5>
      <a:accent6>
        <a:srgbClr val="5C005C"/>
      </a:accent6>
      <a:hlink>
        <a:srgbClr val="3F3F3F"/>
      </a:hlink>
      <a:folHlink>
        <a:srgbClr val="3F3F3F"/>
      </a:folHlink>
    </a:clrScheme>
    <a:fontScheme name="Custom 15">
      <a:majorFont>
        <a:latin typeface="Segoe UI Bold"/>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a:noFill/>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1">
          <a:schemeClr val="accent1"/>
        </a:lnRef>
        <a:fillRef idx="3">
          <a:schemeClr val="accent1"/>
        </a:fillRef>
        <a:effectRef idx="2">
          <a:schemeClr val="accent1"/>
        </a:effectRef>
        <a:fontRef idx="minor">
          <a:schemeClr val="lt1"/>
        </a:fontRef>
      </a:style>
    </a:spDef>
    <a:lnDef>
      <a:spPr>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02577AFF3209147B038D8957AF5FF47" ma:contentTypeVersion="4" ma:contentTypeDescription="Create a new document." ma:contentTypeScope="" ma:versionID="9db3fb119b9d9dc94259cd8e98a39e2c">
  <xsd:schema xmlns:xsd="http://www.w3.org/2001/XMLSchema" xmlns:xs="http://www.w3.org/2001/XMLSchema" xmlns:p="http://schemas.microsoft.com/office/2006/metadata/properties" xmlns:ns2="8d25ac3b-01ec-4034-b2d8-c443197424d5" targetNamespace="http://schemas.microsoft.com/office/2006/metadata/properties" ma:root="true" ma:fieldsID="03a5876127561fbda49da1f1a397a49f" ns2:_="">
    <xsd:import namespace="8d25ac3b-01ec-4034-b2d8-c443197424d5"/>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25ac3b-01ec-4034-b2d8-c443197424d5"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internalName="LastSharedByUser" ma:readOnly="true">
      <xsd:simpleType>
        <xsd:restriction base="dms:Note">
          <xsd:maxLength value="255"/>
        </xsd:restriction>
      </xsd:simpleType>
    </xsd:element>
    <xsd:element name="LastSharedByTime" ma:index="11" nillable="true" ma:displayName="Last Shared By Time" ma:description=""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80A84DF-DDB5-43DF-AD3F-0D264C43CD00}"/>
</file>

<file path=customXml/itemProps2.xml><?xml version="1.0" encoding="utf-8"?>
<ds:datastoreItem xmlns:ds="http://schemas.openxmlformats.org/officeDocument/2006/customXml" ds:itemID="{9AF48242-85E5-4209-BBD5-7BBF2CF45EAF}"/>
</file>

<file path=customXml/itemProps3.xml><?xml version="1.0" encoding="utf-8"?>
<ds:datastoreItem xmlns:ds="http://schemas.openxmlformats.org/officeDocument/2006/customXml" ds:itemID="{4A069647-8E65-4033-81B1-F88F4050074F}"/>
</file>

<file path=docProps/app.xml><?xml version="1.0" encoding="utf-8"?>
<Properties xmlns="http://schemas.openxmlformats.org/officeDocument/2006/extended-properties" xmlns:vt="http://schemas.openxmlformats.org/officeDocument/2006/docPropsVTypes">
  <Template>Safeguard_Your_Business_Customer_Pitch_Deck</Template>
  <TotalTime>32704</TotalTime>
  <Words>806</Words>
  <Application>Microsoft Office PowerPoint</Application>
  <PresentationFormat>Widescreen</PresentationFormat>
  <Paragraphs>64</Paragraphs>
  <Slides>2</Slides>
  <Notes>2</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2</vt:i4>
      </vt:variant>
    </vt:vector>
  </HeadingPairs>
  <TitlesOfParts>
    <vt:vector size="11" baseType="lpstr">
      <vt:lpstr>Arial</vt:lpstr>
      <vt:lpstr>Calibri</vt:lpstr>
      <vt:lpstr>Segoe UI</vt:lpstr>
      <vt:lpstr>Segoe UI Bold</vt:lpstr>
      <vt:lpstr>Segoe UI Light</vt:lpstr>
      <vt:lpstr>Segoe UI Semibold</vt:lpstr>
      <vt:lpstr>Times New Roman</vt:lpstr>
      <vt:lpstr>1_Office Theme</vt:lpstr>
      <vt:lpstr>think-cell Slide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Safeguard your business</dc:title>
  <dc:creator>Steve Heuring (Audienz LLC)</dc:creator>
  <cp:lastModifiedBy>Kim Doucette (Blue Rooster)</cp:lastModifiedBy>
  <cp:revision>603</cp:revision>
  <cp:lastPrinted>2015-09-30T17:28:29Z</cp:lastPrinted>
  <dcterms:created xsi:type="dcterms:W3CDTF">2015-07-30T20:12:53Z</dcterms:created>
  <dcterms:modified xsi:type="dcterms:W3CDTF">2016-11-15T17:32:16Z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0x010100202577AFF3209147B038D8957AF5FF47</vt:lpwstr>
  </property>
</Properties>
</file>