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7"/>
  </p:notesMasterIdLst>
  <p:sldIdLst>
    <p:sldId id="256" r:id="rId6"/>
    <p:sldId id="259" r:id="rId7"/>
    <p:sldId id="295" r:id="rId8"/>
    <p:sldId id="296" r:id="rId9"/>
    <p:sldId id="292" r:id="rId10"/>
    <p:sldId id="294" r:id="rId11"/>
    <p:sldId id="260" r:id="rId12"/>
    <p:sldId id="261" r:id="rId13"/>
    <p:sldId id="286" r:id="rId14"/>
    <p:sldId id="282" r:id="rId15"/>
    <p:sldId id="297" r:id="rId16"/>
    <p:sldId id="283" r:id="rId17"/>
    <p:sldId id="298" r:id="rId18"/>
    <p:sldId id="290" r:id="rId19"/>
    <p:sldId id="278" r:id="rId20"/>
    <p:sldId id="291" r:id="rId21"/>
    <p:sldId id="288" r:id="rId22"/>
    <p:sldId id="289" r:id="rId23"/>
    <p:sldId id="293" r:id="rId24"/>
    <p:sldId id="273" r:id="rId25"/>
    <p:sldId id="27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p Kafle" initials="AK" lastIdx="4" clrIdx="0">
    <p:extLst>
      <p:ext uri="{19B8F6BF-5375-455C-9EA6-DF929625EA0E}">
        <p15:presenceInfo xmlns:p15="http://schemas.microsoft.com/office/powerpoint/2012/main" userId="S0030000867D11D2@LIVE.COM" providerId="AD"/>
      </p:ext>
    </p:extLst>
  </p:cmAuthor>
  <p:cmAuthor id="2" name="Joe Johnson" initials="JJ" lastIdx="2" clrIdx="1">
    <p:extLst>
      <p:ext uri="{19B8F6BF-5375-455C-9EA6-DF929625EA0E}">
        <p15:presenceInfo xmlns:p15="http://schemas.microsoft.com/office/powerpoint/2012/main" userId="S-1-5-21-3872124399-1432461711-1771973162-86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32" Type="http://schemas.openxmlformats.org/officeDocument/2006/relationships/tableStyles" Target="tableStyles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B9F29-A2D8-4E90-A9F8-53E94BDDD938}" type="datetimeFigureOut">
              <a:rPr lang="en-US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40FA0-D86C-44C2-B177-3ED6E935868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36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08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69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80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04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28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82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65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65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68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02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28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30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66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12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40FA0-D86C-44C2-B177-3ED6E9358687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7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8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9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5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1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9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8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5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3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2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5D2F0-D6A9-4E0F-B2F9-18346448954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95F-8278-49C3-B044-A045156A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1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hyperlink" Target="mailto:EMSSupport@3sharp.com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slide" Target="slide19.xml"/><Relationship Id="rId5" Type="http://schemas.openxmlformats.org/officeDocument/2006/relationships/slide" Target="slide13.xml"/><Relationship Id="rId4" Type="http://schemas.openxmlformats.org/officeDocument/2006/relationships/slide" Target="slide5.xml"/><Relationship Id="rId9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mos.microsoft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mos.microsoft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ignup.live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mailto:youremsdemo@outlook.co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windowsazure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count.windowsazure.com/signup?offer=MS-AZR-0003P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windowsazure.com/subscription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emos.microsoft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mos.microsof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office.com/Admin/Default.aspx#Billin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mmer.com/microsoft.com/#/threads/inGroup?type=in_group&amp;feedId=6221996" TargetMode="External"/><Relationship Id="rId2" Type="http://schemas.openxmlformats.org/officeDocument/2006/relationships/hyperlink" Target="http://demos.microsoft.com/support/dashboar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MSDemoSupport@microsoft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" Target="slide20.xml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hyperlink" Target="http://fasttrack.office.com/ems" TargetMode="External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ignup.liv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mailto:youremsdemo@outlook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zuremsregistration.cloudapp.net/MyApprovedRegistrations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dn.microsoft.com/en-us/subscriptions/aa948875.aspx" TargetMode="External"/><Relationship Id="rId4" Type="http://schemas.openxmlformats.org/officeDocument/2006/relationships/hyperlink" Target="https://account.windowsazure.com/subscription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azur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windowsazure.com/subscript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7294"/>
            <a:ext cx="12192000" cy="183066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Getting Started with</a:t>
            </a:r>
            <a:br>
              <a:rPr lang="en-US" dirty="0" smtClean="0"/>
            </a:br>
            <a:r>
              <a:rPr lang="en-US" dirty="0" smtClean="0"/>
              <a:t>EMS Demo Provisioning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07700"/>
            <a:ext cx="9144000" cy="21503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Introduction: Slides 2-4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Instructions for </a:t>
            </a:r>
            <a:r>
              <a:rPr lang="en-US" b="1" dirty="0" smtClean="0">
                <a:solidFill>
                  <a:srgbClr val="FF0000"/>
                </a:solidFill>
              </a:rPr>
              <a:t>Microsoft FTE Users</a:t>
            </a:r>
            <a:r>
              <a:rPr lang="en-US" dirty="0" smtClean="0"/>
              <a:t>: </a:t>
            </a:r>
            <a:r>
              <a:rPr lang="en-US" dirty="0" smtClean="0">
                <a:hlinkClick r:id="rId4" action="ppaction://hlinksldjump"/>
              </a:rPr>
              <a:t>Slides 5-12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Instructions for </a:t>
            </a:r>
            <a:r>
              <a:rPr lang="en-US" b="1" dirty="0" smtClean="0">
                <a:solidFill>
                  <a:schemeClr val="accent1"/>
                </a:solidFill>
              </a:rPr>
              <a:t>Microsoft Partner Users</a:t>
            </a:r>
            <a:r>
              <a:rPr lang="en-US" dirty="0" smtClean="0"/>
              <a:t>: </a:t>
            </a:r>
            <a:r>
              <a:rPr lang="en-US" dirty="0" smtClean="0">
                <a:hlinkClick r:id="rId5" action="ppaction://hlinksldjump"/>
              </a:rPr>
              <a:t>Slides 13-18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Reference Info</a:t>
            </a:r>
            <a:r>
              <a:rPr lang="en-US" dirty="0" smtClean="0"/>
              <a:t>: </a:t>
            </a:r>
            <a:r>
              <a:rPr lang="en-US" dirty="0" smtClean="0">
                <a:hlinkClick r:id="rId6" action="ppaction://hlinksldjump"/>
              </a:rPr>
              <a:t>Slides 19-21</a:t>
            </a:r>
            <a:endParaRPr lang="en-US" sz="1600" dirty="0" smtClean="0"/>
          </a:p>
          <a:p>
            <a:r>
              <a:rPr lang="en-US" sz="1600" dirty="0" smtClean="0"/>
              <a:t>Questions or Comments to </a:t>
            </a:r>
            <a:r>
              <a:rPr lang="en-US" sz="1600" dirty="0" smtClean="0">
                <a:hlinkClick r:id="rId7"/>
              </a:rPr>
              <a:t>EMSDemoSupport@microsoft.com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dirty="0"/>
              <a:t>Updated: 2/10/2016</a:t>
            </a:r>
          </a:p>
          <a:p>
            <a:endParaRPr lang="en-US" sz="1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2257839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113906"/>
              </p:ext>
            </p:extLst>
          </p:nvPr>
        </p:nvGraphicFramePr>
        <p:xfrm>
          <a:off x="4772581" y="407153"/>
          <a:ext cx="2646837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Bitmap Image" r:id="rId8" imgW="1924319" imgH="1400000" progId="Paint.Picture">
                  <p:embed/>
                </p:oleObj>
              </mc:Choice>
              <mc:Fallback>
                <p:oleObj name="Bitmap Image" r:id="rId8" imgW="1924319" imgH="140000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81" y="407153"/>
                        <a:ext cx="2646837" cy="193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43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8541"/>
            <a:ext cx="7872548" cy="5869459"/>
          </a:xfrm>
        </p:spPr>
        <p:txBody>
          <a:bodyPr>
            <a:normAutofit lnSpcReduction="10000"/>
          </a:bodyPr>
          <a:lstStyle/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Go to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://demos.microsoft.com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Log in as a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Microsoft user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Go to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Tenants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tab.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+ Create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on one of six available “slots”.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Quick Tenant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Select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Standard Office 365 Content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with options.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Check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Enterprise Mobility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Add On.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Enter in your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Azure Subscription ID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Service Administrator user ID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and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password,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then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Validate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Once your info has been validated, click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Next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Your tenant will be ready with EMS content in approx. 2 hours.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371600" lvl="2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dirty="0" smtClean="0">
                <a:solidFill>
                  <a:schemeClr val="accent2"/>
                </a:solidFill>
              </a:rPr>
              <a:t>: Request your “Quick” Tenant with EMS Add-On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21698" y="6356195"/>
            <a:ext cx="2676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Microsoft FTE Instructions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5541" y="988541"/>
            <a:ext cx="4319450" cy="30442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52045" y="3193149"/>
            <a:ext cx="3016063" cy="275068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358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0487"/>
            <a:ext cx="7742712" cy="5037513"/>
          </a:xfrm>
        </p:spPr>
        <p:txBody>
          <a:bodyPr>
            <a:normAutofit fontScale="85000" lnSpcReduction="20000"/>
          </a:bodyPr>
          <a:lstStyle/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On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http://demos.microsoft.com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, go to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Tenants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tab.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+ Create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on one of available “slots”.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‘Other Options’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Select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Standard Office 365 Content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with options.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Personalize your tenant as desired, then click ‘Next’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Enter in:</a:t>
            </a:r>
          </a:p>
          <a:p>
            <a:pPr marL="1371600" lvl="2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Your desired tenant name</a:t>
            </a:r>
          </a:p>
          <a:p>
            <a:pPr marL="1371600" lvl="2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Select the ‘Enterprise Mobility Suite’ add on</a:t>
            </a:r>
          </a:p>
          <a:p>
            <a:pPr marL="1371600" lvl="2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Y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our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Azure Subscription ID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Service Administrator user ID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and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password,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then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Validate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Once your info has been validated, enter in remaining information, including GSX ID.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Your tenant will be ready with EMS content in approx. 24 hours.</a:t>
            </a:r>
          </a:p>
          <a:p>
            <a:pPr marL="1371600" lvl="2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dirty="0" smtClean="0">
                <a:solidFill>
                  <a:schemeClr val="accent2"/>
                </a:solidFill>
              </a:rPr>
              <a:t>: Request your “Custom” Tenant with EMS Add-On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21698" y="6356195"/>
            <a:ext cx="2676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Microsoft FTE Instructions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4"/>
          <a:srcRect l="37917" t="18251" r="35000" b="14711"/>
          <a:stretch/>
        </p:blipFill>
        <p:spPr bwMode="auto">
          <a:xfrm>
            <a:off x="7996316" y="1070515"/>
            <a:ext cx="3942080" cy="5285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43071" y="1047678"/>
            <a:ext cx="785402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‘Custom’ Tenant allows you to customize your tenant name, as well as demo personas. This will add 20-24 hours of provisioning time.</a:t>
            </a:r>
            <a:endParaRPr 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01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8541"/>
            <a:ext cx="6797671" cy="586945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The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Demos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tab of the site allows you to build out your own demo guides by combining one or more published demo documents and videos.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Go to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Demos.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Type a name for your demo (e.g.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EMS Demos for Customer ABC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Under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Select a Tenant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, select a tenant name you just created.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Select one or more of the EMS demo modules that you would like to include: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Enterprise Mobility Hero Guide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Mobile Device and Application Development Guide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Identity and Access Management Guide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Information Protection Guide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Desktop Virtualization Guide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Step 5: Build your Demo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3"/>
          <a:srcRect l="21590" t="6992" r="23024"/>
          <a:stretch/>
        </p:blipFill>
        <p:spPr>
          <a:xfrm>
            <a:off x="6797671" y="988541"/>
            <a:ext cx="5394329" cy="49066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21698" y="6356195"/>
            <a:ext cx="2676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Microsoft FTE Instructions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55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397211"/>
            <a:ext cx="12192000" cy="182056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</a:rPr>
              <a:t>Instructions for</a:t>
            </a:r>
            <a:br>
              <a:rPr lang="en-US" sz="5400" dirty="0" smtClean="0">
                <a:solidFill>
                  <a:schemeClr val="accent2"/>
                </a:solidFill>
              </a:rPr>
            </a:br>
            <a:r>
              <a:rPr lang="en-US" sz="5400" b="1" dirty="0" smtClean="0">
                <a:solidFill>
                  <a:schemeClr val="accent2"/>
                </a:solidFill>
              </a:rPr>
              <a:t>Microsoft Partner Users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86716" y="6366953"/>
            <a:ext cx="208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Partner Instructions</a:t>
            </a:r>
          </a:p>
        </p:txBody>
      </p:sp>
    </p:spTree>
    <p:extLst>
      <p:ext uri="{BB962C8B-B14F-4D97-AF65-F5344CB8AC3E}">
        <p14:creationId xmlns:p14="http://schemas.microsoft.com/office/powerpoint/2010/main" val="130597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Step 1: Sign up for a NEW Demo Live ID Account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8542"/>
            <a:ext cx="12192000" cy="297385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Working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with a new Live ID will streamline both your EMS provisioning experience, and any demos that you conduct. We recommend you NOT use your everyday Live ID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457200" lvl="1" indent="0">
              <a:buNone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Go to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https://signup.live.com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Create a new account (e.g.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4"/>
              </a:rPr>
              <a:t>youremsdemo@outlook.com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).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Save login credentials for use later.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0046" t="10428" r="34329" b="56028"/>
          <a:stretch/>
        </p:blipFill>
        <p:spPr>
          <a:xfrm>
            <a:off x="317576" y="3468418"/>
            <a:ext cx="6362472" cy="29816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9786716" y="6366953"/>
            <a:ext cx="208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Partner Instructions</a:t>
            </a:r>
          </a:p>
        </p:txBody>
      </p:sp>
    </p:spTree>
    <p:extLst>
      <p:ext uri="{BB962C8B-B14F-4D97-AF65-F5344CB8AC3E}">
        <p14:creationId xmlns:p14="http://schemas.microsoft.com/office/powerpoint/2010/main" val="1230475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8541"/>
            <a:ext cx="12192000" cy="1054443"/>
          </a:xfrm>
        </p:spPr>
        <p:txBody>
          <a:bodyPr>
            <a:normAutofit/>
          </a:bodyPr>
          <a:lstStyle/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Go to the Azure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Account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Management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portal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at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https://account.windowsazure.com/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Log in with your work or Microsoft account (this is your Azure Account ID).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Step 2: Create a New Azure Subscription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56957" y="6367347"/>
            <a:ext cx="208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Partner Instructions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081" y="2306593"/>
            <a:ext cx="5593492" cy="38553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u="sng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If no previous subscriptions exist: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 startAt="3"/>
            </a:pP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Change URL to </a:t>
            </a:r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  <a:hlinkClick r:id="rId4"/>
              </a:rPr>
              <a:t>https://</a:t>
            </a: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4"/>
              </a:rPr>
              <a:t>account.windowsazure.com/signup?offer=MS-AZR-0003P</a:t>
            </a: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to sign up for a 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Pay-As-You-Go </a:t>
            </a: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subscription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 startAt="3"/>
            </a:pP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Complete the 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phone verification </a:t>
            </a: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and 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payment info</a:t>
            </a: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 startAt="3"/>
            </a:pP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Accept 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Agreement</a:t>
            </a: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, then 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Sign up</a:t>
            </a: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43135" y="2306593"/>
            <a:ext cx="5725297" cy="38553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u="sng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If you have previous subscriptions: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You may choose to use it for your Demo (proceed to next slide), OR create new: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 startAt="3"/>
            </a:pP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Subscriptions</a:t>
            </a:r>
            <a:endParaRPr lang="en-US" sz="24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 startAt="3"/>
            </a:pP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+ add subscription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 startAt="3"/>
            </a:pP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Select offer: Pay-As-You-Go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 startAt="3"/>
            </a:pP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Verify 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Payment info </a:t>
            </a: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and 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Agreement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 startAt="3"/>
            </a:pP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Purchase</a:t>
            </a: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 startAt="3"/>
            </a:pPr>
            <a:endParaRPr lang="en-US" sz="24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 startAt="3"/>
            </a:pPr>
            <a:endParaRPr lang="en-US" sz="24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367347"/>
            <a:ext cx="957236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NOTE</a:t>
            </a:r>
            <a:r>
              <a:rPr lang="en-US" sz="2000" dirty="0" smtClean="0">
                <a:solidFill>
                  <a:srgbClr val="FF0000"/>
                </a:solidFill>
              </a:rPr>
              <a:t>: </a:t>
            </a:r>
            <a:r>
              <a:rPr lang="en-US" sz="2000" dirty="0">
                <a:solidFill>
                  <a:srgbClr val="FF0000"/>
                </a:solidFill>
              </a:rPr>
              <a:t>your credit card will NOT be charged for any services provisioned on your behalf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prstClr val="black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31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Step 3: Change Service Administrator to Live ID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" y="2814040"/>
            <a:ext cx="6775269" cy="56997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Browse your list of Azure subscriptions, at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https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://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account.windowsazure.com/subscriptions</a:t>
            </a:r>
            <a:endParaRPr lang="en-US" sz="20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Locate your Azure subscription and click for details.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Edit subscription details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Change the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Subscription Name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Change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Service Administrator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to the Live ID you created in Step #1.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Save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Copy the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SUBSCRIPTION ID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– you’ll need it later.</a:t>
            </a: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21698" y="6356195"/>
            <a:ext cx="208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Partner Instructions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56278" y="1062683"/>
            <a:ext cx="6583679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Important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The Service </a:t>
            </a:r>
            <a:r>
              <a:rPr lang="en-US" sz="2000" dirty="0">
                <a:solidFill>
                  <a:srgbClr val="FF0000"/>
                </a:solidFill>
              </a:rPr>
              <a:t>Administrator of your Azure </a:t>
            </a:r>
            <a:r>
              <a:rPr lang="en-US" sz="2000" dirty="0" smtClean="0">
                <a:solidFill>
                  <a:srgbClr val="FF0000"/>
                </a:solidFill>
              </a:rPr>
              <a:t>subscription must be changed to a Live ID/Microsoft Account for EMS demos to provision successfully.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Note: </a:t>
            </a:r>
            <a:r>
              <a:rPr lang="en-US" sz="2000" dirty="0" smtClean="0">
                <a:solidFill>
                  <a:srgbClr val="FF0000"/>
                </a:solidFill>
              </a:rPr>
              <a:t>Granting your Live ID user Co-Administrators role is NOT sufficient – it must be granted Service Administrator.</a:t>
            </a:r>
            <a:endParaRPr lang="en-US" sz="9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2713" y="1158240"/>
            <a:ext cx="5479287" cy="477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856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8541"/>
            <a:ext cx="7637415" cy="5869459"/>
          </a:xfrm>
        </p:spPr>
        <p:txBody>
          <a:bodyPr>
            <a:normAutofit lnSpcReduction="10000"/>
          </a:bodyPr>
          <a:lstStyle/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Go to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://demos.microsoft.com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Log in as a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Microsoft user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(using your MSFT corporate AD credentials)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Go to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Tenants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tab.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+ Create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on one of six available “slots”.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Quick Tenant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Select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Standard Office 365 Content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with options.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Check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Enterprise Mobility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Add On.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Enter in your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Azure Subscription ID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Service Administrator user ID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and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password,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then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Validate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Once your info has been validated, click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Next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Your tenant will be ready with EMS content in approx. 2 hours.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371600" lvl="2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dirty="0" smtClean="0">
                <a:solidFill>
                  <a:schemeClr val="accent2"/>
                </a:solidFill>
              </a:rPr>
              <a:t>: Request your Quick Tenant with EMS Add-On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0035" y="988541"/>
            <a:ext cx="4319450" cy="30442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4679" y="3454174"/>
            <a:ext cx="3016063" cy="275068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9121698" y="6356195"/>
            <a:ext cx="208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Partner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54180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8541"/>
            <a:ext cx="6797671" cy="586945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</a:t>
            </a:r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Demos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tab of the site allows you to build out your own demo guides by combining one or more published demo documents and videos.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Go to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Demos.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Type a name for your demo (e.g.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EMS Demos for Customer ABC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Under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Select a Tenant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, select the demo tenant you just created.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Select one or more of the EMS demo modules that you would like to include: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Enterprise Mobility Hero Guide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Mobile Device and Application Development Guide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Identity and Access Management Guide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Information Protection Guide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Desktop Virtualization Guide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Step 5: Build your Demo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3"/>
          <a:srcRect l="21590" t="6992" r="23024"/>
          <a:stretch/>
        </p:blipFill>
        <p:spPr>
          <a:xfrm>
            <a:off x="6797671" y="988541"/>
            <a:ext cx="5394329" cy="49066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21698" y="6356195"/>
            <a:ext cx="208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Partner Instructions</a:t>
            </a:r>
          </a:p>
        </p:txBody>
      </p:sp>
    </p:spTree>
    <p:extLst>
      <p:ext uri="{BB962C8B-B14F-4D97-AF65-F5344CB8AC3E}">
        <p14:creationId xmlns:p14="http://schemas.microsoft.com/office/powerpoint/2010/main" val="639702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397211"/>
            <a:ext cx="12192000" cy="18205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</a:rPr>
              <a:t>Reference Info</a:t>
            </a:r>
            <a:endParaRPr lang="en-US" sz="5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27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What to expect from this guide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8541"/>
            <a:ext cx="12192000" cy="504819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Setting up your Azure environment and EMS-enabled demo tenant is much more involved than a standard Office 365 tenant.</a:t>
            </a:r>
          </a:p>
          <a:p>
            <a:pPr marL="457200" lvl="1" indent="0">
              <a:buNone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This guide will help you:</a:t>
            </a:r>
          </a:p>
          <a:p>
            <a:pPr marL="457200" lvl="1" indent="0">
              <a:buNone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Perform the pre-requisite steps for creating your EMS tenant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Properly create and configure your Azure Subscription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Navigate the new Microsoft Demos portal (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https://demos.Microsoft.com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) 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Properly leverage demo guides and other EMS resources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37259" y="6382572"/>
            <a:ext cx="137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5345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3911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How to Extend or Retire Your Demo Environment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0908" y="939114"/>
            <a:ext cx="11961092" cy="441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Once the trial licenses of O365 and EMS of your demo tenant expire, you 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have 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some options.</a:t>
            </a:r>
            <a:endParaRPr lang="en-US" sz="1600" dirty="0">
              <a:latin typeface="Segoe UI" panose="020B0502040204020203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Convert 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trial O365 and EMS subscriptions to a paid 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subscription: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Login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 to your Tenant’s Office 365 Administration/Billing 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page (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  <a:hlinkClick r:id="rId2"/>
              </a:rPr>
              <a:t>https://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  <a:hlinkClick r:id="rId2"/>
              </a:rPr>
              <a:t>portal.office.com/Admin/Default.aspx#Billing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Purchase license for 1 or 2 “hero” users in the Tenant (e.g.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GarthF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@, admin@)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Credit card info will be required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O365 E5 license cost: $35/user per month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EMS license cost: $8.35/user per month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You 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don’t have to purchase licenses for all 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users 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in the demo 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environment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Provision a new demo tenant using a NEW Azure 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Subscription:</a:t>
            </a:r>
            <a:endParaRPr lang="en-US" sz="1600" dirty="0">
              <a:latin typeface="Segoe UI" panose="020B0502040204020203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Add a new Azure Subscription (IUR subscription or “Pay-as-you-Go” offer)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Follow steps provided in this guide to prep the subscription and provision your new Tenant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Provision 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a new demo tenant using 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the same 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Azure 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Subscription as before: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Go to the </a:t>
            </a:r>
            <a:r>
              <a:rPr lang="en-US" sz="1600" b="1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Tenant 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tab of demos.Microsoft.com portal and add a new tenant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Provide the same Azure subscription details as before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Note: Your new tenant will </a:t>
            </a:r>
            <a:r>
              <a:rPr lang="en-US" sz="1600" b="1" u="sng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not 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be equipped with an Azure RemoteApp collection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Note: Your old tenant will </a:t>
            </a:r>
            <a:r>
              <a:rPr lang="en-US" sz="1600" b="1" u="sng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not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 be accessible from Azure management portal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762" y="5643745"/>
            <a:ext cx="1204247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* Note</a:t>
            </a:r>
            <a:r>
              <a:rPr lang="en-US" b="1" dirty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The Azure RemoteApp collection expires in 30-days from the provisioned date. To continue to demo Azure RemoteApp you will need to activate the </a:t>
            </a:r>
            <a:r>
              <a:rPr lang="en-US" dirty="0" smtClean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RemoteApp service within your demo Azure subscription.</a:t>
            </a:r>
            <a:endParaRPr lang="en-US" dirty="0">
              <a:solidFill>
                <a:srgbClr val="FF0000"/>
              </a:solidFill>
              <a:latin typeface="Segoe UI" panose="020B0502040204020203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54873" y="6383311"/>
            <a:ext cx="1139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Reference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81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3911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How to Get Help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9124" y="1394689"/>
            <a:ext cx="114069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Submit a Support/Help Ticket on the Microsoft Demos </a:t>
            </a:r>
            <a:r>
              <a:rPr lang="en-US" sz="2400" dirty="0"/>
              <a:t>Portal site (</a:t>
            </a:r>
            <a:r>
              <a:rPr lang="en-US" sz="2400" dirty="0">
                <a:hlinkClick r:id="rId2"/>
              </a:rPr>
              <a:t>http</a:t>
            </a:r>
            <a:r>
              <a:rPr lang="en-US" sz="2400" dirty="0" smtClean="0">
                <a:hlinkClick r:id="rId2"/>
              </a:rPr>
              <a:t>://demos.microsoft.com/support/dashboard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Ask a question on the Yammer Group: </a:t>
            </a:r>
            <a:r>
              <a:rPr lang="en-US" sz="2400" b="1" dirty="0" smtClean="0"/>
              <a:t>EMS Demo Environment Discussion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>
                <a:hlinkClick r:id="rId3"/>
              </a:rPr>
              <a:t>https://www.yammer.com/microsoft.com/#/</a:t>
            </a:r>
            <a:r>
              <a:rPr lang="en-US" sz="2400" dirty="0" smtClean="0">
                <a:hlinkClick r:id="rId3"/>
              </a:rPr>
              <a:t>threads/inGroup?type=in_group&amp;feedId=6221996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Send email to </a:t>
            </a:r>
            <a:r>
              <a:rPr lang="en-US" sz="2400" dirty="0" smtClean="0">
                <a:hlinkClick r:id="rId4"/>
              </a:rPr>
              <a:t>EMSDemoSupport@microsoft.com</a:t>
            </a:r>
            <a:r>
              <a:rPr lang="en-US" sz="2400" dirty="0" smtClean="0"/>
              <a:t> 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54873" y="6383311"/>
            <a:ext cx="1139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Reference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2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What is Included with an EMS Tenant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42" y="1076436"/>
            <a:ext cx="11927858" cy="2631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Each EMS demo tenant provisioned will include: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An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Office 365 “E5” environment,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with trial license, and demo-ready sample content (document libraries, emails, OneDrive contents, Yammer posts, etc.)</a:t>
            </a: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A 100-user Azure AD with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EMS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trial license and key features pre-configured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An Intune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environment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pre-populated with apps, policies, and “fake” pre-enrolled devices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Azure Rights Management activated and pre-configured for key demo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scenarios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Azure RemoteApp collection trial (expires in 30 days)</a:t>
            </a: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37259" y="6382572"/>
            <a:ext cx="137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64142" y="4436501"/>
            <a:ext cx="1164868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What to know going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The trial licenses of O365 and EMS in your tenant will expire in 90 days (~80 for a “Quick” tenant). Please see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 action="ppaction://hlinksldjump"/>
              </a:rPr>
              <a:t>slide 20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for options for extending or re-provisioning your tenant.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These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are demo trial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tenants, to be used for </a:t>
            </a:r>
            <a:r>
              <a:rPr lang="en-US" sz="2000" b="1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demo purposes only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. These tenants should not be handed to Customers or Prospects. Please visit the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  <a:hlinkClick r:id="rId4"/>
              </a:rPr>
              <a:t>FastTrack program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4"/>
              </a:rPr>
              <a:t>site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on how you can provision </a:t>
            </a:r>
            <a:r>
              <a:rPr lang="en-US" sz="20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PoC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tenants that may be handed to Customers.</a:t>
            </a: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3461" y="3627434"/>
            <a:ext cx="968363" cy="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0087" y="3666900"/>
            <a:ext cx="671925" cy="680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39088" y="3627434"/>
            <a:ext cx="770738" cy="7498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45879" y="3583035"/>
            <a:ext cx="444656" cy="8978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92578" y="3627434"/>
            <a:ext cx="642281" cy="80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How to Use Your EMS Tenant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8542"/>
            <a:ext cx="12192000" cy="5132858"/>
          </a:xfrm>
        </p:spPr>
        <p:txBody>
          <a:bodyPr>
            <a:normAutofit/>
          </a:bodyPr>
          <a:lstStyle/>
          <a:p>
            <a:pPr marL="457200" lvl="0" indent="0">
              <a:buNone/>
            </a:pPr>
            <a:r>
              <a:rPr lang="en-US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Once you have a tenant, you will need to:</a:t>
            </a:r>
          </a:p>
          <a:p>
            <a:pPr marL="914400" indent="-457200"/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Reference/download the demo guides (available in the “Demos” tab of demos.microsoft.com portal) for detailed instructions. These include:</a:t>
            </a:r>
          </a:p>
          <a:p>
            <a:pPr marL="1371600" lvl="1" indent="-457200"/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One-time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manual setup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for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your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tenant</a:t>
            </a:r>
          </a:p>
          <a:p>
            <a:pPr marL="1371600" lvl="1" indent="-457200"/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Preparation of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your demo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devices</a:t>
            </a:r>
          </a:p>
          <a:p>
            <a:pPr marL="914400" indent="-457200"/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Perform pre-demo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checklist steps listed at the beginning of each demo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scenario.</a:t>
            </a:r>
          </a:p>
          <a:p>
            <a:pPr marL="914400" indent="-457200"/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Walk through your demo scenarios. Suggested scenarios are presented in the demo guides with detailed click steps and talking points.</a:t>
            </a:r>
          </a:p>
          <a:p>
            <a:pPr marL="914400" indent="-457200"/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Perform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post-demo reset steps to ensure you’re able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to repeat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demo scenario.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37259" y="6382572"/>
            <a:ext cx="137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510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397211"/>
            <a:ext cx="12192000" cy="182056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</a:rPr>
              <a:t>Instructions for</a:t>
            </a:r>
            <a:br>
              <a:rPr lang="en-US" sz="5400" dirty="0" smtClean="0">
                <a:solidFill>
                  <a:schemeClr val="accent2"/>
                </a:solidFill>
              </a:rPr>
            </a:br>
            <a:r>
              <a:rPr lang="en-US" sz="5400" b="1" dirty="0" smtClean="0">
                <a:solidFill>
                  <a:schemeClr val="accent2"/>
                </a:solidFill>
              </a:rPr>
              <a:t>Microsoft FTE Users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21698" y="6356195"/>
            <a:ext cx="2676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Microsoft FTE Instructions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5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Step 1: Sign up for a NEW Demo Live ID Account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8542"/>
            <a:ext cx="12192000" cy="297385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Working with a new Live ID will streamline both your EMS provisioning experience, and any demos that you conduct. We recommend you </a:t>
            </a:r>
            <a:r>
              <a:rPr lang="en-US" u="sng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NOT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use your everyday Live ID.</a:t>
            </a:r>
          </a:p>
          <a:p>
            <a:pPr marL="457200" lvl="1" indent="0">
              <a:buNone/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Go to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https://signup.live.com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Create a new account (e.g.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  <a:hlinkClick r:id="rId4"/>
              </a:rPr>
              <a:t>youremsdemo@outlook.com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).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Save login credentials for use later.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0046" t="10428" r="34329" b="56028"/>
          <a:stretch/>
        </p:blipFill>
        <p:spPr>
          <a:xfrm>
            <a:off x="317576" y="3468418"/>
            <a:ext cx="6362472" cy="29816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9121698" y="6356195"/>
            <a:ext cx="2676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Microsoft FTE Instructions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0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7323"/>
            <a:ext cx="12192000" cy="5218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For Microsoft FTEs with an IUR Account, create a new subscription: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Go to the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Add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Subscription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page,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 AIRS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site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Add Subscription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On the next page, type in your </a:t>
            </a:r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Microsoft email address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under Service Administrator, then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Purchase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457200" lvl="1" indent="0">
              <a:buNone/>
            </a:pP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For a Microsoft FTE who does not have an approval for IUR:</a:t>
            </a:r>
          </a:p>
          <a:p>
            <a:pPr marL="457200" lvl="1" indent="0">
              <a:buNone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You may use the Azure Subscription that comes with your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MSDN Premium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Account.</a:t>
            </a:r>
          </a:p>
          <a:p>
            <a:pPr marL="457200" lvl="1" indent="0">
              <a:buNone/>
            </a:pP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Go to the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4"/>
              </a:rPr>
              <a:t>Subscription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page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in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your Azure Account.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Follow the steps in Slide 9 of this guide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Contact information for MSDN Support can be found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5"/>
              </a:rPr>
              <a:t>here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Step 2: Create a New Subscription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21698" y="6356195"/>
            <a:ext cx="2676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Microsoft FTE Instructions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1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Step 3: Change Service Administrator to Live ID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sz="3100" dirty="0" smtClean="0">
                <a:solidFill>
                  <a:schemeClr val="accent2"/>
                </a:solidFill>
              </a:rPr>
              <a:t>(for Microsoft IUR Azure Subscriptions Only)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63" y="1836474"/>
            <a:ext cx="9284041" cy="502152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Log in to the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Azure portal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with your Microsoft corporate account. 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left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navigation,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Subscriptions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, then on the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subscription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you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created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earlier.</a:t>
            </a: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subscription details blade, click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All settings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Settings blade, click </a:t>
            </a:r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Properties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In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Properties blade, click </a:t>
            </a:r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Service Admin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icon at the top to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edit.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800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Note: if icon is greyed out, go back to </a:t>
            </a:r>
            <a:r>
              <a:rPr lang="en-US" sz="1800" b="1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Subscription Details </a:t>
            </a:r>
            <a:r>
              <a:rPr lang="en-US" sz="1800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blade, click </a:t>
            </a:r>
            <a:r>
              <a:rPr lang="en-US" sz="1800" b="1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Manage</a:t>
            </a:r>
            <a:r>
              <a:rPr lang="en-US" sz="1800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(will open new page), then </a:t>
            </a:r>
            <a:r>
              <a:rPr lang="en-US" sz="1800" b="1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Edit subscription details </a:t>
            </a:r>
            <a:r>
              <a:rPr lang="en-US" sz="1800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on that page.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ype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the new Live ID that you just created (e.g. youremsdemo@outlook.com)</a:t>
            </a:r>
            <a:r>
              <a:rPr lang="en-US" sz="2000" dirty="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Copy the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SUBSCRIPTION ID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– you’ll need it later in step #4.</a:t>
            </a: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696" y="1102460"/>
            <a:ext cx="2174240" cy="52946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8863" y="1128587"/>
            <a:ext cx="9184483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Important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The Service </a:t>
            </a:r>
            <a:r>
              <a:rPr lang="en-US" sz="2000" dirty="0">
                <a:solidFill>
                  <a:srgbClr val="FF0000"/>
                </a:solidFill>
              </a:rPr>
              <a:t>Administrator of your Azure </a:t>
            </a:r>
            <a:r>
              <a:rPr lang="en-US" sz="2000" dirty="0" smtClean="0">
                <a:solidFill>
                  <a:srgbClr val="FF0000"/>
                </a:solidFill>
              </a:rPr>
              <a:t>subscription cannot be a @Microsoft.com email address. This must be a Live ID.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21698" y="6356195"/>
            <a:ext cx="2676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Microsoft FTE Instructions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396" y="6002252"/>
            <a:ext cx="8969302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Unable to Change Service Administrator</a:t>
            </a:r>
            <a:r>
              <a:rPr lang="en-US" sz="2000" dirty="0" smtClean="0">
                <a:solidFill>
                  <a:srgbClr val="FF0000"/>
                </a:solidFill>
              </a:rPr>
              <a:t>? You may be using a non-IUR Azure subscription. See next slide for details.</a:t>
            </a:r>
            <a:endParaRPr 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98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8541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Step 3: Change Service Administrator to Live ID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sz="3100" dirty="0" smtClean="0">
                <a:solidFill>
                  <a:schemeClr val="accent2"/>
                </a:solidFill>
              </a:rPr>
              <a:t>(for MSDN Azure Subscriptions or Pay-As-You-Go Azure Subscriptions)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22478"/>
            <a:ext cx="6775269" cy="473552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Browse to the classic Azure 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Account Management page,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at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https</a:t>
            </a: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://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account.windowsazure.com/subscriptions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Log in with your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Azure </a:t>
            </a:r>
            <a:r>
              <a:rPr lang="en-US" sz="2000" b="1" u="sng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Account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Administrator user ID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(Live ID or work ID, as appropriate).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Locate your Azure subscription and click for details.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Edit subscription details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Change the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Subscription Name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Change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Service Administrator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to the Live ID you created in Step #1.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Click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Save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Copy the </a:t>
            </a:r>
            <a:r>
              <a:rPr lang="en-US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SUBSCRIPTION ID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– you’ll need it later.</a:t>
            </a: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21698" y="6356195"/>
            <a:ext cx="2676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Microsoft FTE Instructions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071" y="1047678"/>
            <a:ext cx="6623221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Important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The Service </a:t>
            </a:r>
            <a:r>
              <a:rPr lang="en-US" sz="2000" dirty="0">
                <a:solidFill>
                  <a:srgbClr val="FF0000"/>
                </a:solidFill>
              </a:rPr>
              <a:t>Administrator of your Azure </a:t>
            </a:r>
            <a:r>
              <a:rPr lang="en-US" sz="2000" dirty="0" smtClean="0">
                <a:solidFill>
                  <a:srgbClr val="FF0000"/>
                </a:solidFill>
              </a:rPr>
              <a:t>subscription can NOT be a Work account: This must be changed to a Live ID/Microsoft Account.</a:t>
            </a:r>
            <a:endParaRPr lang="en-US" sz="9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2713" y="1158240"/>
            <a:ext cx="5479287" cy="477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0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1B42AD9A20A49A979483C958982FA" ma:contentTypeVersion="11" ma:contentTypeDescription="Create a new document." ma:contentTypeScope="" ma:versionID="3845ac6cc033c115561b295ba7c8b8e7">
  <xsd:schema xmlns:xsd="http://www.w3.org/2001/XMLSchema" xmlns:xs="http://www.w3.org/2001/XMLSchema" xmlns:p="http://schemas.microsoft.com/office/2006/metadata/properties" xmlns:ns2="641614ef-a29a-40a6-9b4f-3d8bfb729c43" xmlns:ns3="29e3d480-733e-44d5-a6f7-9ba0f34f3326" targetNamespace="http://schemas.microsoft.com/office/2006/metadata/properties" ma:root="true" ma:fieldsID="c4e360371a409cc68a5259f84dd76649" ns2:_="" ns3:_="">
    <xsd:import namespace="641614ef-a29a-40a6-9b4f-3d8bfb729c43"/>
    <xsd:import namespace="29e3d480-733e-44d5-a6f7-9ba0f34f332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Page"/>
                <xsd:element ref="ns3:Tab_x0020_Section"/>
                <xsd:element ref="ns3:Level_x0020_2"/>
                <xsd:element ref="ns3:Level_x0020_3"/>
                <xsd:element ref="ns3:_x0071_b98" minOccurs="0"/>
                <xsd:element ref="ns3:_x006c_x54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614ef-a29a-40a6-9b4f-3d8bfb729c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6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7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3d480-733e-44d5-a6f7-9ba0f34f3326" elementFormDefault="qualified">
    <xsd:import namespace="http://schemas.microsoft.com/office/2006/documentManagement/types"/>
    <xsd:import namespace="http://schemas.microsoft.com/office/infopath/2007/PartnerControls"/>
    <xsd:element name="Page" ma:index="10" ma:displayName="Page" ma:default="Elevate" ma:description="Which page will this document appear on" ma:format="RadioButtons" ma:internalName="Page">
      <xsd:simpleType>
        <xsd:restriction base="dms:Choice">
          <xsd:enumeration value="Elevate"/>
          <xsd:enumeration value="Engage"/>
          <xsd:enumeration value="Enroll"/>
        </xsd:restriction>
      </xsd:simpleType>
    </xsd:element>
    <xsd:element name="Tab_x0020_Section" ma:index="11" ma:displayName="Section" ma:default="Product Knowledge" ma:description="Subcategory for top level sections of each page" ma:format="RadioButtons" ma:internalName="Tab_x0020_Section">
      <xsd:simpleType>
        <xsd:restriction base="dms:Choice">
          <xsd:enumeration value="Product Knowledge"/>
          <xsd:enumeration value="Business Foundation"/>
          <xsd:enumeration value="Technical Foundation"/>
          <xsd:enumeration value="Profitability Roadmaps"/>
          <xsd:enumeration value="Marketing Campaigns"/>
          <xsd:enumeration value="Sales Tools"/>
          <xsd:enumeration value="Learn More About CSP"/>
        </xsd:restriction>
      </xsd:simpleType>
    </xsd:element>
    <xsd:element name="Level_x0020_2" ma:index="12" ma:displayName="Level 1" ma:default="Azure" ma:description="Subcategories for tabs" ma:format="RadioButtons" ma:internalName="Level_x0020_2">
      <xsd:simpleType>
        <xsd:restriction base="dms:Choice">
          <xsd:enumeration value="Azure"/>
          <xsd:enumeration value="Enterprise Mobility Suite"/>
          <xsd:enumeration value="Dynamics CRM Online"/>
          <xsd:enumeration value="Intune"/>
          <xsd:enumeration value="Office 365"/>
          <xsd:enumeration value="How to Build a Cloud Business Model"/>
          <xsd:enumeration value="How to Differentiate Your Business"/>
          <xsd:enumeration value="How to Transform Your Business"/>
          <xsd:enumeration value="How to Build a Cloud Financial Model"/>
          <xsd:enumeration value="How to Drive Profits"/>
          <xsd:enumeration value="Code and APIs"/>
          <xsd:enumeration value="How to Implement"/>
          <xsd:enumeration value="Power BI"/>
          <xsd:enumeration value="Windows 10 Enterprise E3"/>
          <xsd:enumeration value="NONE"/>
        </xsd:restriction>
      </xsd:simpleType>
    </xsd:element>
    <xsd:element name="Level_x0020_3" ma:index="13" ma:displayName="Level 2" ma:default="How to Get Started" ma:description="Subcategory for topics under each tab section" ma:format="RadioButtons" ma:internalName="Level_x0020_3">
      <xsd:simpleType>
        <xsd:restriction base="dms:Choice">
          <xsd:enumeration value="How to Get Started"/>
          <xsd:enumeration value="How to Make Money"/>
          <xsd:enumeration value="How to Implement"/>
          <xsd:enumeration value="How to Sell"/>
          <xsd:enumeration value="Cloud Transformation Series"/>
          <xsd:enumeration value="Business Continuity and Disaster Recovery"/>
          <xsd:enumeration value="Dev Ops"/>
          <xsd:enumeration value="Infrastructure-as-a-Service"/>
          <xsd:enumeration value="Enterprise Mobility Management"/>
          <xsd:enumeration value="NONE"/>
        </xsd:restriction>
      </xsd:simpleType>
    </xsd:element>
    <xsd:element name="_x0071_b98" ma:index="14" nillable="true" ma:displayName="Filename" ma:internalName="_x0071_b98">
      <xsd:simpleType>
        <xsd:restriction base="dms:Text"/>
      </xsd:simpleType>
    </xsd:element>
    <xsd:element name="_x006c_x54" ma:index="15" nillable="true" ma:displayName="URL" ma:internalName="_x006c_x54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c_x54 xmlns="29e3d480-733e-44d5-a6f7-9ba0f34f3326">https://corecsp.sharepoint.com/_layouts/15/guestaccess.aspx?guestaccesstoken=g3rNTd9EyMrlvUQurMnG5f2uLOtXVNOVxe3DpCYMK1A%3d&amp;docid=077975c3f2f194564aacc8d06dafbba02&amp;rev=1</_x006c_x54>
    <Level_x0020_2 xmlns="29e3d480-733e-44d5-a6f7-9ba0f34f3326">Enterprise Mobility Suite</Level_x0020_2>
    <Level_x0020_3 xmlns="29e3d480-733e-44d5-a6f7-9ba0f34f3326">How to Implement</Level_x0020_3>
    <_x0071_b98 xmlns="29e3d480-733e-44d5-a6f7-9ba0f34f3326">Enterprise Mobility Suite Demo Getting Started Guide</_x0071_b98>
    <Page xmlns="29e3d480-733e-44d5-a6f7-9ba0f34f3326">Elevate</Page>
    <Tab_x0020_Section xmlns="29e3d480-733e-44d5-a6f7-9ba0f34f3326">Product Knowledge</Tab_x0020_Section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706E9B-CF5F-4787-A266-8B8446E8C57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BA45D8C-D480-4563-AE02-FCE63398856C}"/>
</file>

<file path=customXml/itemProps3.xml><?xml version="1.0" encoding="utf-8"?>
<ds:datastoreItem xmlns:ds="http://schemas.openxmlformats.org/officeDocument/2006/customXml" ds:itemID="{4D8B1C68-B379-4A93-890B-2FAE193711D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fbb771a-fb7a-4ea5-900b-dfb43202c772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F1B85A77-9189-4D30-8A06-86E274680D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5261</TotalTime>
  <Words>2050</Words>
  <Application>Microsoft Office PowerPoint</Application>
  <PresentationFormat>Widescreen</PresentationFormat>
  <Paragraphs>224</Paragraphs>
  <Slides>21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Mangal</vt:lpstr>
      <vt:lpstr>Segoe UI</vt:lpstr>
      <vt:lpstr>Segoe UI Light</vt:lpstr>
      <vt:lpstr>Office Theme</vt:lpstr>
      <vt:lpstr>Bitmap Image</vt:lpstr>
      <vt:lpstr>Getting Started with EMS Demo Provisioning</vt:lpstr>
      <vt:lpstr>What to expect from this guide</vt:lpstr>
      <vt:lpstr>What is Included with an EMS Tenant</vt:lpstr>
      <vt:lpstr>How to Use Your EMS Tenant</vt:lpstr>
      <vt:lpstr>Instructions for Microsoft FTE Users</vt:lpstr>
      <vt:lpstr>Step 1: Sign up for a NEW Demo Live ID Account</vt:lpstr>
      <vt:lpstr>Step 2: Create a New Subscription</vt:lpstr>
      <vt:lpstr>Step 3: Change Service Administrator to Live ID  (for Microsoft IUR Azure Subscriptions Only) </vt:lpstr>
      <vt:lpstr>Step 3: Change Service Administrator to Live ID (for MSDN Azure Subscriptions or Pay-As-You-Go Azure Subscriptions) </vt:lpstr>
      <vt:lpstr>Step 4: Request your “Quick” Tenant with EMS Add-On</vt:lpstr>
      <vt:lpstr>Step 4: Request your “Custom” Tenant with EMS Add-On</vt:lpstr>
      <vt:lpstr>Step 5: Build your Demo</vt:lpstr>
      <vt:lpstr>Instructions for Microsoft Partner Users</vt:lpstr>
      <vt:lpstr>Step 1: Sign up for a NEW Demo Live ID Account</vt:lpstr>
      <vt:lpstr>Step 2: Create a New Azure Subscription</vt:lpstr>
      <vt:lpstr>Step 3: Change Service Administrator to Live ID</vt:lpstr>
      <vt:lpstr>Step 4: Request your Quick Tenant with EMS Add-On</vt:lpstr>
      <vt:lpstr>Step 5: Build your Demo</vt:lpstr>
      <vt:lpstr>Reference Info</vt:lpstr>
      <vt:lpstr>How to Extend or Retire Your Demo Environment</vt:lpstr>
      <vt:lpstr>How to Get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Mobility Suite Demo Getting Started Guide</dc:title>
  <dc:creator>Anup Kafle</dc:creator>
  <cp:lastModifiedBy>Sumi Venkitaraman</cp:lastModifiedBy>
  <cp:revision>135</cp:revision>
  <dcterms:created xsi:type="dcterms:W3CDTF">2015-09-28T22:08:42Z</dcterms:created>
  <dcterms:modified xsi:type="dcterms:W3CDTF">2016-02-10T22:31:22Z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0x0101009D91B42AD9A20A49A979483C958982FA</vt:lpwstr>
  </property>
  <property fmtid="{D5CDD505-2E9C-101B-9397-08002B2CF9AE}" pid="3" name="_dlc_DocIdItemGuid">
    <vt:lpwstr>9a451493-8240-45ce-be1d-145d31852dc3</vt:lpwstr>
  </property>
</Properties>
</file>