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662" r:id="rId5"/>
    <p:sldMasterId id="2147483675" r:id="rId6"/>
    <p:sldMasterId id="2147483701" r:id="rId7"/>
  </p:sldMasterIdLst>
  <p:notesMasterIdLst>
    <p:notesMasterId r:id="rId19"/>
  </p:notesMasterIdLst>
  <p:sldIdLst>
    <p:sldId id="277" r:id="rId8"/>
    <p:sldId id="259" r:id="rId9"/>
    <p:sldId id="260" r:id="rId10"/>
    <p:sldId id="268" r:id="rId11"/>
    <p:sldId id="269" r:id="rId12"/>
    <p:sldId id="270" r:id="rId13"/>
    <p:sldId id="271" r:id="rId14"/>
    <p:sldId id="272" r:id="rId15"/>
    <p:sldId id="273" r:id="rId16"/>
    <p:sldId id="274"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69716" autoAdjust="0"/>
  </p:normalViewPr>
  <p:slideViewPr>
    <p:cSldViewPr snapToGrid="0">
      <p:cViewPr varScale="1">
        <p:scale>
          <a:sx n="80" d="100"/>
          <a:sy n="80" d="100"/>
        </p:scale>
        <p:origin x="168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C324E0-EE54-4A6E-A43C-42F52BD78BD0}" type="datetimeFigureOut">
              <a:rPr lang="en-US" smtClean="0"/>
              <a:t>7/23/2018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9913F4-C0A1-4943-ACDF-AFA2BAAD7752}" type="slidenum">
              <a:rPr lang="en-US" smtClean="0"/>
              <a:t>‹#›</a:t>
            </a:fld>
            <a:endParaRPr lang="en-US"/>
          </a:p>
        </p:txBody>
      </p:sp>
    </p:spTree>
    <p:extLst>
      <p:ext uri="{BB962C8B-B14F-4D97-AF65-F5344CB8AC3E}">
        <p14:creationId xmlns:p14="http://schemas.microsoft.com/office/powerpoint/2010/main" val="2688048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Hi and welcome to the Microsoft 365 Business Sales Readiness series. In this video I’m going to introduce you to Microsoft 365 Business.</a:t>
            </a:r>
            <a:endParaRPr lang="en-US" sz="120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pPr marL="0" marR="0" lvl="0" indent="0" algn="l" defTabSz="96852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Ford EBC</a:t>
            </a:r>
          </a:p>
        </p:txBody>
      </p:sp>
      <p:sp>
        <p:nvSpPr>
          <p:cNvPr id="6" name="Date Placeholder 5"/>
          <p:cNvSpPr>
            <a:spLocks noGrp="1"/>
          </p:cNvSpPr>
          <p:nvPr>
            <p:ph type="dt" idx="12"/>
          </p:nvPr>
        </p:nvSpPr>
        <p:spPr/>
        <p:txBody>
          <a:bodyPr/>
          <a:lstStyle/>
          <a:p>
            <a:pPr marL="0" marR="0" lvl="0" indent="0" algn="r" defTabSz="968523" rtl="0" eaLnBrk="1" fontAlgn="auto" latinLnBrk="0" hangingPunct="1">
              <a:lnSpc>
                <a:spcPct val="100000"/>
              </a:lnSpc>
              <a:spcBef>
                <a:spcPts val="0"/>
              </a:spcBef>
              <a:spcAft>
                <a:spcPts val="0"/>
              </a:spcAft>
              <a:buClrTx/>
              <a:buSzTx/>
              <a:buFontTx/>
              <a:buNone/>
              <a:tabLst/>
              <a:defRPr/>
            </a:pPr>
            <a:fld id="{FF78C303-69FB-4B5B-8B91-DD1DDAA1B68E}"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68523" rtl="0" eaLnBrk="1" fontAlgn="auto" latinLnBrk="0" hangingPunct="1">
                <a:lnSpc>
                  <a:spcPct val="100000"/>
                </a:lnSpc>
                <a:spcBef>
                  <a:spcPts val="0"/>
                </a:spcBef>
                <a:spcAft>
                  <a:spcPts val="0"/>
                </a:spcAft>
                <a:buClrTx/>
                <a:buSzTx/>
                <a:buFontTx/>
                <a:buNone/>
                <a:tabLst/>
                <a:defRPr/>
              </a:pPr>
              <a:t>7/23/2018 9:54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68523"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pPr marL="0" marR="0" lvl="0" indent="0" algn="r" defTabSz="968523"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609804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NZ" sz="1200" b="1" dirty="0">
                <a:effectLst/>
                <a:latin typeface="Calibri" panose="020F0502020204030204" pitchFamily="34" charset="0"/>
                <a:ea typeface="Calibri" panose="020F0502020204030204" pitchFamily="34" charset="0"/>
                <a:cs typeface="Times New Roman" panose="02020603050405020304" pitchFamily="18" charset="0"/>
              </a:rPr>
              <a:t>OUR VISION for Microsoft 365 Business is to</a:t>
            </a:r>
            <a:r>
              <a:rPr lang="en-NZ" sz="1200" dirty="0">
                <a:effectLst/>
                <a:latin typeface="Calibri" panose="020F0502020204030204" pitchFamily="34" charset="0"/>
                <a:ea typeface="Calibri" panose="020F0502020204030204" pitchFamily="34" charset="0"/>
                <a:cs typeface="Times New Roman" panose="02020603050405020304" pitchFamily="18" charset="0"/>
              </a:rPr>
              <a:t> </a:t>
            </a:r>
            <a:r>
              <a:rPr lang="en-NZ" sz="1200" b="1" dirty="0">
                <a:effectLst/>
                <a:latin typeface="Calibri" panose="020F0502020204030204" pitchFamily="34" charset="0"/>
                <a:ea typeface="Calibri" panose="020F0502020204030204" pitchFamily="34" charset="0"/>
                <a:cs typeface="Times New Roman" panose="02020603050405020304" pitchFamily="18" charset="0"/>
              </a:rPr>
              <a:t>empower teams, safeguard business data, and simplify IT management with a single solution, purpose-built for small and mid-size business.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NZ" sz="1200" dirty="0">
                <a:effectLst/>
                <a:latin typeface="Futura Lt BT"/>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NZ" sz="1200" dirty="0">
                <a:effectLst/>
                <a:latin typeface="Calibri" panose="020F0502020204030204" pitchFamily="34" charset="0"/>
                <a:ea typeface="Times New Roman" panose="02020603050405020304" pitchFamily="18" charset="0"/>
                <a:cs typeface="Times New Roman" panose="02020603050405020304" pitchFamily="18" charset="0"/>
              </a:rPr>
              <a:t>This vision can only happen if all of their IT infrastructure is in the cloud.  This requires us to think very differently about two things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NZ" sz="1200" dirty="0">
                <a:effectLst/>
                <a:latin typeface="Calibri" panose="020F0502020204030204" pitchFamily="34" charset="0"/>
                <a:ea typeface="Times New Roman" panose="02020603050405020304" pitchFamily="18" charset="0"/>
                <a:cs typeface="Times New Roman" panose="02020603050405020304" pitchFamily="18" charset="0"/>
              </a:rPr>
              <a:t>Windows </a:t>
            </a:r>
            <a:r>
              <a:rPr lang="en-NZ" sz="1200" i="1" dirty="0">
                <a:effectLst/>
                <a:latin typeface="Calibri" panose="020F0502020204030204" pitchFamily="34" charset="0"/>
                <a:ea typeface="Times New Roman" panose="02020603050405020304" pitchFamily="18" charset="0"/>
                <a:cs typeface="Times New Roman" panose="02020603050405020304" pitchFamily="18" charset="0"/>
              </a:rPr>
              <a:t>is</a:t>
            </a:r>
            <a:r>
              <a:rPr lang="en-NZ" sz="1200" dirty="0">
                <a:effectLst/>
                <a:latin typeface="Calibri" panose="020F0502020204030204" pitchFamily="34" charset="0"/>
                <a:ea typeface="Times New Roman" panose="02020603050405020304" pitchFamily="18" charset="0"/>
                <a:cs typeface="Times New Roman" panose="02020603050405020304" pitchFamily="18" charset="0"/>
              </a:rPr>
              <a:t> in the cloud == it’s an appliance which has its status and user data in the cloud so the physical device is a commodity and it can be managed from the cloud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NZ" sz="1200" dirty="0">
                <a:effectLst/>
                <a:latin typeface="Calibri" panose="020F0502020204030204" pitchFamily="34" charset="0"/>
                <a:ea typeface="Times New Roman" panose="02020603050405020304" pitchFamily="18" charset="0"/>
                <a:cs typeface="Times New Roman" panose="02020603050405020304" pitchFamily="18" charset="0"/>
              </a:rPr>
              <a:t>Identity </a:t>
            </a:r>
            <a:r>
              <a:rPr lang="en-NZ" sz="1200" i="1" dirty="0">
                <a:effectLst/>
                <a:latin typeface="Calibri" panose="020F0502020204030204" pitchFamily="34" charset="0"/>
                <a:ea typeface="Times New Roman" panose="02020603050405020304" pitchFamily="18" charset="0"/>
                <a:cs typeface="Times New Roman" panose="02020603050405020304" pitchFamily="18" charset="0"/>
              </a:rPr>
              <a:t>is </a:t>
            </a:r>
            <a:r>
              <a:rPr lang="en-NZ" sz="1200" dirty="0">
                <a:effectLst/>
                <a:latin typeface="Calibri" panose="020F0502020204030204" pitchFamily="34" charset="0"/>
                <a:ea typeface="Times New Roman" panose="02020603050405020304" pitchFamily="18" charset="0"/>
                <a:cs typeface="Times New Roman" panose="02020603050405020304" pitchFamily="18" charset="0"/>
              </a:rPr>
              <a:t>mastered in the cloud – essential for SSO, provisioning and user-centric security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NZ" sz="1200" dirty="0">
                <a:effectLst/>
                <a:latin typeface="Calibri" panose="020F0502020204030204" pitchFamily="34" charset="0"/>
                <a:ea typeface="Times New Roman" panose="02020603050405020304" pitchFamily="18" charset="0"/>
                <a:cs typeface="Times New Roman" panose="02020603050405020304" pitchFamily="18" charset="0"/>
              </a:rPr>
              <a:t>It’s going to be some work to achieve this.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NZ" sz="1200" dirty="0">
                <a:effectLst/>
                <a:latin typeface="Calibri" panose="020F0502020204030204" pitchFamily="34" charset="0"/>
                <a:ea typeface="Times New Roman" panose="02020603050405020304" pitchFamily="18" charset="0"/>
                <a:cs typeface="Times New Roman" panose="02020603050405020304" pitchFamily="18" charset="0"/>
              </a:rPr>
              <a:t>For example, moving legacy file shares and apps to the cloud will require using new tech and creating new tech.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NZ" sz="1200" dirty="0">
                <a:effectLst/>
                <a:latin typeface="Calibri" panose="020F0502020204030204" pitchFamily="34" charset="0"/>
                <a:ea typeface="Times New Roman" panose="02020603050405020304" pitchFamily="18" charset="0"/>
                <a:cs typeface="Times New Roman" panose="02020603050405020304" pitchFamily="18" charset="0"/>
              </a:rPr>
              <a:t>The same is true for finding ways to enable users and devices to be joined to the cloud via Azure Active Directory yet provide SSO for on-</a:t>
            </a:r>
            <a:r>
              <a:rPr lang="en-NZ" sz="1200" dirty="0" err="1">
                <a:effectLst/>
                <a:latin typeface="Calibri" panose="020F0502020204030204" pitchFamily="34" charset="0"/>
                <a:ea typeface="Times New Roman" panose="02020603050405020304" pitchFamily="18" charset="0"/>
                <a:cs typeface="Times New Roman" panose="02020603050405020304" pitchFamily="18" charset="0"/>
              </a:rPr>
              <a:t>prem</a:t>
            </a:r>
            <a:r>
              <a:rPr lang="en-NZ" sz="1200" dirty="0">
                <a:effectLst/>
                <a:latin typeface="Calibri" panose="020F0502020204030204" pitchFamily="34" charset="0"/>
                <a:ea typeface="Times New Roman" panose="02020603050405020304" pitchFamily="18" charset="0"/>
                <a:cs typeface="Times New Roman" panose="02020603050405020304" pitchFamily="18" charset="0"/>
              </a:rPr>
              <a:t> resources using AAD.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NZ" sz="1200" dirty="0">
                <a:effectLst/>
                <a:latin typeface="Calibri" panose="020F0502020204030204" pitchFamily="34" charset="0"/>
                <a:ea typeface="Times New Roman" panose="02020603050405020304" pitchFamily="18" charset="0"/>
                <a:cs typeface="Times New Roman" panose="02020603050405020304" pitchFamily="18" charset="0"/>
              </a:rPr>
              <a:t>In the short term, it will feel like we are creating constraints.  For example, we don’t support AAD Connect or co-management states with M365B – customers must use AADJ or alternatively use other great products from Microsoft.  But this is the right thing to do for customers and for our collective business. We are looking forward to partner with all of you to figure this out over time.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D2AD06-723C-4EA9-9418-68A57FCF2C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7040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The M365B we have in market now is the first step in this direction</a:t>
            </a:r>
          </a:p>
          <a:p>
            <a:endParaRPr lang="en-US" sz="1200" kern="1200" dirty="0">
              <a:solidFill>
                <a:schemeClr val="tx1"/>
              </a:solidFill>
              <a:effectLst/>
              <a:latin typeface="+mn-lt"/>
              <a:ea typeface="+mn-ea"/>
              <a:cs typeface="+mn-cs"/>
            </a:endParaRPr>
          </a:p>
          <a:p>
            <a:pPr lvl="0"/>
            <a:r>
              <a:rPr lang="en-NZ" sz="1200" kern="1200" dirty="0">
                <a:solidFill>
                  <a:schemeClr val="tx1"/>
                </a:solidFill>
                <a:effectLst/>
                <a:latin typeface="+mn-lt"/>
                <a:ea typeface="+mn-ea"/>
                <a:cs typeface="+mn-cs"/>
              </a:rPr>
              <a:t>Azure Active Directory and Windows 10 Creators Update is required.  By registering PCs with Azure and auto-enrolling into our MDM, we make the first move in bringing Windows to the cloud.</a:t>
            </a:r>
            <a:endParaRPr lang="en-US" sz="1200" kern="1200" dirty="0">
              <a:solidFill>
                <a:schemeClr val="tx1"/>
              </a:solidFill>
              <a:effectLst/>
              <a:latin typeface="+mn-lt"/>
              <a:ea typeface="+mn-ea"/>
              <a:cs typeface="+mn-cs"/>
            </a:endParaRPr>
          </a:p>
          <a:p>
            <a:pPr lvl="0"/>
            <a:endParaRPr lang="en-NZ" sz="1200" kern="1200" dirty="0">
              <a:solidFill>
                <a:schemeClr val="tx1"/>
              </a:solidFill>
              <a:effectLst/>
              <a:latin typeface="+mn-lt"/>
              <a:ea typeface="+mn-ea"/>
              <a:cs typeface="+mn-cs"/>
            </a:endParaRPr>
          </a:p>
          <a:p>
            <a:pPr lvl="0"/>
            <a:r>
              <a:rPr lang="en-NZ" sz="1200" kern="1200" dirty="0">
                <a:solidFill>
                  <a:schemeClr val="tx1"/>
                </a:solidFill>
                <a:effectLst/>
                <a:latin typeface="+mn-lt"/>
                <a:ea typeface="+mn-ea"/>
                <a:cs typeface="+mn-cs"/>
              </a:rPr>
              <a:t>We’re providing one simplified management experience with a single experience to deploy and manage Office 365, Windows and mobile devices including security, Office auto-deployment and Windows Autopilot.  We aspire to get to a state where everything the customer needs can be templated and custom PC images are not required. </a:t>
            </a:r>
            <a:endParaRPr lang="en-US" sz="1200" kern="1200" dirty="0">
              <a:solidFill>
                <a:schemeClr val="tx1"/>
              </a:solidFill>
              <a:effectLst/>
              <a:latin typeface="+mn-lt"/>
              <a:ea typeface="+mn-ea"/>
              <a:cs typeface="+mn-cs"/>
            </a:endParaRPr>
          </a:p>
          <a:p>
            <a:pPr lvl="0"/>
            <a:endParaRPr lang="en-NZ" sz="1200" kern="1200" dirty="0">
              <a:solidFill>
                <a:schemeClr val="tx1"/>
              </a:solidFill>
              <a:effectLst/>
              <a:latin typeface="+mn-lt"/>
              <a:ea typeface="+mn-ea"/>
              <a:cs typeface="+mn-cs"/>
            </a:endParaRPr>
          </a:p>
          <a:p>
            <a:pPr lvl="0"/>
            <a:r>
              <a:rPr lang="en-NZ" sz="1200" kern="1200" dirty="0">
                <a:solidFill>
                  <a:schemeClr val="tx1"/>
                </a:solidFill>
                <a:effectLst/>
                <a:latin typeface="+mn-lt"/>
                <a:ea typeface="+mn-ea"/>
                <a:cs typeface="+mn-cs"/>
              </a:rPr>
              <a:t>Simple, user-centric security.  This starts the journey of democratizing security by using behind the scenes workflows to allow you to bring enterprise-grade security to even the smallest customer and without a need for security experts.  We aspire to extend this to third party apps and a broader range of scenarios.</a:t>
            </a:r>
            <a:endParaRPr lang="en-US" sz="120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82359"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7/23/2018 9:54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440479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Before we get started let me give you a sense of what you can expect. First I will share the Microsoft 365 vision that Satya Nadella, Microsoft’s CEO, shared at Inspire.  </a:t>
            </a:r>
            <a:endParaRPr lang="en-US"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This product, and this vision, is a fundamental shift and will require time to absorb and understand the implications. Take your time to understand and absorb the future of how our customers will digitally transform. Microsoft 365 Business is the first proof point to show the vision for how our products are evolving to become more integrated and holistic. </a:t>
            </a:r>
            <a:endParaRPr lang="en-US"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Let’s watch Satya Nadella, Microsoft’s CEO introduce Microsoft 365 at Inspire 2017 in Washington DC. </a:t>
            </a:r>
            <a:endParaRPr lang="en-US" sz="1200" kern="1200" dirty="0">
              <a:solidFill>
                <a:schemeClr val="tx1"/>
              </a:solidFill>
              <a:effectLst/>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pPr marL="0" marR="0" lvl="0" indent="0" algn="l" defTabSz="96852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Ford EBC</a:t>
            </a:r>
          </a:p>
        </p:txBody>
      </p:sp>
      <p:sp>
        <p:nvSpPr>
          <p:cNvPr id="6" name="Date Placeholder 5"/>
          <p:cNvSpPr>
            <a:spLocks noGrp="1"/>
          </p:cNvSpPr>
          <p:nvPr>
            <p:ph type="dt" idx="12"/>
          </p:nvPr>
        </p:nvSpPr>
        <p:spPr/>
        <p:txBody>
          <a:bodyPr/>
          <a:lstStyle/>
          <a:p>
            <a:pPr marL="0" marR="0" lvl="0" indent="0" algn="r" defTabSz="968523" rtl="0" eaLnBrk="1" fontAlgn="auto" latinLnBrk="0" hangingPunct="1">
              <a:lnSpc>
                <a:spcPct val="100000"/>
              </a:lnSpc>
              <a:spcBef>
                <a:spcPts val="0"/>
              </a:spcBef>
              <a:spcAft>
                <a:spcPts val="0"/>
              </a:spcAft>
              <a:buClrTx/>
              <a:buSzTx/>
              <a:buFontTx/>
              <a:buNone/>
              <a:tabLst/>
              <a:defRPr/>
            </a:pPr>
            <a:fld id="{FF78C303-69FB-4B5B-8B91-DD1DDAA1B68E}"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68523" rtl="0" eaLnBrk="1" fontAlgn="auto" latinLnBrk="0" hangingPunct="1">
                <a:lnSpc>
                  <a:spcPct val="100000"/>
                </a:lnSpc>
                <a:spcBef>
                  <a:spcPts val="0"/>
                </a:spcBef>
                <a:spcAft>
                  <a:spcPts val="0"/>
                </a:spcAft>
                <a:buClrTx/>
                <a:buSzTx/>
                <a:buFontTx/>
                <a:buNone/>
                <a:tabLst/>
                <a:defRPr/>
              </a:pPr>
              <a:t>7/23/2018 9:54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68523"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pPr marL="0" marR="0" lvl="0" indent="0" algn="r" defTabSz="968523"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859649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I love this video, but the nuance that Satya did in his speech can be missed by some. Let me break it down. He first talked about Office, Windows, and EMS. Those products are distinct and we’ve had success in SMB with most of them. But then he pivots quickly and says that we’re starting to talk about them in the terms that customers will get the most value. He talks about them coming together as a single product, a holistic product. And that is super powerful. </a:t>
            </a:r>
            <a:endParaRPr lang="en-US"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He introduced Microsoft 365 Enterprise and Microsoft 365 Business at Inspire.  We also announced our Microsoft 365 Education offer and Firstline worker offer with our Microsoft 365 Enterprise plans at Ignite 2017. You’re starting to see the whole picture of Microsoft 365 within our portfolio, and you’ll learn more about all of this over time. Today, however, I’m going to talk to you about that first proof point on the vision that is Microsoft 365 and that is our SMB offering—Microsoft 365 Business. </a:t>
            </a:r>
            <a:endParaRPr lang="en-US"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We’ve been looking across the landscape at many of the trends and challenges that small and midsize businesses have been facing. For years now, customers have been rapidly deploying software as a service apps and other aspects of the cloud. In fact, they have many “clouds” and for many small business customers, many of their assets are no longer on prem. </a:t>
            </a:r>
            <a:endParaRPr lang="en-US" sz="1200" kern="1200" dirty="0">
              <a:solidFill>
                <a:schemeClr val="tx1"/>
              </a:solidFill>
              <a:effectLst/>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pPr marL="0" marR="0" lvl="0" indent="0" algn="l" defTabSz="93251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Microsoft Inspire</a:t>
            </a:r>
          </a:p>
          <a:p>
            <a:pPr marL="0" marR="0" lvl="0" indent="0" algn="l" defTabSz="93251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513" rtl="0" eaLnBrk="1" fontAlgn="auto" latinLnBrk="0" hangingPunct="1">
              <a:lnSpc>
                <a:spcPct val="100000"/>
              </a:lnSpc>
              <a:spcBef>
                <a:spcPts val="0"/>
              </a:spcBef>
              <a:spcAft>
                <a:spcPts val="0"/>
              </a:spcAft>
              <a:buClrTx/>
              <a:buSzTx/>
              <a:buFontTx/>
              <a:buNone/>
              <a:tabLst/>
              <a:defRPr/>
            </a:pPr>
            <a:fld id="{328EAAE8-B538-48EB-83B5-2B364220CC89}"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513" rtl="0" eaLnBrk="1" fontAlgn="auto" latinLnBrk="0" hangingPunct="1">
                <a:lnSpc>
                  <a:spcPct val="100000"/>
                </a:lnSpc>
                <a:spcBef>
                  <a:spcPts val="0"/>
                </a:spcBef>
                <a:spcAft>
                  <a:spcPts val="0"/>
                </a:spcAft>
                <a:buClrTx/>
                <a:buSzTx/>
                <a:buFontTx/>
                <a:buNone/>
                <a:tabLst/>
                <a:defRPr/>
              </a:pPr>
              <a:t>7/23/2018 9:54 PM</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513"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513"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5241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011579-DFE1-4A5F-AADE-21F1C4247B9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EF8238D-BFFF-42F6-A7EC-617D28E58C07}"/>
              </a:ext>
            </a:extLst>
          </p:cNvPr>
          <p:cNvSpPr txBox="1">
            <a:spLocks noGrp="1"/>
          </p:cNvSpPr>
          <p:nvPr>
            <p:ph type="body" sz="quarter" idx="1"/>
          </p:nvPr>
        </p:nvSpPr>
        <p:spPr/>
        <p:txBody>
          <a:bodyPr/>
          <a:lstStyle/>
          <a:p>
            <a:pPr marL="0" marR="0">
              <a:lnSpc>
                <a:spcPct val="107000"/>
              </a:lnSpc>
              <a:spcBef>
                <a:spcPts val="0"/>
              </a:spcBef>
              <a:spcAft>
                <a:spcPts val="800"/>
              </a:spcAft>
            </a:pPr>
            <a:r>
              <a:rPr lang="en-NZ" sz="1200" dirty="0">
                <a:effectLst/>
                <a:latin typeface="Futura Lt BT"/>
                <a:ea typeface="Calibri" panose="020F0502020204030204" pitchFamily="34" charset="0"/>
                <a:cs typeface="Times New Roman" panose="02020603050405020304" pitchFamily="18" charset="0"/>
              </a:rPr>
              <a:t>Since the BYOD movement in 2009, we’ve seen many more different types of devices being brought into the workplace so it’s no longer on just company owned PCs that people use to get work done. </a:t>
            </a:r>
            <a:endParaRPr lang="en-US" dirty="0"/>
          </a:p>
        </p:txBody>
      </p:sp>
      <p:sp>
        <p:nvSpPr>
          <p:cNvPr id="4" name="Header Placeholder 3">
            <a:extLst>
              <a:ext uri="{FF2B5EF4-FFF2-40B4-BE49-F238E27FC236}">
                <a16:creationId xmlns:a16="http://schemas.microsoft.com/office/drawing/2014/main" id="{9D1D5161-8902-4D89-802E-5C34DA6018AD}"/>
              </a:ext>
            </a:extLst>
          </p:cNvPr>
          <p:cNvSpPr txBox="1"/>
          <p:nvPr/>
        </p:nvSpPr>
        <p:spPr>
          <a:xfrm>
            <a:off x="0"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l" defTabSz="932742"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200" b="0" i="0" u="none" strike="noStrike" kern="1200" cap="none" spc="0" normalizeH="0" baseline="0" noProof="0">
              <a:ln>
                <a:noFill/>
              </a:ln>
              <a:solidFill>
                <a:srgbClr val="000000"/>
              </a:solidFill>
              <a:effectLst/>
              <a:uLnTx/>
              <a:uFillTx/>
              <a:latin typeface="Segoe UI" pitchFamily="34"/>
              <a:ea typeface="+mn-ea"/>
              <a:cs typeface="+mn-cs"/>
            </a:endParaRPr>
          </a:p>
        </p:txBody>
      </p:sp>
      <p:sp>
        <p:nvSpPr>
          <p:cNvPr id="5" name="Footer Placeholder 4">
            <a:extLst>
              <a:ext uri="{FF2B5EF4-FFF2-40B4-BE49-F238E27FC236}">
                <a16:creationId xmlns:a16="http://schemas.microsoft.com/office/drawing/2014/main" id="{5DC34726-9579-4907-BD23-210F8678246F}"/>
              </a:ext>
            </a:extLst>
          </p:cNvPr>
          <p:cNvSpPr txBox="1"/>
          <p:nvPr/>
        </p:nvSpPr>
        <p:spPr>
          <a:xfrm>
            <a:off x="0" y="8686800"/>
            <a:ext cx="5920740" cy="355966"/>
          </a:xfrm>
          <a:prstGeom prst="rect">
            <a:avLst/>
          </a:prstGeom>
          <a:noFill/>
          <a:ln cap="flat">
            <a:noFill/>
          </a:ln>
        </p:spPr>
        <p:txBody>
          <a:bodyPr vert="horz" wrap="square" lIns="91440" tIns="45720" rIns="91440" bIns="45720" anchor="b" anchorCtr="0" compatLnSpc="1">
            <a:noAutofit/>
          </a:bodyPr>
          <a:lstStyle/>
          <a:p>
            <a:pPr marL="571500" marR="0" lvl="0" indent="0" algn="l" defTabSz="914098"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400" b="0" i="0" u="none" strike="noStrike" kern="1200" cap="none" spc="0" normalizeH="0" baseline="0" noProof="0">
                <a:ln>
                  <a:noFill/>
                </a:ln>
                <a:solidFill>
                  <a:srgbClr val="000000"/>
                </a:solidFill>
                <a:effectLst/>
                <a:uLnTx/>
                <a:uFillTx/>
                <a:latin typeface="Segoe UI" pitchFamily="34"/>
                <a:ea typeface="Segoe UI" pitchFamily="34"/>
                <a:cs typeface="Segoe UI" pitchFamily="34"/>
              </a:rPr>
              <a:t>© Microsoft Corporation. All rights reserved. MICROSOFT MAKES NO WARRANTIES, EXPRESS, IMPLIED OR STATUTORY, AS TO THE INFORMATION IN THIS PRESENTATION.</a:t>
            </a:r>
          </a:p>
        </p:txBody>
      </p:sp>
      <p:sp>
        <p:nvSpPr>
          <p:cNvPr id="6" name="Date Placeholder 5">
            <a:extLst>
              <a:ext uri="{FF2B5EF4-FFF2-40B4-BE49-F238E27FC236}">
                <a16:creationId xmlns:a16="http://schemas.microsoft.com/office/drawing/2014/main" id="{35E4321A-13E9-40EA-9A88-9FD448AE85E0}"/>
              </a:ext>
            </a:extLst>
          </p:cNvPr>
          <p:cNvSpPr txBox="1"/>
          <p:nvPr/>
        </p:nvSpPr>
        <p:spPr>
          <a:xfrm>
            <a:off x="3884608"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32742"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F0B03236-6339-4BD4-8699-34855AF0A37A}" type="datetime8">
              <a:rPr kumimoji="0" lang="en-US" sz="1200" b="0" i="0" u="none" strike="noStrike" kern="1200" cap="none" spc="0" normalizeH="0" baseline="0" noProof="0">
                <a:ln>
                  <a:noFill/>
                </a:ln>
                <a:solidFill>
                  <a:srgbClr val="000000"/>
                </a:solidFill>
                <a:effectLst/>
                <a:uLnTx/>
                <a:uFillTx/>
                <a:latin typeface="Segoe UI" pitchFamily="34"/>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7/23/2018 9:54 PM</a:t>
            </a:fld>
            <a:endParaRPr kumimoji="0" lang="en-US" sz="1200" b="0" i="0" u="none" strike="noStrike" kern="1200" cap="none" spc="0" normalizeH="0" baseline="0" noProof="0">
              <a:ln>
                <a:noFill/>
              </a:ln>
              <a:solidFill>
                <a:srgbClr val="000000"/>
              </a:solidFill>
              <a:effectLst/>
              <a:uLnTx/>
              <a:uFillTx/>
              <a:latin typeface="Segoe UI" pitchFamily="34"/>
              <a:ea typeface="+mn-ea"/>
              <a:cs typeface="+mn-cs"/>
            </a:endParaRPr>
          </a:p>
        </p:txBody>
      </p:sp>
      <p:sp>
        <p:nvSpPr>
          <p:cNvPr id="7" name="Slide Number Placeholder 6">
            <a:extLst>
              <a:ext uri="{FF2B5EF4-FFF2-40B4-BE49-F238E27FC236}">
                <a16:creationId xmlns:a16="http://schemas.microsoft.com/office/drawing/2014/main" id="{7E29E465-315D-432E-940E-7D5A725FF91F}"/>
              </a:ext>
            </a:extLst>
          </p:cNvPr>
          <p:cNvSpPr txBox="1"/>
          <p:nvPr/>
        </p:nvSpPr>
        <p:spPr>
          <a:xfrm>
            <a:off x="5909309" y="8685208"/>
            <a:ext cx="947098" cy="457200"/>
          </a:xfrm>
          <a:prstGeom prst="rect">
            <a:avLst/>
          </a:prstGeom>
          <a:noFill/>
          <a:ln cap="flat">
            <a:noFill/>
          </a:ln>
        </p:spPr>
        <p:txBody>
          <a:bodyPr vert="horz" wrap="square" lIns="91440" tIns="45720" rIns="91440" bIns="45720" anchor="b" anchorCtr="0" compatLnSpc="1">
            <a:noAutofit/>
          </a:bodyPr>
          <a:lstStyle/>
          <a:p>
            <a:pPr marL="0" marR="0" lvl="0" indent="0" algn="r" defTabSz="932742"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833CACAF-4DAD-4FDA-B678-EBB35E41E06C}"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4</a:t>
            </a:fld>
            <a:endParaRPr kumimoji="0" lang="en-US" sz="1200" b="0" i="0" u="none" strike="noStrike" kern="1200" cap="none" spc="0" normalizeH="0" baseline="0" noProof="0">
              <a:ln>
                <a:noFill/>
              </a:ln>
              <a:solidFill>
                <a:srgbClr val="000000"/>
              </a:solidFill>
              <a:effectLst/>
              <a:uLnTx/>
              <a:uFillTx/>
              <a:latin typeface="Segoe UI" pitchFamily="34"/>
              <a:ea typeface="+mn-ea"/>
              <a:cs typeface="+mn-cs"/>
            </a:endParaRPr>
          </a:p>
        </p:txBody>
      </p:sp>
    </p:spTree>
    <p:extLst>
      <p:ext uri="{BB962C8B-B14F-4D97-AF65-F5344CB8AC3E}">
        <p14:creationId xmlns:p14="http://schemas.microsoft.com/office/powerpoint/2010/main" val="506274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011579-DFE1-4A5F-AADE-21F1C4247B9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EF8238D-BFFF-42F6-A7EC-617D28E58C07}"/>
              </a:ext>
            </a:extLst>
          </p:cNvPr>
          <p:cNvSpPr txBox="1">
            <a:spLocks noGrp="1"/>
          </p:cNvSpPr>
          <p:nvPr>
            <p:ph type="body" sz="quarter" idx="1"/>
          </p:nvPr>
        </p:nvSpPr>
        <p:spPr/>
        <p:txBody>
          <a:bodyPr/>
          <a:lstStyle/>
          <a:p>
            <a:pPr marL="0" marR="0">
              <a:lnSpc>
                <a:spcPct val="107000"/>
              </a:lnSpc>
              <a:spcBef>
                <a:spcPts val="0"/>
              </a:spcBef>
              <a:spcAft>
                <a:spcPts val="800"/>
              </a:spcAft>
            </a:pPr>
            <a:r>
              <a:rPr lang="en-NZ" sz="1200" dirty="0">
                <a:effectLst/>
                <a:latin typeface="Futura Lt BT"/>
                <a:ea typeface="Calibri" panose="020F0502020204030204" pitchFamily="34" charset="0"/>
                <a:cs typeface="Times New Roman" panose="02020603050405020304" pitchFamily="18" charset="0"/>
              </a:rPr>
              <a:t>As a result, the expectations for cloud providers has changed significantly in the last several years and customers are expecting modern tools to work across a multitude of devices, anywhere they are, and at any time.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NZ" sz="1200" dirty="0">
              <a:effectLst/>
              <a:latin typeface="Futura Lt B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NZ" sz="1200" dirty="0">
                <a:effectLst/>
                <a:latin typeface="Futura Lt BT"/>
                <a:ea typeface="Calibri" panose="020F0502020204030204" pitchFamily="34" charset="0"/>
                <a:cs typeface="Times New Roman" panose="02020603050405020304" pitchFamily="18" charset="0"/>
              </a:rPr>
              <a:t>(Alt: </a:t>
            </a:r>
            <a:r>
              <a:rPr lang="en-NZ" sz="1200" dirty="0">
                <a:effectLst/>
                <a:latin typeface="Calibri" panose="020F0502020204030204" pitchFamily="34" charset="0"/>
                <a:ea typeface="Calibri" panose="020F0502020204030204" pitchFamily="34" charset="0"/>
                <a:cs typeface="Times New Roman" panose="02020603050405020304" pitchFamily="18" charset="0"/>
              </a:rPr>
              <a:t>Small to mid-size businesses also recognize that supporting diverse workstyles means that they can attract and retain employees from a greater pool of talent.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This leads businesses allowing employees greater connectivity to business information from personal devices whether it’s accessing business email on an iPhone or enabling employees to work remotely.)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Header Placeholder 3">
            <a:extLst>
              <a:ext uri="{FF2B5EF4-FFF2-40B4-BE49-F238E27FC236}">
                <a16:creationId xmlns:a16="http://schemas.microsoft.com/office/drawing/2014/main" id="{9D1D5161-8902-4D89-802E-5C34DA6018AD}"/>
              </a:ext>
            </a:extLst>
          </p:cNvPr>
          <p:cNvSpPr txBox="1"/>
          <p:nvPr/>
        </p:nvSpPr>
        <p:spPr>
          <a:xfrm>
            <a:off x="0"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l" defTabSz="932742"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200" b="0" i="0" u="none" strike="noStrike" kern="1200" cap="none" spc="0" normalizeH="0" baseline="0" noProof="0">
              <a:ln>
                <a:noFill/>
              </a:ln>
              <a:solidFill>
                <a:srgbClr val="000000"/>
              </a:solidFill>
              <a:effectLst/>
              <a:uLnTx/>
              <a:uFillTx/>
              <a:latin typeface="Segoe UI" pitchFamily="34"/>
              <a:ea typeface="+mn-ea"/>
              <a:cs typeface="+mn-cs"/>
            </a:endParaRPr>
          </a:p>
        </p:txBody>
      </p:sp>
      <p:sp>
        <p:nvSpPr>
          <p:cNvPr id="5" name="Footer Placeholder 4">
            <a:extLst>
              <a:ext uri="{FF2B5EF4-FFF2-40B4-BE49-F238E27FC236}">
                <a16:creationId xmlns:a16="http://schemas.microsoft.com/office/drawing/2014/main" id="{5DC34726-9579-4907-BD23-210F8678246F}"/>
              </a:ext>
            </a:extLst>
          </p:cNvPr>
          <p:cNvSpPr txBox="1"/>
          <p:nvPr/>
        </p:nvSpPr>
        <p:spPr>
          <a:xfrm>
            <a:off x="0" y="8686800"/>
            <a:ext cx="5920740" cy="355966"/>
          </a:xfrm>
          <a:prstGeom prst="rect">
            <a:avLst/>
          </a:prstGeom>
          <a:noFill/>
          <a:ln cap="flat">
            <a:noFill/>
          </a:ln>
        </p:spPr>
        <p:txBody>
          <a:bodyPr vert="horz" wrap="square" lIns="91440" tIns="45720" rIns="91440" bIns="45720" anchor="b" anchorCtr="0" compatLnSpc="1">
            <a:noAutofit/>
          </a:bodyPr>
          <a:lstStyle/>
          <a:p>
            <a:pPr marL="571500" marR="0" lvl="0" indent="0" algn="l" defTabSz="914098"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400" b="0" i="0" u="none" strike="noStrike" kern="1200" cap="none" spc="0" normalizeH="0" baseline="0" noProof="0">
                <a:ln>
                  <a:noFill/>
                </a:ln>
                <a:solidFill>
                  <a:srgbClr val="000000"/>
                </a:solidFill>
                <a:effectLst/>
                <a:uLnTx/>
                <a:uFillTx/>
                <a:latin typeface="Segoe UI" pitchFamily="34"/>
                <a:ea typeface="Segoe UI" pitchFamily="34"/>
                <a:cs typeface="Segoe UI" pitchFamily="34"/>
              </a:rPr>
              <a:t>© Microsoft Corporation. All rights reserved. MICROSOFT MAKES NO WARRANTIES, EXPRESS, IMPLIED OR STATUTORY, AS TO THE INFORMATION IN THIS PRESENTATION.</a:t>
            </a:r>
          </a:p>
        </p:txBody>
      </p:sp>
      <p:sp>
        <p:nvSpPr>
          <p:cNvPr id="6" name="Date Placeholder 5">
            <a:extLst>
              <a:ext uri="{FF2B5EF4-FFF2-40B4-BE49-F238E27FC236}">
                <a16:creationId xmlns:a16="http://schemas.microsoft.com/office/drawing/2014/main" id="{35E4321A-13E9-40EA-9A88-9FD448AE85E0}"/>
              </a:ext>
            </a:extLst>
          </p:cNvPr>
          <p:cNvSpPr txBox="1"/>
          <p:nvPr/>
        </p:nvSpPr>
        <p:spPr>
          <a:xfrm>
            <a:off x="3884608"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32742"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F0B03236-6339-4BD4-8699-34855AF0A37A}" type="datetime8">
              <a:rPr kumimoji="0" lang="en-US" sz="1200" b="0" i="0" u="none" strike="noStrike" kern="1200" cap="none" spc="0" normalizeH="0" baseline="0" noProof="0">
                <a:ln>
                  <a:noFill/>
                </a:ln>
                <a:solidFill>
                  <a:srgbClr val="000000"/>
                </a:solidFill>
                <a:effectLst/>
                <a:uLnTx/>
                <a:uFillTx/>
                <a:latin typeface="Segoe UI" pitchFamily="34"/>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7/23/2018 9:54 PM</a:t>
            </a:fld>
            <a:endParaRPr kumimoji="0" lang="en-US" sz="1200" b="0" i="0" u="none" strike="noStrike" kern="1200" cap="none" spc="0" normalizeH="0" baseline="0" noProof="0">
              <a:ln>
                <a:noFill/>
              </a:ln>
              <a:solidFill>
                <a:srgbClr val="000000"/>
              </a:solidFill>
              <a:effectLst/>
              <a:uLnTx/>
              <a:uFillTx/>
              <a:latin typeface="Segoe UI" pitchFamily="34"/>
              <a:ea typeface="+mn-ea"/>
              <a:cs typeface="+mn-cs"/>
            </a:endParaRPr>
          </a:p>
        </p:txBody>
      </p:sp>
      <p:sp>
        <p:nvSpPr>
          <p:cNvPr id="7" name="Slide Number Placeholder 6">
            <a:extLst>
              <a:ext uri="{FF2B5EF4-FFF2-40B4-BE49-F238E27FC236}">
                <a16:creationId xmlns:a16="http://schemas.microsoft.com/office/drawing/2014/main" id="{7E29E465-315D-432E-940E-7D5A725FF91F}"/>
              </a:ext>
            </a:extLst>
          </p:cNvPr>
          <p:cNvSpPr txBox="1"/>
          <p:nvPr/>
        </p:nvSpPr>
        <p:spPr>
          <a:xfrm>
            <a:off x="5909309" y="8685208"/>
            <a:ext cx="947098" cy="457200"/>
          </a:xfrm>
          <a:prstGeom prst="rect">
            <a:avLst/>
          </a:prstGeom>
          <a:noFill/>
          <a:ln cap="flat">
            <a:noFill/>
          </a:ln>
        </p:spPr>
        <p:txBody>
          <a:bodyPr vert="horz" wrap="square" lIns="91440" tIns="45720" rIns="91440" bIns="45720" anchor="b" anchorCtr="0" compatLnSpc="1">
            <a:noAutofit/>
          </a:bodyPr>
          <a:lstStyle/>
          <a:p>
            <a:pPr marL="0" marR="0" lvl="0" indent="0" algn="r" defTabSz="932742"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833CACAF-4DAD-4FDA-B678-EBB35E41E06C}"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5</a:t>
            </a:fld>
            <a:endParaRPr kumimoji="0" lang="en-US" sz="1200" b="0" i="0" u="none" strike="noStrike" kern="1200" cap="none" spc="0" normalizeH="0" baseline="0" noProof="0">
              <a:ln>
                <a:noFill/>
              </a:ln>
              <a:solidFill>
                <a:srgbClr val="000000"/>
              </a:solidFill>
              <a:effectLst/>
              <a:uLnTx/>
              <a:uFillTx/>
              <a:latin typeface="Segoe UI" pitchFamily="34"/>
              <a:ea typeface="+mn-ea"/>
              <a:cs typeface="+mn-cs"/>
            </a:endParaRPr>
          </a:p>
        </p:txBody>
      </p:sp>
    </p:spTree>
    <p:extLst>
      <p:ext uri="{BB962C8B-B14F-4D97-AF65-F5344CB8AC3E}">
        <p14:creationId xmlns:p14="http://schemas.microsoft.com/office/powerpoint/2010/main" val="1372950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NZ" sz="1200" dirty="0">
                <a:effectLst/>
                <a:latin typeface="Calibri" panose="020F0502020204030204" pitchFamily="34" charset="0"/>
                <a:ea typeface="Calibri" panose="020F0502020204030204" pitchFamily="34" charset="0"/>
                <a:cs typeface="Times New Roman" panose="02020603050405020304" pitchFamily="18" charset="0"/>
              </a:rPr>
              <a:t>And one of these reasons that  so many businesses support such a diverse environment is because their success depends on ensuring that their employees are connected to the right people and information at the right time to make intelligent informed decisions.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D2AD06-723C-4EA9-9418-68A57FCF2C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1041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011579-DFE1-4A5F-AADE-21F1C4247B9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EF8238D-BFFF-42F6-A7EC-617D28E58C07}"/>
              </a:ext>
            </a:extLst>
          </p:cNvPr>
          <p:cNvSpPr txBox="1">
            <a:spLocks noGrp="1"/>
          </p:cNvSpPr>
          <p:nvPr>
            <p:ph type="body" sz="quarter" idx="1"/>
          </p:nvPr>
        </p:nvSpPr>
        <p:spPr/>
        <p:txBody>
          <a:bodyPr/>
          <a:lstStyle/>
          <a:p>
            <a:r>
              <a:rPr lang="en-NZ" sz="1200" kern="1200" dirty="0">
                <a:solidFill>
                  <a:schemeClr val="tx1"/>
                </a:solidFill>
                <a:effectLst/>
                <a:latin typeface="+mn-lt"/>
                <a:ea typeface="+mn-ea"/>
                <a:cs typeface="+mn-cs"/>
              </a:rPr>
              <a:t>This introduced three big challenges …</a:t>
            </a:r>
          </a:p>
          <a:p>
            <a:endParaRPr lang="en-US" sz="1200" kern="1200" dirty="0">
              <a:solidFill>
                <a:schemeClr val="tx1"/>
              </a:solidFill>
              <a:effectLst/>
              <a:latin typeface="+mn-lt"/>
              <a:ea typeface="+mn-ea"/>
              <a:cs typeface="+mn-cs"/>
            </a:endParaRPr>
          </a:p>
          <a:p>
            <a:pPr lvl="0"/>
            <a:r>
              <a:rPr lang="en-NZ" sz="1200" kern="1200" dirty="0">
                <a:solidFill>
                  <a:schemeClr val="tx1"/>
                </a:solidFill>
                <a:effectLst/>
                <a:latin typeface="+mn-lt"/>
                <a:ea typeface="+mn-ea"/>
                <a:cs typeface="+mn-cs"/>
              </a:rPr>
              <a:t>First, our customers and partners end up managing multiple clouds inefficiently, solving for a myriad of security, provisioning, or SSO challenges. </a:t>
            </a:r>
            <a:endParaRPr lang="en-US" sz="1200" kern="1200" dirty="0">
              <a:solidFill>
                <a:schemeClr val="tx1"/>
              </a:solidFill>
              <a:effectLst/>
              <a:latin typeface="+mn-lt"/>
              <a:ea typeface="+mn-ea"/>
              <a:cs typeface="+mn-cs"/>
            </a:endParaRPr>
          </a:p>
        </p:txBody>
      </p:sp>
      <p:sp>
        <p:nvSpPr>
          <p:cNvPr id="4" name="Header Placeholder 3">
            <a:extLst>
              <a:ext uri="{FF2B5EF4-FFF2-40B4-BE49-F238E27FC236}">
                <a16:creationId xmlns:a16="http://schemas.microsoft.com/office/drawing/2014/main" id="{9D1D5161-8902-4D89-802E-5C34DA6018AD}"/>
              </a:ext>
            </a:extLst>
          </p:cNvPr>
          <p:cNvSpPr txBox="1"/>
          <p:nvPr/>
        </p:nvSpPr>
        <p:spPr>
          <a:xfrm>
            <a:off x="0"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l" defTabSz="932742"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200" b="0" i="0" u="none" strike="noStrike" kern="1200" cap="none" spc="0" normalizeH="0" baseline="0" noProof="0">
              <a:ln>
                <a:noFill/>
              </a:ln>
              <a:solidFill>
                <a:srgbClr val="000000"/>
              </a:solidFill>
              <a:effectLst/>
              <a:uLnTx/>
              <a:uFillTx/>
              <a:latin typeface="Segoe UI" pitchFamily="34"/>
              <a:ea typeface="+mn-ea"/>
              <a:cs typeface="+mn-cs"/>
            </a:endParaRPr>
          </a:p>
        </p:txBody>
      </p:sp>
      <p:sp>
        <p:nvSpPr>
          <p:cNvPr id="5" name="Footer Placeholder 4">
            <a:extLst>
              <a:ext uri="{FF2B5EF4-FFF2-40B4-BE49-F238E27FC236}">
                <a16:creationId xmlns:a16="http://schemas.microsoft.com/office/drawing/2014/main" id="{5DC34726-9579-4907-BD23-210F8678246F}"/>
              </a:ext>
            </a:extLst>
          </p:cNvPr>
          <p:cNvSpPr txBox="1"/>
          <p:nvPr/>
        </p:nvSpPr>
        <p:spPr>
          <a:xfrm>
            <a:off x="0" y="8686800"/>
            <a:ext cx="5920740" cy="355966"/>
          </a:xfrm>
          <a:prstGeom prst="rect">
            <a:avLst/>
          </a:prstGeom>
          <a:noFill/>
          <a:ln cap="flat">
            <a:noFill/>
          </a:ln>
        </p:spPr>
        <p:txBody>
          <a:bodyPr vert="horz" wrap="square" lIns="91440" tIns="45720" rIns="91440" bIns="45720" anchor="b" anchorCtr="0" compatLnSpc="1">
            <a:noAutofit/>
          </a:bodyPr>
          <a:lstStyle/>
          <a:p>
            <a:pPr marL="571500" marR="0" lvl="0" indent="0" algn="l" defTabSz="914098"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400" b="0" i="0" u="none" strike="noStrike" kern="1200" cap="none" spc="0" normalizeH="0" baseline="0" noProof="0">
                <a:ln>
                  <a:noFill/>
                </a:ln>
                <a:solidFill>
                  <a:srgbClr val="000000"/>
                </a:solidFill>
                <a:effectLst/>
                <a:uLnTx/>
                <a:uFillTx/>
                <a:latin typeface="Segoe UI" pitchFamily="34"/>
                <a:ea typeface="Segoe UI" pitchFamily="34"/>
                <a:cs typeface="Segoe UI" pitchFamily="34"/>
              </a:rPr>
              <a:t>© Microsoft Corporation. All rights reserved. MICROSOFT MAKES NO WARRANTIES, EXPRESS, IMPLIED OR STATUTORY, AS TO THE INFORMATION IN THIS PRESENTATION.</a:t>
            </a:r>
          </a:p>
        </p:txBody>
      </p:sp>
      <p:sp>
        <p:nvSpPr>
          <p:cNvPr id="6" name="Date Placeholder 5">
            <a:extLst>
              <a:ext uri="{FF2B5EF4-FFF2-40B4-BE49-F238E27FC236}">
                <a16:creationId xmlns:a16="http://schemas.microsoft.com/office/drawing/2014/main" id="{35E4321A-13E9-40EA-9A88-9FD448AE85E0}"/>
              </a:ext>
            </a:extLst>
          </p:cNvPr>
          <p:cNvSpPr txBox="1"/>
          <p:nvPr/>
        </p:nvSpPr>
        <p:spPr>
          <a:xfrm>
            <a:off x="3884608"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32742"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F0B03236-6339-4BD4-8699-34855AF0A37A}" type="datetime8">
              <a:rPr kumimoji="0" lang="en-US" sz="1200" b="0" i="0" u="none" strike="noStrike" kern="1200" cap="none" spc="0" normalizeH="0" baseline="0" noProof="0">
                <a:ln>
                  <a:noFill/>
                </a:ln>
                <a:solidFill>
                  <a:srgbClr val="000000"/>
                </a:solidFill>
                <a:effectLst/>
                <a:uLnTx/>
                <a:uFillTx/>
                <a:latin typeface="Segoe UI" pitchFamily="34"/>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7/23/2018 9:54 PM</a:t>
            </a:fld>
            <a:endParaRPr kumimoji="0" lang="en-US" sz="1200" b="0" i="0" u="none" strike="noStrike" kern="1200" cap="none" spc="0" normalizeH="0" baseline="0" noProof="0">
              <a:ln>
                <a:noFill/>
              </a:ln>
              <a:solidFill>
                <a:srgbClr val="000000"/>
              </a:solidFill>
              <a:effectLst/>
              <a:uLnTx/>
              <a:uFillTx/>
              <a:latin typeface="Segoe UI" pitchFamily="34"/>
              <a:ea typeface="+mn-ea"/>
              <a:cs typeface="+mn-cs"/>
            </a:endParaRPr>
          </a:p>
        </p:txBody>
      </p:sp>
      <p:sp>
        <p:nvSpPr>
          <p:cNvPr id="7" name="Slide Number Placeholder 6">
            <a:extLst>
              <a:ext uri="{FF2B5EF4-FFF2-40B4-BE49-F238E27FC236}">
                <a16:creationId xmlns:a16="http://schemas.microsoft.com/office/drawing/2014/main" id="{7E29E465-315D-432E-940E-7D5A725FF91F}"/>
              </a:ext>
            </a:extLst>
          </p:cNvPr>
          <p:cNvSpPr txBox="1"/>
          <p:nvPr/>
        </p:nvSpPr>
        <p:spPr>
          <a:xfrm>
            <a:off x="5909309" y="8685208"/>
            <a:ext cx="947098" cy="457200"/>
          </a:xfrm>
          <a:prstGeom prst="rect">
            <a:avLst/>
          </a:prstGeom>
          <a:noFill/>
          <a:ln cap="flat">
            <a:noFill/>
          </a:ln>
        </p:spPr>
        <p:txBody>
          <a:bodyPr vert="horz" wrap="square" lIns="91440" tIns="45720" rIns="91440" bIns="45720" anchor="b" anchorCtr="0" compatLnSpc="1">
            <a:noAutofit/>
          </a:bodyPr>
          <a:lstStyle/>
          <a:p>
            <a:pPr marL="0" marR="0" lvl="0" indent="0" algn="r" defTabSz="932742"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833CACAF-4DAD-4FDA-B678-EBB35E41E06C}"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7</a:t>
            </a:fld>
            <a:endParaRPr kumimoji="0" lang="en-US" sz="1200" b="0" i="0" u="none" strike="noStrike" kern="1200" cap="none" spc="0" normalizeH="0" baseline="0" noProof="0">
              <a:ln>
                <a:noFill/>
              </a:ln>
              <a:solidFill>
                <a:srgbClr val="000000"/>
              </a:solidFill>
              <a:effectLst/>
              <a:uLnTx/>
              <a:uFillTx/>
              <a:latin typeface="Segoe UI" pitchFamily="34"/>
              <a:ea typeface="+mn-ea"/>
              <a:cs typeface="+mn-cs"/>
            </a:endParaRPr>
          </a:p>
        </p:txBody>
      </p:sp>
    </p:spTree>
    <p:extLst>
      <p:ext uri="{BB962C8B-B14F-4D97-AF65-F5344CB8AC3E}">
        <p14:creationId xmlns:p14="http://schemas.microsoft.com/office/powerpoint/2010/main" val="3178284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011579-DFE1-4A5F-AADE-21F1C4247B9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EF8238D-BFFF-42F6-A7EC-617D28E58C07}"/>
              </a:ext>
            </a:extLst>
          </p:cNvPr>
          <p:cNvSpPr txBox="1">
            <a:spLocks noGrp="1"/>
          </p:cNvSpPr>
          <p:nvPr>
            <p:ph type="body" sz="quarter"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The second problem is having to maintain on-</a:t>
            </a:r>
            <a:r>
              <a:rPr lang="en-NZ" sz="1200" kern="1200" dirty="0" err="1">
                <a:solidFill>
                  <a:schemeClr val="tx1"/>
                </a:solidFill>
                <a:effectLst/>
                <a:latin typeface="+mn-lt"/>
                <a:ea typeface="+mn-ea"/>
                <a:cs typeface="+mn-cs"/>
              </a:rPr>
              <a:t>prem</a:t>
            </a:r>
            <a:r>
              <a:rPr lang="en-NZ" sz="1200" kern="1200" dirty="0">
                <a:solidFill>
                  <a:schemeClr val="tx1"/>
                </a:solidFill>
                <a:effectLst/>
                <a:latin typeface="+mn-lt"/>
                <a:ea typeface="+mn-ea"/>
                <a:cs typeface="+mn-cs"/>
              </a:rPr>
              <a:t> infrastructure such as a Domain Controller, firewalls, Group Policies, file shares, etc). While this on-</a:t>
            </a:r>
            <a:r>
              <a:rPr lang="en-NZ" sz="1200" kern="1200" dirty="0" err="1">
                <a:solidFill>
                  <a:schemeClr val="tx1"/>
                </a:solidFill>
                <a:effectLst/>
                <a:latin typeface="+mn-lt"/>
                <a:ea typeface="+mn-ea"/>
                <a:cs typeface="+mn-cs"/>
              </a:rPr>
              <a:t>prem</a:t>
            </a:r>
            <a:r>
              <a:rPr lang="en-NZ" sz="1200" kern="1200" dirty="0">
                <a:solidFill>
                  <a:schemeClr val="tx1"/>
                </a:solidFill>
                <a:effectLst/>
                <a:latin typeface="+mn-lt"/>
                <a:ea typeface="+mn-ea"/>
                <a:cs typeface="+mn-cs"/>
              </a:rPr>
              <a:t> infrastructure was once the de facto IT standard, it is becoming rapidly marginalized and expensive to maintain; and sometimes even a drag on progress. </a:t>
            </a:r>
            <a:endParaRPr lang="en-US" sz="1200" kern="1200" dirty="0">
              <a:solidFill>
                <a:schemeClr val="tx1"/>
              </a:solidFill>
              <a:effectLst/>
              <a:latin typeface="+mn-lt"/>
              <a:ea typeface="+mn-ea"/>
              <a:cs typeface="+mn-cs"/>
            </a:endParaRPr>
          </a:p>
          <a:p>
            <a:endParaRPr lang="en-US" dirty="0"/>
          </a:p>
          <a:p>
            <a:pPr lvl="0"/>
            <a:r>
              <a:rPr lang="en-NZ" sz="1200" kern="1200" dirty="0">
                <a:solidFill>
                  <a:schemeClr val="tx1"/>
                </a:solidFill>
                <a:effectLst/>
                <a:latin typeface="+mn-lt"/>
                <a:ea typeface="+mn-ea"/>
                <a:cs typeface="+mn-cs"/>
              </a:rPr>
              <a:t>The last problem is that businesses have had to sometimes trade off giving employees modern tools that empower them while at same time protecting company data. Many times the </a:t>
            </a:r>
            <a:r>
              <a:rPr lang="en-NZ" sz="1200" kern="1200" dirty="0" err="1">
                <a:solidFill>
                  <a:schemeClr val="tx1"/>
                </a:solidFill>
                <a:effectLst/>
                <a:latin typeface="+mn-lt"/>
                <a:ea typeface="+mn-ea"/>
                <a:cs typeface="+mn-cs"/>
              </a:rPr>
              <a:t>tradeoffs</a:t>
            </a:r>
            <a:r>
              <a:rPr lang="en-NZ" sz="1200" kern="1200" dirty="0">
                <a:solidFill>
                  <a:schemeClr val="tx1"/>
                </a:solidFill>
                <a:effectLst/>
                <a:latin typeface="+mn-lt"/>
                <a:ea typeface="+mn-ea"/>
                <a:cs typeface="+mn-cs"/>
              </a:rPr>
              <a:t> are too great and the customer optimizes for being one or the other, many times at the detriment to progress. </a:t>
            </a:r>
            <a:endParaRPr lang="en-US"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How do we get out of this?  How do we collectively deliver rich, enterprise-class capabilities to even the smallest business while reducing costs?</a:t>
            </a:r>
            <a:endParaRPr lang="en-US" sz="1200" kern="1200" dirty="0">
              <a:solidFill>
                <a:schemeClr val="tx1"/>
              </a:solidFill>
              <a:effectLst/>
              <a:latin typeface="+mn-lt"/>
              <a:ea typeface="+mn-ea"/>
              <a:cs typeface="+mn-cs"/>
            </a:endParaRPr>
          </a:p>
          <a:p>
            <a:endParaRPr lang="en-US" dirty="0"/>
          </a:p>
        </p:txBody>
      </p:sp>
      <p:sp>
        <p:nvSpPr>
          <p:cNvPr id="4" name="Header Placeholder 3">
            <a:extLst>
              <a:ext uri="{FF2B5EF4-FFF2-40B4-BE49-F238E27FC236}">
                <a16:creationId xmlns:a16="http://schemas.microsoft.com/office/drawing/2014/main" id="{9D1D5161-8902-4D89-802E-5C34DA6018AD}"/>
              </a:ext>
            </a:extLst>
          </p:cNvPr>
          <p:cNvSpPr txBox="1"/>
          <p:nvPr/>
        </p:nvSpPr>
        <p:spPr>
          <a:xfrm>
            <a:off x="0"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l" defTabSz="932742"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200" b="0" i="0" u="none" strike="noStrike" kern="1200" cap="none" spc="0" normalizeH="0" baseline="0" noProof="0">
              <a:ln>
                <a:noFill/>
              </a:ln>
              <a:solidFill>
                <a:srgbClr val="000000"/>
              </a:solidFill>
              <a:effectLst/>
              <a:uLnTx/>
              <a:uFillTx/>
              <a:latin typeface="Segoe UI" pitchFamily="34"/>
              <a:ea typeface="+mn-ea"/>
              <a:cs typeface="+mn-cs"/>
            </a:endParaRPr>
          </a:p>
        </p:txBody>
      </p:sp>
      <p:sp>
        <p:nvSpPr>
          <p:cNvPr id="5" name="Footer Placeholder 4">
            <a:extLst>
              <a:ext uri="{FF2B5EF4-FFF2-40B4-BE49-F238E27FC236}">
                <a16:creationId xmlns:a16="http://schemas.microsoft.com/office/drawing/2014/main" id="{5DC34726-9579-4907-BD23-210F8678246F}"/>
              </a:ext>
            </a:extLst>
          </p:cNvPr>
          <p:cNvSpPr txBox="1"/>
          <p:nvPr/>
        </p:nvSpPr>
        <p:spPr>
          <a:xfrm>
            <a:off x="0" y="8686800"/>
            <a:ext cx="5920740" cy="355966"/>
          </a:xfrm>
          <a:prstGeom prst="rect">
            <a:avLst/>
          </a:prstGeom>
          <a:noFill/>
          <a:ln cap="flat">
            <a:noFill/>
          </a:ln>
        </p:spPr>
        <p:txBody>
          <a:bodyPr vert="horz" wrap="square" lIns="91440" tIns="45720" rIns="91440" bIns="45720" anchor="b" anchorCtr="0" compatLnSpc="1">
            <a:noAutofit/>
          </a:bodyPr>
          <a:lstStyle/>
          <a:p>
            <a:pPr marL="571500" marR="0" lvl="0" indent="0" algn="l" defTabSz="914098"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400" b="0" i="0" u="none" strike="noStrike" kern="1200" cap="none" spc="0" normalizeH="0" baseline="0" noProof="0">
                <a:ln>
                  <a:noFill/>
                </a:ln>
                <a:solidFill>
                  <a:srgbClr val="000000"/>
                </a:solidFill>
                <a:effectLst/>
                <a:uLnTx/>
                <a:uFillTx/>
                <a:latin typeface="Segoe UI" pitchFamily="34"/>
                <a:ea typeface="Segoe UI" pitchFamily="34"/>
                <a:cs typeface="Segoe UI" pitchFamily="34"/>
              </a:rPr>
              <a:t>© Microsoft Corporation. All rights reserved. MICROSOFT MAKES NO WARRANTIES, EXPRESS, IMPLIED OR STATUTORY, AS TO THE INFORMATION IN THIS PRESENTATION.</a:t>
            </a:r>
          </a:p>
        </p:txBody>
      </p:sp>
      <p:sp>
        <p:nvSpPr>
          <p:cNvPr id="6" name="Date Placeholder 5">
            <a:extLst>
              <a:ext uri="{FF2B5EF4-FFF2-40B4-BE49-F238E27FC236}">
                <a16:creationId xmlns:a16="http://schemas.microsoft.com/office/drawing/2014/main" id="{35E4321A-13E9-40EA-9A88-9FD448AE85E0}"/>
              </a:ext>
            </a:extLst>
          </p:cNvPr>
          <p:cNvSpPr txBox="1"/>
          <p:nvPr/>
        </p:nvSpPr>
        <p:spPr>
          <a:xfrm>
            <a:off x="3884608"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32742"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F0B03236-6339-4BD4-8699-34855AF0A37A}" type="datetime8">
              <a:rPr kumimoji="0" lang="en-US" sz="1200" b="0" i="0" u="none" strike="noStrike" kern="1200" cap="none" spc="0" normalizeH="0" baseline="0" noProof="0">
                <a:ln>
                  <a:noFill/>
                </a:ln>
                <a:solidFill>
                  <a:srgbClr val="000000"/>
                </a:solidFill>
                <a:effectLst/>
                <a:uLnTx/>
                <a:uFillTx/>
                <a:latin typeface="Segoe UI" pitchFamily="34"/>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7/23/2018 9:54 PM</a:t>
            </a:fld>
            <a:endParaRPr kumimoji="0" lang="en-US" sz="1200" b="0" i="0" u="none" strike="noStrike" kern="1200" cap="none" spc="0" normalizeH="0" baseline="0" noProof="0">
              <a:ln>
                <a:noFill/>
              </a:ln>
              <a:solidFill>
                <a:srgbClr val="000000"/>
              </a:solidFill>
              <a:effectLst/>
              <a:uLnTx/>
              <a:uFillTx/>
              <a:latin typeface="Segoe UI" pitchFamily="34"/>
              <a:ea typeface="+mn-ea"/>
              <a:cs typeface="+mn-cs"/>
            </a:endParaRPr>
          </a:p>
        </p:txBody>
      </p:sp>
      <p:sp>
        <p:nvSpPr>
          <p:cNvPr id="7" name="Slide Number Placeholder 6">
            <a:extLst>
              <a:ext uri="{FF2B5EF4-FFF2-40B4-BE49-F238E27FC236}">
                <a16:creationId xmlns:a16="http://schemas.microsoft.com/office/drawing/2014/main" id="{7E29E465-315D-432E-940E-7D5A725FF91F}"/>
              </a:ext>
            </a:extLst>
          </p:cNvPr>
          <p:cNvSpPr txBox="1"/>
          <p:nvPr/>
        </p:nvSpPr>
        <p:spPr>
          <a:xfrm>
            <a:off x="5909309" y="8685208"/>
            <a:ext cx="947098" cy="457200"/>
          </a:xfrm>
          <a:prstGeom prst="rect">
            <a:avLst/>
          </a:prstGeom>
          <a:noFill/>
          <a:ln cap="flat">
            <a:noFill/>
          </a:ln>
        </p:spPr>
        <p:txBody>
          <a:bodyPr vert="horz" wrap="square" lIns="91440" tIns="45720" rIns="91440" bIns="45720" anchor="b" anchorCtr="0" compatLnSpc="1">
            <a:noAutofit/>
          </a:bodyPr>
          <a:lstStyle/>
          <a:p>
            <a:pPr marL="0" marR="0" lvl="0" indent="0" algn="r" defTabSz="932742"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833CACAF-4DAD-4FDA-B678-EBB35E41E06C}"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8</a:t>
            </a:fld>
            <a:endParaRPr kumimoji="0" lang="en-US" sz="1200" b="0" i="0" u="none" strike="noStrike" kern="1200" cap="none" spc="0" normalizeH="0" baseline="0" noProof="0">
              <a:ln>
                <a:noFill/>
              </a:ln>
              <a:solidFill>
                <a:srgbClr val="000000"/>
              </a:solidFill>
              <a:effectLst/>
              <a:uLnTx/>
              <a:uFillTx/>
              <a:latin typeface="Segoe UI" pitchFamily="34"/>
              <a:ea typeface="+mn-ea"/>
              <a:cs typeface="+mn-cs"/>
            </a:endParaRPr>
          </a:p>
        </p:txBody>
      </p:sp>
    </p:spTree>
    <p:extLst>
      <p:ext uri="{BB962C8B-B14F-4D97-AF65-F5344CB8AC3E}">
        <p14:creationId xmlns:p14="http://schemas.microsoft.com/office/powerpoint/2010/main" val="1351888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The only way to really start to solve for all of these problems will be to put the user at the center of everything and bringing together all of the data, devices, and apps in a single solution that really enables the customer to full move away from on-</a:t>
            </a:r>
            <a:r>
              <a:rPr lang="en-NZ" sz="1200" kern="1200" dirty="0" err="1">
                <a:solidFill>
                  <a:schemeClr val="tx1"/>
                </a:solidFill>
                <a:effectLst/>
                <a:latin typeface="+mn-lt"/>
                <a:ea typeface="+mn-ea"/>
                <a:cs typeface="+mn-cs"/>
              </a:rPr>
              <a:t>prem</a:t>
            </a:r>
            <a:r>
              <a:rPr lang="en-NZ" sz="1200" kern="1200" dirty="0">
                <a:solidFill>
                  <a:schemeClr val="tx1"/>
                </a:solidFill>
                <a:effectLst/>
                <a:latin typeface="+mn-lt"/>
                <a:ea typeface="+mn-ea"/>
                <a:cs typeface="+mn-cs"/>
              </a:rPr>
              <a:t> technology and embrace Microsoft 365 for all of the productivity, management, and security needs.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44183-0504-4C2D-8793-3D852B13F8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9243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3.xml"/><Relationship Id="rId5" Type="http://schemas.openxmlformats.org/officeDocument/2006/relationships/image" Target="../media/image2.emf"/><Relationship Id="rId4" Type="http://schemas.openxmlformats.org/officeDocument/2006/relationships/image" Target="../media/image3.emf"/></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2.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63B8C-9BBD-47C5-AA69-BBE6669C57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56323E-672C-4F60-85D7-C81B0F3BCB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8AD4F1-DE95-4FF8-8E2B-2203C03B631D}"/>
              </a:ext>
            </a:extLst>
          </p:cNvPr>
          <p:cNvSpPr>
            <a:spLocks noGrp="1"/>
          </p:cNvSpPr>
          <p:nvPr>
            <p:ph type="dt" sz="half" idx="10"/>
          </p:nvPr>
        </p:nvSpPr>
        <p:spPr/>
        <p:txBody>
          <a:bodyPr/>
          <a:lstStyle/>
          <a:p>
            <a:fld id="{8C4E1CEA-8444-474D-9E14-2EE00AE25913}" type="datetimeFigureOut">
              <a:rPr lang="en-US" smtClean="0"/>
              <a:t>7/23/2018</a:t>
            </a:fld>
            <a:endParaRPr lang="en-US"/>
          </a:p>
        </p:txBody>
      </p:sp>
      <p:sp>
        <p:nvSpPr>
          <p:cNvPr id="5" name="Footer Placeholder 4">
            <a:extLst>
              <a:ext uri="{FF2B5EF4-FFF2-40B4-BE49-F238E27FC236}">
                <a16:creationId xmlns:a16="http://schemas.microsoft.com/office/drawing/2014/main" id="{B5820095-82D2-4A36-82DC-2D9B81E531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7F36E-5C1C-44B1-9629-0A810631DE89}"/>
              </a:ext>
            </a:extLst>
          </p:cNvPr>
          <p:cNvSpPr>
            <a:spLocks noGrp="1"/>
          </p:cNvSpPr>
          <p:nvPr>
            <p:ph type="sldNum" sz="quarter" idx="12"/>
          </p:nvPr>
        </p:nvSpPr>
        <p:spPr/>
        <p:txBody>
          <a:bodyPr/>
          <a:lstStyle/>
          <a:p>
            <a:fld id="{CA2055A3-71C5-4A13-A099-34B8830458BD}" type="slidenum">
              <a:rPr lang="en-US" smtClean="0"/>
              <a:t>‹#›</a:t>
            </a:fld>
            <a:endParaRPr lang="en-US"/>
          </a:p>
        </p:txBody>
      </p:sp>
    </p:spTree>
    <p:extLst>
      <p:ext uri="{BB962C8B-B14F-4D97-AF65-F5344CB8AC3E}">
        <p14:creationId xmlns:p14="http://schemas.microsoft.com/office/powerpoint/2010/main" val="2318318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44CA0-5EC5-439F-A679-C8B0476FFE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B8CB49-3E27-4889-9942-D45D4C3108B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3CAD12-F4B7-4F32-8F27-69BE4AD3CED8}"/>
              </a:ext>
            </a:extLst>
          </p:cNvPr>
          <p:cNvSpPr>
            <a:spLocks noGrp="1"/>
          </p:cNvSpPr>
          <p:nvPr>
            <p:ph type="dt" sz="half" idx="10"/>
          </p:nvPr>
        </p:nvSpPr>
        <p:spPr/>
        <p:txBody>
          <a:bodyPr/>
          <a:lstStyle/>
          <a:p>
            <a:fld id="{8C4E1CEA-8444-474D-9E14-2EE00AE25913}" type="datetimeFigureOut">
              <a:rPr lang="en-US" smtClean="0"/>
              <a:t>7/23/2018</a:t>
            </a:fld>
            <a:endParaRPr lang="en-US"/>
          </a:p>
        </p:txBody>
      </p:sp>
      <p:sp>
        <p:nvSpPr>
          <p:cNvPr id="5" name="Footer Placeholder 4">
            <a:extLst>
              <a:ext uri="{FF2B5EF4-FFF2-40B4-BE49-F238E27FC236}">
                <a16:creationId xmlns:a16="http://schemas.microsoft.com/office/drawing/2014/main" id="{DEF02A14-3932-4586-A5A3-29BCE429F3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C74C40-92A4-488E-B3C4-CD3EE3658A1C}"/>
              </a:ext>
            </a:extLst>
          </p:cNvPr>
          <p:cNvSpPr>
            <a:spLocks noGrp="1"/>
          </p:cNvSpPr>
          <p:nvPr>
            <p:ph type="sldNum" sz="quarter" idx="12"/>
          </p:nvPr>
        </p:nvSpPr>
        <p:spPr/>
        <p:txBody>
          <a:bodyPr/>
          <a:lstStyle/>
          <a:p>
            <a:fld id="{CA2055A3-71C5-4A13-A099-34B8830458BD}" type="slidenum">
              <a:rPr lang="en-US" smtClean="0"/>
              <a:t>‹#›</a:t>
            </a:fld>
            <a:endParaRPr lang="en-US"/>
          </a:p>
        </p:txBody>
      </p:sp>
    </p:spTree>
    <p:extLst>
      <p:ext uri="{BB962C8B-B14F-4D97-AF65-F5344CB8AC3E}">
        <p14:creationId xmlns:p14="http://schemas.microsoft.com/office/powerpoint/2010/main" val="3221562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39D1A0-3713-42FF-B465-9EC6C26A34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491817-05BB-4BB4-A984-75F065FA762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461E7-D1DC-4955-A987-9C0A4119EF72}"/>
              </a:ext>
            </a:extLst>
          </p:cNvPr>
          <p:cNvSpPr>
            <a:spLocks noGrp="1"/>
          </p:cNvSpPr>
          <p:nvPr>
            <p:ph type="dt" sz="half" idx="10"/>
          </p:nvPr>
        </p:nvSpPr>
        <p:spPr/>
        <p:txBody>
          <a:bodyPr/>
          <a:lstStyle/>
          <a:p>
            <a:fld id="{8C4E1CEA-8444-474D-9E14-2EE00AE25913}" type="datetimeFigureOut">
              <a:rPr lang="en-US" smtClean="0"/>
              <a:t>7/23/2018</a:t>
            </a:fld>
            <a:endParaRPr lang="en-US"/>
          </a:p>
        </p:txBody>
      </p:sp>
      <p:sp>
        <p:nvSpPr>
          <p:cNvPr id="5" name="Footer Placeholder 4">
            <a:extLst>
              <a:ext uri="{FF2B5EF4-FFF2-40B4-BE49-F238E27FC236}">
                <a16:creationId xmlns:a16="http://schemas.microsoft.com/office/drawing/2014/main" id="{02B31C54-3079-43AB-8FEB-31D8E89E79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33E788-84BE-44FB-83D3-032E0B791E23}"/>
              </a:ext>
            </a:extLst>
          </p:cNvPr>
          <p:cNvSpPr>
            <a:spLocks noGrp="1"/>
          </p:cNvSpPr>
          <p:nvPr>
            <p:ph type="sldNum" sz="quarter" idx="12"/>
          </p:nvPr>
        </p:nvSpPr>
        <p:spPr/>
        <p:txBody>
          <a:bodyPr/>
          <a:lstStyle/>
          <a:p>
            <a:fld id="{CA2055A3-71C5-4A13-A099-34B8830458BD}" type="slidenum">
              <a:rPr lang="en-US" smtClean="0"/>
              <a:t>‹#›</a:t>
            </a:fld>
            <a:endParaRPr lang="en-US"/>
          </a:p>
        </p:txBody>
      </p:sp>
    </p:spTree>
    <p:extLst>
      <p:ext uri="{BB962C8B-B14F-4D97-AF65-F5344CB8AC3E}">
        <p14:creationId xmlns:p14="http://schemas.microsoft.com/office/powerpoint/2010/main" val="2037174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9" y="620432"/>
            <a:ext cx="11306469" cy="403137"/>
          </a:xfrm>
        </p:spPr>
        <p:txBody>
          <a:bodyPr wrap="square" lIns="0" tIns="0" rIns="0" bIns="0">
            <a:spAutoFit/>
          </a:bodyPr>
          <a:lstStyle>
            <a:lvl1pPr>
              <a:lnSpc>
                <a:spcPts val="3074"/>
              </a:lnSpc>
              <a:defRPr sz="2745" strike="noStrike">
                <a:solidFill>
                  <a:srgbClr val="2F2F2F"/>
                </a:solidFill>
              </a:defRPr>
            </a:lvl1pPr>
          </a:lstStyle>
          <a:p>
            <a:r>
              <a:rPr lang="en-US"/>
              <a:t>Title</a:t>
            </a:r>
          </a:p>
        </p:txBody>
      </p:sp>
    </p:spTree>
    <p:extLst>
      <p:ext uri="{BB962C8B-B14F-4D97-AF65-F5344CB8AC3E}">
        <p14:creationId xmlns:p14="http://schemas.microsoft.com/office/powerpoint/2010/main" val="362512218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bg2"/>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5994" y="2977054"/>
            <a:ext cx="8067822" cy="1793104"/>
          </a:xfrm>
          <a:noFill/>
        </p:spPr>
        <p:txBody>
          <a:bodyPr lIns="0" tIns="91440" rIns="146304" bIns="91440" anchor="b" anchorCtr="0"/>
          <a:lstStyle>
            <a:lvl1pPr>
              <a:defRPr sz="5294" strike="noStrike" spc="-144" baseline="0">
                <a:solidFill>
                  <a:schemeClr val="tx1"/>
                </a:solidFill>
              </a:defRPr>
            </a:lvl1pPr>
          </a:lstStyle>
          <a:p>
            <a:r>
              <a:rPr lang="en-US"/>
              <a:t>Office 365 presentation title or event name</a:t>
            </a:r>
          </a:p>
        </p:txBody>
      </p:sp>
      <p:sp>
        <p:nvSpPr>
          <p:cNvPr id="5" name="Text Placeholder 4"/>
          <p:cNvSpPr>
            <a:spLocks noGrp="1"/>
          </p:cNvSpPr>
          <p:nvPr>
            <p:ph type="body" sz="quarter" idx="12" hasCustomPrompt="1"/>
          </p:nvPr>
        </p:nvSpPr>
        <p:spPr>
          <a:xfrm>
            <a:off x="462753" y="4736474"/>
            <a:ext cx="8359808" cy="715931"/>
          </a:xfrm>
          <a:noFill/>
        </p:spPr>
        <p:txBody>
          <a:bodyPr lIns="0" tIns="109728" rIns="164592" bIns="109728">
            <a:noAutofit/>
          </a:bodyPr>
          <a:lstStyle>
            <a:lvl1pPr marL="0" indent="0">
              <a:spcBef>
                <a:spcPts val="0"/>
              </a:spcBef>
              <a:buNone/>
              <a:defRPr sz="1961" spc="0" baseline="0">
                <a:solidFill>
                  <a:schemeClr val="tx1"/>
                </a:solidFill>
                <a:latin typeface="+mn-lt"/>
              </a:defRPr>
            </a:lvl1pPr>
          </a:lstStyle>
          <a:p>
            <a:pPr lvl="0"/>
            <a:r>
              <a:rPr lang="en-US" err="1"/>
              <a:t>Autahor</a:t>
            </a:r>
            <a:r>
              <a:rPr lang="en-US"/>
              <a:t> Name</a:t>
            </a:r>
          </a:p>
          <a:p>
            <a:pPr lvl="0"/>
            <a:r>
              <a:rPr lang="en-US"/>
              <a:t>Date</a:t>
            </a:r>
          </a:p>
        </p:txBody>
      </p:sp>
      <p:pic>
        <p:nvPicPr>
          <p:cNvPr id="64" name="MS logo gray - EMF"/>
          <p:cNvPicPr>
            <a:picLocks noChangeAspect="1"/>
          </p:cNvPicPr>
          <p:nvPr userDrawn="1"/>
        </p:nvPicPr>
        <p:blipFill>
          <a:blip r:embed="rId2"/>
          <a:stretch>
            <a:fillRect/>
          </a:stretch>
        </p:blipFill>
        <p:spPr bwMode="black">
          <a:xfrm>
            <a:off x="455998" y="440498"/>
            <a:ext cx="1182545" cy="253265"/>
          </a:xfrm>
          <a:prstGeom prst="rect">
            <a:avLst/>
          </a:prstGeom>
        </p:spPr>
      </p:pic>
    </p:spTree>
    <p:extLst>
      <p:ext uri="{BB962C8B-B14F-4D97-AF65-F5344CB8AC3E}">
        <p14:creationId xmlns:p14="http://schemas.microsoft.com/office/powerpoint/2010/main" val="9086101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8" y="941695"/>
            <a:ext cx="3618381" cy="899665"/>
          </a:xfrm>
        </p:spPr>
        <p:txBody>
          <a:bodyPr lIns="0" tIns="0" rIns="0" bIns="0"/>
          <a:lstStyle>
            <a:lvl1pPr>
              <a:defRPr sz="1765" spc="-48" baseline="0">
                <a:solidFill>
                  <a:schemeClr val="tx1"/>
                </a:solidFill>
              </a:defRPr>
            </a:lvl1pPr>
          </a:lstStyle>
          <a:p>
            <a:r>
              <a:rPr lang="en-US"/>
              <a:t>Contents</a:t>
            </a:r>
          </a:p>
        </p:txBody>
      </p:sp>
      <p:sp>
        <p:nvSpPr>
          <p:cNvPr id="4" name="Text Placeholder 3"/>
          <p:cNvSpPr>
            <a:spLocks noGrp="1"/>
          </p:cNvSpPr>
          <p:nvPr>
            <p:ph type="body" sz="quarter" idx="10" hasCustomPrompt="1"/>
          </p:nvPr>
        </p:nvSpPr>
        <p:spPr>
          <a:xfrm>
            <a:off x="6229843" y="941695"/>
            <a:ext cx="3837818" cy="3786998"/>
          </a:xfrm>
        </p:spPr>
        <p:txBody>
          <a:bodyPr wrap="square" lIns="0" tIns="0" rIns="0" bIns="0">
            <a:noAutofit/>
          </a:bodyPr>
          <a:lstStyle>
            <a:lvl1pPr marL="0" indent="0" defTabSz="497341">
              <a:buNone/>
              <a:defRPr sz="1765" spc="-48" baseline="0">
                <a:solidFill>
                  <a:schemeClr val="accent1"/>
                </a:solidFill>
              </a:defRPr>
            </a:lvl1pPr>
            <a:lvl2pPr marL="219685" indent="0">
              <a:buNone/>
              <a:defRPr sz="1730"/>
            </a:lvl2pPr>
            <a:lvl3pPr marL="439368" indent="0">
              <a:buNone/>
              <a:defRPr sz="1730"/>
            </a:lvl3pPr>
            <a:lvl4pPr marL="659054" indent="0">
              <a:buNone/>
              <a:defRPr sz="1730"/>
            </a:lvl4pPr>
            <a:lvl5pPr marL="878738" indent="0">
              <a:buNone/>
              <a:defRPr sz="1730"/>
            </a:lvl5pPr>
          </a:lstStyle>
          <a:p>
            <a:pPr lvl="0"/>
            <a:r>
              <a:rPr lang="en-US"/>
              <a:t>##	Section Title</a:t>
            </a:r>
          </a:p>
        </p:txBody>
      </p:sp>
    </p:spTree>
    <p:extLst>
      <p:ext uri="{BB962C8B-B14F-4D97-AF65-F5344CB8AC3E}">
        <p14:creationId xmlns:p14="http://schemas.microsoft.com/office/powerpoint/2010/main" val="157427176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8" y="620431"/>
            <a:ext cx="11306469" cy="403137"/>
          </a:xfrm>
        </p:spPr>
        <p:txBody>
          <a:bodyPr wrap="square" lIns="0" tIns="0" rIns="0" bIns="0">
            <a:spAutoFit/>
          </a:bodyPr>
          <a:lstStyle>
            <a:lvl1pPr>
              <a:lnSpc>
                <a:spcPts val="3075"/>
              </a:lnSpc>
              <a:defRPr sz="2745" strike="noStrike">
                <a:solidFill>
                  <a:srgbClr val="2F2F2F"/>
                </a:solidFill>
              </a:defRPr>
            </a:lvl1pPr>
          </a:lstStyle>
          <a:p>
            <a:r>
              <a:rPr lang="en-US"/>
              <a:t>Title</a:t>
            </a:r>
          </a:p>
        </p:txBody>
      </p:sp>
    </p:spTree>
    <p:extLst>
      <p:ext uri="{BB962C8B-B14F-4D97-AF65-F5344CB8AC3E}">
        <p14:creationId xmlns:p14="http://schemas.microsoft.com/office/powerpoint/2010/main" val="47233497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1">
    <p:bg>
      <p:bgPr>
        <a:solidFill>
          <a:schemeClr val="tx2"/>
        </a:solidFill>
        <a:effectLst/>
      </p:bgPr>
    </p:bg>
    <p:spTree>
      <p:nvGrpSpPr>
        <p:cNvPr id="1" name=""/>
        <p:cNvGrpSpPr/>
        <p:nvPr/>
      </p:nvGrpSpPr>
      <p:grpSpPr>
        <a:xfrm>
          <a:off x="0" y="0"/>
          <a:ext cx="0" cy="0"/>
          <a:chOff x="0" y="0"/>
          <a:chExt cx="0" cy="0"/>
        </a:xfrm>
      </p:grpSpPr>
      <p:sp>
        <p:nvSpPr>
          <p:cNvPr id="36" name="Title 35"/>
          <p:cNvSpPr>
            <a:spLocks noGrp="1"/>
          </p:cNvSpPr>
          <p:nvPr>
            <p:ph type="title" hasCustomPrompt="1"/>
          </p:nvPr>
        </p:nvSpPr>
        <p:spPr>
          <a:xfrm>
            <a:off x="455994" y="881924"/>
            <a:ext cx="7454643" cy="3558191"/>
          </a:xfrm>
          <a:noFill/>
        </p:spPr>
        <p:txBody>
          <a:bodyPr vert="horz" wrap="square" lIns="0" tIns="0" rIns="0" bIns="0" rtlCol="0" anchor="t" anchorCtr="0">
            <a:noAutofit/>
          </a:bodyPr>
          <a:lstStyle>
            <a:lvl1pPr>
              <a:defRPr lang="en-US" sz="5294" spc="-144" dirty="0">
                <a:solidFill>
                  <a:schemeClr val="bg1"/>
                </a:solidFill>
              </a:defRPr>
            </a:lvl1pPr>
          </a:lstStyle>
          <a:p>
            <a:pPr marL="0" lvl="0">
              <a:lnSpc>
                <a:spcPts val="5382"/>
              </a:lnSpc>
            </a:pPr>
            <a:r>
              <a:rPr lang="en-US"/>
              <a:t>Section title</a:t>
            </a:r>
          </a:p>
        </p:txBody>
      </p:sp>
    </p:spTree>
    <p:extLst>
      <p:ext uri="{BB962C8B-B14F-4D97-AF65-F5344CB8AC3E}">
        <p14:creationId xmlns:p14="http://schemas.microsoft.com/office/powerpoint/2010/main" val="311336464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vice layou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8" y="620431"/>
            <a:ext cx="11306469" cy="403137"/>
          </a:xfrm>
        </p:spPr>
        <p:txBody>
          <a:bodyPr wrap="square" lIns="0" tIns="0" rIns="0" bIns="0">
            <a:spAutoFit/>
          </a:bodyPr>
          <a:lstStyle>
            <a:lvl1pPr>
              <a:lnSpc>
                <a:spcPts val="3075"/>
              </a:lnSpc>
              <a:defRPr sz="2745">
                <a:solidFill>
                  <a:schemeClr val="tx1"/>
                </a:solidFill>
              </a:defRPr>
            </a:lvl1pPr>
          </a:lstStyle>
          <a:p>
            <a:r>
              <a:rPr lang="en-US"/>
              <a:t>Device layout 1: one column</a:t>
            </a:r>
          </a:p>
        </p:txBody>
      </p:sp>
      <p:sp>
        <p:nvSpPr>
          <p:cNvPr id="4" name="Text Placeholder 3"/>
          <p:cNvSpPr>
            <a:spLocks noGrp="1"/>
          </p:cNvSpPr>
          <p:nvPr>
            <p:ph type="body" sz="quarter" idx="10" hasCustomPrompt="1"/>
          </p:nvPr>
        </p:nvSpPr>
        <p:spPr>
          <a:xfrm>
            <a:off x="455998" y="1882335"/>
            <a:ext cx="4758211" cy="589905"/>
          </a:xfrm>
        </p:spPr>
        <p:txBody>
          <a:bodyPr wrap="square" lIns="0" tIns="0" rIns="0" bIns="0">
            <a:spAutoFit/>
          </a:bodyPr>
          <a:lstStyle>
            <a:lvl1pPr marL="0" indent="0">
              <a:lnSpc>
                <a:spcPts val="2307"/>
              </a:lnSpc>
              <a:buNone/>
              <a:defRPr sz="1961" b="0" i="0">
                <a:solidFill>
                  <a:schemeClr val="tx1"/>
                </a:solidFill>
                <a:latin typeface="+mn-lt"/>
              </a:defRPr>
            </a:lvl1pPr>
            <a:lvl2pPr marL="219685" indent="0">
              <a:buNone/>
              <a:defRPr/>
            </a:lvl2pPr>
            <a:lvl3pPr marL="439368" indent="0">
              <a:buNone/>
              <a:defRPr/>
            </a:lvl3pPr>
            <a:lvl4pPr marL="659054" indent="0">
              <a:buNone/>
              <a:defRPr/>
            </a:lvl4pPr>
            <a:lvl5pPr marL="878738" indent="0">
              <a:buNone/>
              <a:defRPr/>
            </a:lvl5pPr>
          </a:lstStyle>
          <a:p>
            <a:pPr lvl="0"/>
            <a:r>
              <a:rPr lang="pt-BR"/>
              <a:t>Subhead Segoe UI Regular 20/24. Em volor resequaectur.</a:t>
            </a:r>
            <a:endParaRPr lang="en-US"/>
          </a:p>
        </p:txBody>
      </p:sp>
      <p:sp>
        <p:nvSpPr>
          <p:cNvPr id="5" name="Text Placeholder 4"/>
          <p:cNvSpPr>
            <a:spLocks noGrp="1"/>
          </p:cNvSpPr>
          <p:nvPr>
            <p:ph type="body" sz="quarter" idx="11" hasCustomPrompt="1"/>
          </p:nvPr>
        </p:nvSpPr>
        <p:spPr>
          <a:xfrm>
            <a:off x="455995" y="2707600"/>
            <a:ext cx="4758210" cy="2489596"/>
          </a:xfrm>
        </p:spPr>
        <p:txBody>
          <a:bodyPr lIns="0" tIns="0" rIns="0" bIns="0"/>
          <a:lstStyle>
            <a:lvl1pPr marL="274606" indent="-274606">
              <a:lnSpc>
                <a:spcPts val="1730"/>
              </a:lnSpc>
              <a:spcBef>
                <a:spcPts val="0"/>
              </a:spcBef>
              <a:buFont typeface="Arial" panose="020B0604020202020204" pitchFamily="34" charset="0"/>
              <a:buChar char="•"/>
              <a:defRPr sz="1372" b="0" i="0">
                <a:solidFill>
                  <a:schemeClr val="tx1"/>
                </a:solidFill>
                <a:latin typeface="+mn-lt"/>
              </a:defRPr>
            </a:lvl1pPr>
            <a:lvl2pPr marL="0" indent="0">
              <a:lnSpc>
                <a:spcPts val="1730"/>
              </a:lnSpc>
              <a:spcBef>
                <a:spcPts val="0"/>
              </a:spcBef>
              <a:buNone/>
              <a:defRPr sz="1345">
                <a:solidFill>
                  <a:schemeClr val="tx1"/>
                </a:solidFill>
              </a:defRPr>
            </a:lvl2pPr>
            <a:lvl3pPr marL="439368" indent="0">
              <a:buNone/>
              <a:defRPr/>
            </a:lvl3pPr>
            <a:lvl4pPr marL="659054" indent="0">
              <a:buNone/>
              <a:defRPr/>
            </a:lvl4pPr>
            <a:lvl5pPr marL="878738"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a:p>
            <a:pPr lvl="0"/>
            <a:endParaRPr lang="en-US"/>
          </a:p>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a:p>
            <a:pPr lvl="0"/>
            <a:endParaRPr lang="en-US"/>
          </a:p>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a:t>
            </a:r>
          </a:p>
        </p:txBody>
      </p:sp>
    </p:spTree>
    <p:extLst>
      <p:ext uri="{BB962C8B-B14F-4D97-AF65-F5344CB8AC3E}">
        <p14:creationId xmlns:p14="http://schemas.microsoft.com/office/powerpoint/2010/main" val="378127155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vice layout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8" y="620431"/>
            <a:ext cx="11306469" cy="403137"/>
          </a:xfrm>
        </p:spPr>
        <p:txBody>
          <a:bodyPr wrap="square" lIns="0" tIns="0" rIns="0" bIns="0">
            <a:spAutoFit/>
          </a:bodyPr>
          <a:lstStyle>
            <a:lvl1pPr>
              <a:lnSpc>
                <a:spcPts val="3075"/>
              </a:lnSpc>
              <a:defRPr sz="2745">
                <a:solidFill>
                  <a:schemeClr val="tx1"/>
                </a:solidFill>
              </a:defRPr>
            </a:lvl1pPr>
          </a:lstStyle>
          <a:p>
            <a:r>
              <a:rPr lang="en-US"/>
              <a:t>Device layout 3</a:t>
            </a:r>
          </a:p>
        </p:txBody>
      </p:sp>
    </p:spTree>
    <p:extLst>
      <p:ext uri="{BB962C8B-B14F-4D97-AF65-F5344CB8AC3E}">
        <p14:creationId xmlns:p14="http://schemas.microsoft.com/office/powerpoint/2010/main" val="374880583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40" y="6099190"/>
            <a:ext cx="4482124" cy="475712"/>
          </a:xfrm>
          <a:prstGeom prst="rect">
            <a:avLst/>
          </a:prstGeom>
          <a:noFill/>
          <a:ln w="12700">
            <a:noFill/>
            <a:miter lim="800000"/>
            <a:headEnd type="none" w="sm" len="sm"/>
            <a:tailEnd type="none" w="sm" len="sm"/>
          </a:ln>
          <a:effectLst/>
        </p:spPr>
        <p:txBody>
          <a:bodyPr vert="horz" wrap="square" lIns="175761" tIns="175761" rIns="175761" bIns="175761" numCol="1" anchor="t" anchorCtr="0" compatLnSpc="1">
            <a:prstTxWarp prst="textNoShape">
              <a:avLst/>
            </a:prstTxWarp>
            <a:spAutoFit/>
          </a:bodyPr>
          <a:lstStyle/>
          <a:p>
            <a:pPr defTabSz="895930" eaLnBrk="0" hangingPunct="0"/>
            <a:r>
              <a:rPr lang="en-US" sz="686">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Picture 7"/>
          <p:cNvPicPr>
            <a:picLocks noChangeAspect="1"/>
          </p:cNvPicPr>
          <p:nvPr userDrawn="1"/>
        </p:nvPicPr>
        <p:blipFill>
          <a:blip r:embed="rId2"/>
          <a:stretch>
            <a:fillRect/>
          </a:stretch>
        </p:blipFill>
        <p:spPr bwMode="black">
          <a:xfrm>
            <a:off x="448212" y="470067"/>
            <a:ext cx="1454257" cy="304828"/>
          </a:xfrm>
          <a:prstGeom prst="rect">
            <a:avLst/>
          </a:prstGeom>
        </p:spPr>
      </p:pic>
    </p:spTree>
    <p:extLst>
      <p:ext uri="{BB962C8B-B14F-4D97-AF65-F5344CB8AC3E}">
        <p14:creationId xmlns:p14="http://schemas.microsoft.com/office/powerpoint/2010/main" val="302041350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932CB-8AAB-43B8-88CF-311F96837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7CB438-C20E-4A4D-913E-C0431A7A805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1DFB0-6F9C-4C0B-9D5F-779182A4C23D}"/>
              </a:ext>
            </a:extLst>
          </p:cNvPr>
          <p:cNvSpPr>
            <a:spLocks noGrp="1"/>
          </p:cNvSpPr>
          <p:nvPr>
            <p:ph type="dt" sz="half" idx="10"/>
          </p:nvPr>
        </p:nvSpPr>
        <p:spPr/>
        <p:txBody>
          <a:bodyPr/>
          <a:lstStyle/>
          <a:p>
            <a:fld id="{8C4E1CEA-8444-474D-9E14-2EE00AE25913}" type="datetimeFigureOut">
              <a:rPr lang="en-US" smtClean="0"/>
              <a:t>7/23/2018</a:t>
            </a:fld>
            <a:endParaRPr lang="en-US"/>
          </a:p>
        </p:txBody>
      </p:sp>
      <p:sp>
        <p:nvSpPr>
          <p:cNvPr id="5" name="Footer Placeholder 4">
            <a:extLst>
              <a:ext uri="{FF2B5EF4-FFF2-40B4-BE49-F238E27FC236}">
                <a16:creationId xmlns:a16="http://schemas.microsoft.com/office/drawing/2014/main" id="{A10E576E-1B74-436A-BCB0-C54E114C6B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177E04-D4AB-484C-B56D-6CA6CE72BDC5}"/>
              </a:ext>
            </a:extLst>
          </p:cNvPr>
          <p:cNvSpPr>
            <a:spLocks noGrp="1"/>
          </p:cNvSpPr>
          <p:nvPr>
            <p:ph type="sldNum" sz="quarter" idx="12"/>
          </p:nvPr>
        </p:nvSpPr>
        <p:spPr/>
        <p:txBody>
          <a:bodyPr/>
          <a:lstStyle/>
          <a:p>
            <a:fld id="{CA2055A3-71C5-4A13-A099-34B8830458BD}" type="slidenum">
              <a:rPr lang="en-US" smtClean="0"/>
              <a:t>‹#›</a:t>
            </a:fld>
            <a:endParaRPr lang="en-US"/>
          </a:p>
        </p:txBody>
      </p:sp>
    </p:spTree>
    <p:extLst>
      <p:ext uri="{BB962C8B-B14F-4D97-AF65-F5344CB8AC3E}">
        <p14:creationId xmlns:p14="http://schemas.microsoft.com/office/powerpoint/2010/main" val="2926400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0" y="1189177"/>
            <a:ext cx="11655078" cy="2332883"/>
          </a:xfrm>
        </p:spPr>
        <p:txBody>
          <a:bodyPr>
            <a:spAutoFit/>
          </a:bodyPr>
          <a:lstStyle>
            <a:lvl1pPr marL="0" indent="0">
              <a:buNone/>
              <a:defRPr/>
            </a:lvl1pPr>
            <a:lvl2pPr marL="224097" indent="0">
              <a:buNone/>
              <a:defRPr/>
            </a:lvl2pPr>
            <a:lvl3pPr marL="448193" indent="0">
              <a:buNone/>
              <a:defRPr/>
            </a:lvl3pPr>
            <a:lvl4pPr marL="672290" indent="0">
              <a:buNone/>
              <a:defRPr/>
            </a:lvl4pPr>
            <a:lvl5pPr marL="896386"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00112006"/>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4478376"/>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p>
        </p:txBody>
      </p:sp>
    </p:spTree>
    <p:extLst>
      <p:ext uri="{BB962C8B-B14F-4D97-AF65-F5344CB8AC3E}">
        <p14:creationId xmlns:p14="http://schemas.microsoft.com/office/powerpoint/2010/main" val="290052517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269303" y="1187644"/>
            <a:ext cx="11655078" cy="22665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4432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86"/>
            <a:ext cx="9859116" cy="1158793"/>
          </a:xfrm>
          <a:noFill/>
        </p:spPr>
        <p:txBody>
          <a:bodyPr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69240" y="3877277"/>
            <a:ext cx="9860674" cy="724246"/>
          </a:xfrm>
          <a:noFill/>
        </p:spPr>
        <p:txBody>
          <a:bodyPr lIns="182880" tIns="146304" rIns="182880" bIns="146304">
            <a:sp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17499571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bg2"/>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5994" y="2977054"/>
            <a:ext cx="8067822" cy="1793104"/>
          </a:xfrm>
          <a:noFill/>
        </p:spPr>
        <p:txBody>
          <a:bodyPr lIns="0" tIns="91440" rIns="146304" bIns="91440" anchor="b" anchorCtr="0"/>
          <a:lstStyle>
            <a:lvl1pPr>
              <a:defRPr sz="5293" strike="noStrike" spc="-147" baseline="0">
                <a:solidFill>
                  <a:schemeClr val="tx1"/>
                </a:solidFill>
              </a:defRPr>
            </a:lvl1pPr>
          </a:lstStyle>
          <a:p>
            <a:r>
              <a:rPr lang="en-US"/>
              <a:t>Office 365 presentation title or event name</a:t>
            </a:r>
          </a:p>
        </p:txBody>
      </p:sp>
      <p:sp>
        <p:nvSpPr>
          <p:cNvPr id="5" name="Text Placeholder 4"/>
          <p:cNvSpPr>
            <a:spLocks noGrp="1"/>
          </p:cNvSpPr>
          <p:nvPr>
            <p:ph type="body" sz="quarter" idx="12" hasCustomPrompt="1"/>
          </p:nvPr>
        </p:nvSpPr>
        <p:spPr>
          <a:xfrm>
            <a:off x="462753" y="4736472"/>
            <a:ext cx="8359808" cy="715931"/>
          </a:xfrm>
          <a:noFill/>
        </p:spPr>
        <p:txBody>
          <a:bodyPr lIns="0" tIns="109728" rIns="164592" bIns="109728">
            <a:noAutofit/>
          </a:bodyPr>
          <a:lstStyle>
            <a:lvl1pPr marL="0" indent="0">
              <a:spcBef>
                <a:spcPts val="0"/>
              </a:spcBef>
              <a:buNone/>
              <a:defRPr sz="1765" spc="0" baseline="0">
                <a:solidFill>
                  <a:schemeClr val="tx1"/>
                </a:solidFill>
                <a:latin typeface="+mn-lt"/>
              </a:defRPr>
            </a:lvl1pPr>
          </a:lstStyle>
          <a:p>
            <a:pPr lvl="0"/>
            <a:r>
              <a:rPr lang="en-US"/>
              <a:t>Author Name</a:t>
            </a:r>
          </a:p>
          <a:p>
            <a:pPr lvl="0"/>
            <a:r>
              <a:rPr lang="en-US"/>
              <a:t>Date</a:t>
            </a:r>
          </a:p>
        </p:txBody>
      </p:sp>
      <p:pic>
        <p:nvPicPr>
          <p:cNvPr id="64" name="MS logo gray - 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5995" y="440496"/>
            <a:ext cx="917173" cy="196431"/>
          </a:xfrm>
          <a:prstGeom prst="rect">
            <a:avLst/>
          </a:prstGeom>
        </p:spPr>
      </p:pic>
    </p:spTree>
    <p:extLst>
      <p:ext uri="{BB962C8B-B14F-4D97-AF65-F5344CB8AC3E}">
        <p14:creationId xmlns:p14="http://schemas.microsoft.com/office/powerpoint/2010/main" val="26162876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tx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5994" y="2977054"/>
            <a:ext cx="8067822" cy="1793104"/>
          </a:xfrm>
          <a:noFill/>
        </p:spPr>
        <p:txBody>
          <a:bodyPr lIns="0" tIns="91440" rIns="146304" bIns="91440" anchor="b" anchorCtr="0"/>
          <a:lstStyle>
            <a:lvl1pPr>
              <a:defRPr sz="5293" spc="-147" baseline="0">
                <a:solidFill>
                  <a:schemeClr val="bg2"/>
                </a:solidFill>
              </a:defRPr>
            </a:lvl1pPr>
          </a:lstStyle>
          <a:p>
            <a:r>
              <a:rPr lang="en-US"/>
              <a:t>Office 365 presentation title or event name</a:t>
            </a:r>
          </a:p>
        </p:txBody>
      </p:sp>
      <p:sp>
        <p:nvSpPr>
          <p:cNvPr id="5" name="Text Placeholder 4"/>
          <p:cNvSpPr>
            <a:spLocks noGrp="1"/>
          </p:cNvSpPr>
          <p:nvPr>
            <p:ph type="body" sz="quarter" idx="12" hasCustomPrompt="1"/>
          </p:nvPr>
        </p:nvSpPr>
        <p:spPr>
          <a:xfrm>
            <a:off x="462753" y="4736472"/>
            <a:ext cx="8359808" cy="715931"/>
          </a:xfrm>
          <a:noFill/>
        </p:spPr>
        <p:txBody>
          <a:bodyPr lIns="0" tIns="109728" rIns="164592" bIns="109728">
            <a:noAutofit/>
          </a:bodyPr>
          <a:lstStyle>
            <a:lvl1pPr marL="0" indent="0">
              <a:spcBef>
                <a:spcPts val="0"/>
              </a:spcBef>
              <a:buNone/>
              <a:defRPr sz="1765" spc="0" baseline="0">
                <a:solidFill>
                  <a:schemeClr val="bg2"/>
                </a:solidFill>
                <a:latin typeface="+mn-lt"/>
              </a:defRPr>
            </a:lvl1pPr>
          </a:lstStyle>
          <a:p>
            <a:pPr lvl="0"/>
            <a:r>
              <a:rPr lang="en-US"/>
              <a:t>Author Name</a:t>
            </a:r>
          </a:p>
          <a:p>
            <a:pPr lvl="0"/>
            <a:r>
              <a:rPr lang="en-US"/>
              <a:t>Date</a:t>
            </a:r>
          </a:p>
        </p:txBody>
      </p:sp>
      <p:grpSp>
        <p:nvGrpSpPr>
          <p:cNvPr id="7" name="Group 6"/>
          <p:cNvGrpSpPr/>
          <p:nvPr userDrawn="1"/>
        </p:nvGrpSpPr>
        <p:grpSpPr>
          <a:xfrm>
            <a:off x="455997" y="440496"/>
            <a:ext cx="914788" cy="196431"/>
            <a:chOff x="465139" y="449264"/>
            <a:chExt cx="933131" cy="200341"/>
          </a:xfrm>
        </p:grpSpPr>
        <p:pic>
          <p:nvPicPr>
            <p:cNvPr id="97" name="Picture 96"/>
            <p:cNvPicPr>
              <a:picLocks noChangeAspect="1"/>
            </p:cNvPicPr>
            <p:nvPr userDrawn="1"/>
          </p:nvPicPr>
          <p:blipFill rotWithShape="1">
            <a:blip r:embed="rId2" cstate="screen">
              <a:extLst>
                <a:ext uri="{28A0092B-C50C-407E-A947-70E740481C1C}">
                  <a14:useLocalDpi xmlns:a14="http://schemas.microsoft.com/office/drawing/2010/main"/>
                </a:ext>
              </a:extLst>
            </a:blip>
            <a:srcRect l="26716" r="872" b="4064"/>
            <a:stretch/>
          </p:blipFill>
          <p:spPr bwMode="black">
            <a:xfrm>
              <a:off x="721996" y="459092"/>
              <a:ext cx="676274" cy="187779"/>
            </a:xfrm>
            <a:prstGeom prst="rect">
              <a:avLst/>
            </a:prstGeom>
          </p:spPr>
        </p:pic>
        <p:pic>
          <p:nvPicPr>
            <p:cNvPr id="64" name="MS logo gray - EMF"/>
            <p:cNvPicPr>
              <a:picLocks noChangeAspect="1"/>
            </p:cNvPicPr>
            <p:nvPr userDrawn="1"/>
          </p:nvPicPr>
          <p:blipFill rotWithShape="1">
            <a:blip r:embed="rId3" cstate="screen">
              <a:extLst>
                <a:ext uri="{28A0092B-C50C-407E-A947-70E740481C1C}">
                  <a14:useLocalDpi xmlns:a14="http://schemas.microsoft.com/office/drawing/2010/main"/>
                </a:ext>
              </a:extLst>
            </a:blip>
            <a:srcRect r="76414"/>
            <a:stretch/>
          </p:blipFill>
          <p:spPr bwMode="black">
            <a:xfrm>
              <a:off x="465139" y="449264"/>
              <a:ext cx="220661" cy="200341"/>
            </a:xfrm>
            <a:prstGeom prst="rect">
              <a:avLst/>
            </a:prstGeom>
          </p:spPr>
        </p:pic>
      </p:grpSp>
    </p:spTree>
    <p:extLst>
      <p:ext uri="{BB962C8B-B14F-4D97-AF65-F5344CB8AC3E}">
        <p14:creationId xmlns:p14="http://schemas.microsoft.com/office/powerpoint/2010/main" val="38900681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Title Slide 4">
    <p:bg>
      <p:bgPr>
        <a:solidFill>
          <a:schemeClr val="accent2"/>
        </a:solidFill>
        <a:effectLst/>
      </p:bgPr>
    </p:bg>
    <p:spTree>
      <p:nvGrpSpPr>
        <p:cNvPr id="1" name=""/>
        <p:cNvGrpSpPr/>
        <p:nvPr/>
      </p:nvGrpSpPr>
      <p:grpSpPr>
        <a:xfrm>
          <a:off x="0" y="0"/>
          <a:ext cx="0" cy="0"/>
          <a:chOff x="0" y="0"/>
          <a:chExt cx="0" cy="0"/>
        </a:xfrm>
      </p:grpSpPr>
      <p:pic>
        <p:nvPicPr>
          <p:cNvPr id="10" name="Picture 2" descr="C:\Users\Sarah\Documents\_SSD_Business\Clients\BridgePartners\1517_BP_BCS_Ppts_Jessica\_BCS Photos\MSC17_slumLoveSweaters_001.jpg"/>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brightnessContrast bright="4000"/>
                    </a14:imgEffect>
                  </a14:imgLayer>
                </a14:imgProps>
              </a:ex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bwMode="auto">
          <a:xfrm>
            <a:off x="-1" y="0"/>
            <a:ext cx="12192001" cy="6858000"/>
          </a:xfrm>
          <a:prstGeom prst="rect">
            <a:avLst/>
          </a:prstGeom>
          <a:gradFill flip="none" rotWithShape="1">
            <a:gsLst>
              <a:gs pos="0">
                <a:schemeClr val="bg1">
                  <a:lumMod val="10000"/>
                  <a:alpha val="68000"/>
                </a:schemeClr>
              </a:gs>
              <a:gs pos="69000">
                <a:schemeClr val="accent1">
                  <a:tint val="23500"/>
                  <a:satMod val="160000"/>
                  <a:alpha val="0"/>
                </a:schemeClr>
              </a:gs>
            </a:gsLst>
            <a:lin ang="186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455994" y="2977054"/>
            <a:ext cx="8067822" cy="1793104"/>
          </a:xfrm>
          <a:noFill/>
        </p:spPr>
        <p:txBody>
          <a:bodyPr lIns="0" tIns="91440" rIns="146304" bIns="91440" anchor="b" anchorCtr="0"/>
          <a:lstStyle>
            <a:lvl1pPr>
              <a:defRPr sz="5293" spc="-147" baseline="0">
                <a:solidFill>
                  <a:schemeClr val="bg2"/>
                </a:solidFill>
              </a:defRPr>
            </a:lvl1pPr>
          </a:lstStyle>
          <a:p>
            <a:r>
              <a:rPr lang="en-US"/>
              <a:t>BCS presentation title or event name</a:t>
            </a:r>
          </a:p>
        </p:txBody>
      </p:sp>
      <p:sp>
        <p:nvSpPr>
          <p:cNvPr id="5" name="Text Placeholder 4"/>
          <p:cNvSpPr>
            <a:spLocks noGrp="1"/>
          </p:cNvSpPr>
          <p:nvPr>
            <p:ph type="body" sz="quarter" idx="12" hasCustomPrompt="1"/>
          </p:nvPr>
        </p:nvSpPr>
        <p:spPr>
          <a:xfrm>
            <a:off x="462753" y="4736472"/>
            <a:ext cx="8359808" cy="715931"/>
          </a:xfrm>
          <a:noFill/>
        </p:spPr>
        <p:txBody>
          <a:bodyPr lIns="0" tIns="109728" rIns="164592" bIns="109728">
            <a:noAutofit/>
          </a:bodyPr>
          <a:lstStyle>
            <a:lvl1pPr marL="0" indent="0">
              <a:spcBef>
                <a:spcPts val="0"/>
              </a:spcBef>
              <a:buNone/>
              <a:defRPr sz="1765" spc="0" baseline="0">
                <a:solidFill>
                  <a:schemeClr val="bg2"/>
                </a:solidFill>
                <a:latin typeface="+mn-lt"/>
              </a:defRPr>
            </a:lvl1pPr>
          </a:lstStyle>
          <a:p>
            <a:pPr lvl="0"/>
            <a:r>
              <a:rPr lang="en-US"/>
              <a:t>Author Name</a:t>
            </a:r>
          </a:p>
          <a:p>
            <a:pPr lvl="0"/>
            <a:r>
              <a:rPr lang="en-US"/>
              <a:t>Date</a:t>
            </a:r>
          </a:p>
        </p:txBody>
      </p:sp>
      <p:sp>
        <p:nvSpPr>
          <p:cNvPr id="3" name="Rectangle 2"/>
          <p:cNvSpPr/>
          <p:nvPr userDrawn="1"/>
        </p:nvSpPr>
        <p:spPr bwMode="auto">
          <a:xfrm>
            <a:off x="0" y="0"/>
            <a:ext cx="4308191" cy="2355122"/>
          </a:xfrm>
          <a:prstGeom prst="rect">
            <a:avLst/>
          </a:prstGeom>
          <a:gradFill flip="none" rotWithShape="1">
            <a:gsLst>
              <a:gs pos="0">
                <a:schemeClr val="tx1">
                  <a:alpha val="45000"/>
                </a:schemeClr>
              </a:gs>
              <a:gs pos="62000">
                <a:schemeClr val="accent1">
                  <a:tint val="23500"/>
                  <a:satMod val="160000"/>
                  <a:alpha val="0"/>
                </a:schemeClr>
              </a:gs>
            </a:gsLst>
            <a:lin ang="30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pic>
        <p:nvPicPr>
          <p:cNvPr id="13" name="Picture 12"/>
          <p:cNvPicPr>
            <a:picLocks noChangeAspect="1"/>
          </p:cNvPicPr>
          <p:nvPr userDrawn="1"/>
        </p:nvPicPr>
        <p:blipFill rotWithShape="1">
          <a:blip r:embed="rId4" cstate="screen">
            <a:extLst>
              <a:ext uri="{28A0092B-C50C-407E-A947-70E740481C1C}">
                <a14:useLocalDpi xmlns:a14="http://schemas.microsoft.com/office/drawing/2010/main"/>
              </a:ext>
            </a:extLst>
          </a:blip>
          <a:srcRect l="26716" r="872" b="4064"/>
          <a:stretch/>
        </p:blipFill>
        <p:spPr bwMode="black">
          <a:xfrm>
            <a:off x="707803" y="450131"/>
            <a:ext cx="662980" cy="184114"/>
          </a:xfrm>
          <a:prstGeom prst="rect">
            <a:avLst/>
          </a:prstGeom>
        </p:spPr>
      </p:pic>
      <p:pic>
        <p:nvPicPr>
          <p:cNvPr id="14" name="MS logo gray - EMF"/>
          <p:cNvPicPr>
            <a:picLocks noChangeAspect="1"/>
          </p:cNvPicPr>
          <p:nvPr userDrawn="1"/>
        </p:nvPicPr>
        <p:blipFill rotWithShape="1">
          <a:blip r:embed="rId5" cstate="screen">
            <a:extLst>
              <a:ext uri="{28A0092B-C50C-407E-A947-70E740481C1C}">
                <a14:useLocalDpi xmlns:a14="http://schemas.microsoft.com/office/drawing/2010/main"/>
              </a:ext>
            </a:extLst>
          </a:blip>
          <a:srcRect r="76414"/>
          <a:stretch/>
        </p:blipFill>
        <p:spPr bwMode="black">
          <a:xfrm>
            <a:off x="455997" y="440496"/>
            <a:ext cx="216323" cy="196431"/>
          </a:xfrm>
          <a:prstGeom prst="rect">
            <a:avLst/>
          </a:prstGeom>
        </p:spPr>
      </p:pic>
    </p:spTree>
    <p:extLst>
      <p:ext uri="{BB962C8B-B14F-4D97-AF65-F5344CB8AC3E}">
        <p14:creationId xmlns:p14="http://schemas.microsoft.com/office/powerpoint/2010/main" val="39716121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Title Slide 4">
    <p:bg>
      <p:bgPr>
        <a:solidFill>
          <a:schemeClr val="accent2"/>
        </a:solidFill>
        <a:effectLst/>
      </p:bgPr>
    </p:bg>
    <p:spTree>
      <p:nvGrpSpPr>
        <p:cNvPr id="1" name=""/>
        <p:cNvGrpSpPr/>
        <p:nvPr/>
      </p:nvGrpSpPr>
      <p:grpSpPr>
        <a:xfrm>
          <a:off x="0" y="0"/>
          <a:ext cx="0" cy="0"/>
          <a:chOff x="0" y="0"/>
          <a:chExt cx="0" cy="0"/>
        </a:xfrm>
      </p:grpSpPr>
      <p:pic>
        <p:nvPicPr>
          <p:cNvPr id="15" name="Picture 3" descr="C:\Users\Sarah\Documents\_SSD_Business\Clients\BridgePartners\1517_BP_BCS_Ppts_Jessica\_BCS Photos\MSC17_ILSI_006.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0" y="0"/>
            <a:ext cx="12192000" cy="688922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bwMode="auto">
          <a:xfrm>
            <a:off x="-1" y="0"/>
            <a:ext cx="12192001" cy="6889221"/>
          </a:xfrm>
          <a:prstGeom prst="rect">
            <a:avLst/>
          </a:prstGeom>
          <a:gradFill flip="none" rotWithShape="1">
            <a:gsLst>
              <a:gs pos="0">
                <a:schemeClr val="bg1">
                  <a:lumMod val="10000"/>
                  <a:alpha val="68000"/>
                </a:schemeClr>
              </a:gs>
              <a:gs pos="69000">
                <a:schemeClr val="accent1">
                  <a:tint val="23500"/>
                  <a:satMod val="160000"/>
                  <a:alpha val="0"/>
                </a:schemeClr>
              </a:gs>
            </a:gsLst>
            <a:lin ang="186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455994" y="2977054"/>
            <a:ext cx="8067822" cy="1793104"/>
          </a:xfrm>
          <a:noFill/>
        </p:spPr>
        <p:txBody>
          <a:bodyPr lIns="0" tIns="91440" rIns="146304" bIns="91440" anchor="b" anchorCtr="0"/>
          <a:lstStyle>
            <a:lvl1pPr>
              <a:defRPr sz="5293" spc="-147" baseline="0">
                <a:solidFill>
                  <a:schemeClr val="bg2"/>
                </a:solidFill>
              </a:defRPr>
            </a:lvl1pPr>
          </a:lstStyle>
          <a:p>
            <a:r>
              <a:rPr lang="en-US"/>
              <a:t>BCS presentation title or event name</a:t>
            </a:r>
          </a:p>
        </p:txBody>
      </p:sp>
      <p:sp>
        <p:nvSpPr>
          <p:cNvPr id="5" name="Text Placeholder 4"/>
          <p:cNvSpPr>
            <a:spLocks noGrp="1"/>
          </p:cNvSpPr>
          <p:nvPr>
            <p:ph type="body" sz="quarter" idx="12" hasCustomPrompt="1"/>
          </p:nvPr>
        </p:nvSpPr>
        <p:spPr>
          <a:xfrm>
            <a:off x="462753" y="4736472"/>
            <a:ext cx="8359808" cy="715931"/>
          </a:xfrm>
          <a:noFill/>
        </p:spPr>
        <p:txBody>
          <a:bodyPr lIns="0" tIns="109728" rIns="164592" bIns="109728">
            <a:noAutofit/>
          </a:bodyPr>
          <a:lstStyle>
            <a:lvl1pPr marL="0" indent="0">
              <a:spcBef>
                <a:spcPts val="0"/>
              </a:spcBef>
              <a:buNone/>
              <a:defRPr sz="1765" spc="0" baseline="0">
                <a:solidFill>
                  <a:schemeClr val="bg2"/>
                </a:solidFill>
                <a:latin typeface="+mn-lt"/>
              </a:defRPr>
            </a:lvl1pPr>
          </a:lstStyle>
          <a:p>
            <a:pPr lvl="0"/>
            <a:r>
              <a:rPr lang="en-US"/>
              <a:t>Author Name</a:t>
            </a:r>
          </a:p>
          <a:p>
            <a:pPr lvl="0"/>
            <a:r>
              <a:rPr lang="en-US"/>
              <a:t>Date</a:t>
            </a:r>
          </a:p>
        </p:txBody>
      </p:sp>
      <p:sp>
        <p:nvSpPr>
          <p:cNvPr id="3" name="Rectangle 2"/>
          <p:cNvSpPr/>
          <p:nvPr userDrawn="1"/>
        </p:nvSpPr>
        <p:spPr bwMode="auto">
          <a:xfrm>
            <a:off x="0" y="0"/>
            <a:ext cx="4308191" cy="2355122"/>
          </a:xfrm>
          <a:prstGeom prst="rect">
            <a:avLst/>
          </a:prstGeom>
          <a:gradFill flip="none" rotWithShape="1">
            <a:gsLst>
              <a:gs pos="0">
                <a:schemeClr val="tx1">
                  <a:alpha val="45000"/>
                </a:schemeClr>
              </a:gs>
              <a:gs pos="62000">
                <a:schemeClr val="accent1">
                  <a:tint val="23500"/>
                  <a:satMod val="160000"/>
                  <a:alpha val="0"/>
                </a:schemeClr>
              </a:gs>
            </a:gsLst>
            <a:lin ang="30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pic>
        <p:nvPicPr>
          <p:cNvPr id="13" name="Picture 12"/>
          <p:cNvPicPr>
            <a:picLocks noChangeAspect="1"/>
          </p:cNvPicPr>
          <p:nvPr userDrawn="1"/>
        </p:nvPicPr>
        <p:blipFill rotWithShape="1">
          <a:blip r:embed="rId3" cstate="screen">
            <a:extLst>
              <a:ext uri="{28A0092B-C50C-407E-A947-70E740481C1C}">
                <a14:useLocalDpi xmlns:a14="http://schemas.microsoft.com/office/drawing/2010/main"/>
              </a:ext>
            </a:extLst>
          </a:blip>
          <a:srcRect l="26716" r="872" b="4064"/>
          <a:stretch/>
        </p:blipFill>
        <p:spPr bwMode="black">
          <a:xfrm>
            <a:off x="707803" y="450131"/>
            <a:ext cx="662980" cy="184114"/>
          </a:xfrm>
          <a:prstGeom prst="rect">
            <a:avLst/>
          </a:prstGeom>
        </p:spPr>
      </p:pic>
      <p:pic>
        <p:nvPicPr>
          <p:cNvPr id="14" name="MS logo gray - EMF"/>
          <p:cNvPicPr>
            <a:picLocks noChangeAspect="1"/>
          </p:cNvPicPr>
          <p:nvPr userDrawn="1"/>
        </p:nvPicPr>
        <p:blipFill rotWithShape="1">
          <a:blip r:embed="rId4" cstate="screen">
            <a:extLst>
              <a:ext uri="{28A0092B-C50C-407E-A947-70E740481C1C}">
                <a14:useLocalDpi xmlns:a14="http://schemas.microsoft.com/office/drawing/2010/main"/>
              </a:ext>
            </a:extLst>
          </a:blip>
          <a:srcRect r="76414"/>
          <a:stretch/>
        </p:blipFill>
        <p:spPr bwMode="black">
          <a:xfrm>
            <a:off x="455997" y="440496"/>
            <a:ext cx="216323" cy="196431"/>
          </a:xfrm>
          <a:prstGeom prst="rect">
            <a:avLst/>
          </a:prstGeom>
        </p:spPr>
      </p:pic>
    </p:spTree>
    <p:extLst>
      <p:ext uri="{BB962C8B-B14F-4D97-AF65-F5344CB8AC3E}">
        <p14:creationId xmlns:p14="http://schemas.microsoft.com/office/powerpoint/2010/main" val="38381482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6" y="941693"/>
            <a:ext cx="3618381" cy="899665"/>
          </a:xfrm>
        </p:spPr>
        <p:txBody>
          <a:bodyPr lIns="0" tIns="0" rIns="0" bIns="0"/>
          <a:lstStyle>
            <a:lvl1pPr>
              <a:defRPr sz="1765" spc="-49" baseline="0">
                <a:solidFill>
                  <a:schemeClr val="tx1"/>
                </a:solidFill>
              </a:defRPr>
            </a:lvl1pPr>
          </a:lstStyle>
          <a:p>
            <a:r>
              <a:rPr lang="en-US"/>
              <a:t>Contents</a:t>
            </a:r>
          </a:p>
        </p:txBody>
      </p:sp>
      <p:sp>
        <p:nvSpPr>
          <p:cNvPr id="4" name="Text Placeholder 3"/>
          <p:cNvSpPr>
            <a:spLocks noGrp="1"/>
          </p:cNvSpPr>
          <p:nvPr>
            <p:ph type="body" sz="quarter" idx="10" hasCustomPrompt="1"/>
          </p:nvPr>
        </p:nvSpPr>
        <p:spPr>
          <a:xfrm>
            <a:off x="6229843" y="941693"/>
            <a:ext cx="3837818" cy="3786998"/>
          </a:xfrm>
        </p:spPr>
        <p:txBody>
          <a:bodyPr wrap="square" lIns="0" tIns="0" rIns="0" bIns="0">
            <a:noAutofit/>
          </a:bodyPr>
          <a:lstStyle>
            <a:lvl1pPr marL="0" indent="0" defTabSz="507233">
              <a:buNone/>
              <a:defRPr sz="1765" spc="-49" baseline="0">
                <a:solidFill>
                  <a:srgbClr val="2D78D7"/>
                </a:solidFill>
                <a:latin typeface="+mj-lt"/>
              </a:defRPr>
            </a:lvl1pPr>
            <a:lvl2pPr marL="224054" indent="0">
              <a:buNone/>
              <a:defRPr sz="1765"/>
            </a:lvl2pPr>
            <a:lvl3pPr marL="448107" indent="0">
              <a:buNone/>
              <a:defRPr sz="1765"/>
            </a:lvl3pPr>
            <a:lvl4pPr marL="672161" indent="0">
              <a:buNone/>
              <a:defRPr sz="1765"/>
            </a:lvl4pPr>
            <a:lvl5pPr marL="896214" indent="0">
              <a:buNone/>
              <a:defRPr sz="1765"/>
            </a:lvl5pPr>
          </a:lstStyle>
          <a:p>
            <a:pPr lvl="0"/>
            <a:r>
              <a:rPr lang="en-US"/>
              <a:t>##	Section Title</a:t>
            </a:r>
          </a:p>
        </p:txBody>
      </p:sp>
    </p:spTree>
    <p:extLst>
      <p:ext uri="{BB962C8B-B14F-4D97-AF65-F5344CB8AC3E}">
        <p14:creationId xmlns:p14="http://schemas.microsoft.com/office/powerpoint/2010/main" val="7195821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0583D-DE95-483A-B116-3773C1D30A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89023E-04CB-4142-929D-6799C96A08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13BA572-10FB-4576-AE65-29BC5452791B}"/>
              </a:ext>
            </a:extLst>
          </p:cNvPr>
          <p:cNvSpPr>
            <a:spLocks noGrp="1"/>
          </p:cNvSpPr>
          <p:nvPr>
            <p:ph type="dt" sz="half" idx="10"/>
          </p:nvPr>
        </p:nvSpPr>
        <p:spPr/>
        <p:txBody>
          <a:bodyPr/>
          <a:lstStyle/>
          <a:p>
            <a:fld id="{8C4E1CEA-8444-474D-9E14-2EE00AE25913}" type="datetimeFigureOut">
              <a:rPr lang="en-US" smtClean="0"/>
              <a:t>7/23/2018</a:t>
            </a:fld>
            <a:endParaRPr lang="en-US"/>
          </a:p>
        </p:txBody>
      </p:sp>
      <p:sp>
        <p:nvSpPr>
          <p:cNvPr id="5" name="Footer Placeholder 4">
            <a:extLst>
              <a:ext uri="{FF2B5EF4-FFF2-40B4-BE49-F238E27FC236}">
                <a16:creationId xmlns:a16="http://schemas.microsoft.com/office/drawing/2014/main" id="{41134A0C-DA0C-424E-BB8A-021F9DD0E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C305A1-F573-4343-8D00-55A437546C86}"/>
              </a:ext>
            </a:extLst>
          </p:cNvPr>
          <p:cNvSpPr>
            <a:spLocks noGrp="1"/>
          </p:cNvSpPr>
          <p:nvPr>
            <p:ph type="sldNum" sz="quarter" idx="12"/>
          </p:nvPr>
        </p:nvSpPr>
        <p:spPr/>
        <p:txBody>
          <a:bodyPr/>
          <a:lstStyle/>
          <a:p>
            <a:fld id="{CA2055A3-71C5-4A13-A099-34B8830458BD}" type="slidenum">
              <a:rPr lang="en-US" smtClean="0"/>
              <a:t>‹#›</a:t>
            </a:fld>
            <a:endParaRPr lang="en-US"/>
          </a:p>
        </p:txBody>
      </p:sp>
    </p:spTree>
    <p:extLst>
      <p:ext uri="{BB962C8B-B14F-4D97-AF65-F5344CB8AC3E}">
        <p14:creationId xmlns:p14="http://schemas.microsoft.com/office/powerpoint/2010/main" val="29076381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6" y="620429"/>
            <a:ext cx="11306469" cy="403137"/>
          </a:xfrm>
        </p:spPr>
        <p:txBody>
          <a:bodyPr wrap="square" lIns="0" tIns="0" rIns="0" bIns="0">
            <a:spAutoFit/>
          </a:bodyPr>
          <a:lstStyle>
            <a:lvl1pPr>
              <a:lnSpc>
                <a:spcPts val="3136"/>
              </a:lnSpc>
              <a:defRPr sz="2745">
                <a:solidFill>
                  <a:schemeClr val="tx1"/>
                </a:solidFill>
              </a:defRPr>
            </a:lvl1pPr>
          </a:lstStyle>
          <a:p>
            <a:r>
              <a:rPr lang="en-US"/>
              <a:t>Heading Segoe UI </a:t>
            </a:r>
            <a:r>
              <a:rPr lang="en-US" err="1"/>
              <a:t>Semibold</a:t>
            </a:r>
            <a:r>
              <a:rPr lang="en-US"/>
              <a:t> 28/32</a:t>
            </a:r>
          </a:p>
        </p:txBody>
      </p:sp>
      <p:sp>
        <p:nvSpPr>
          <p:cNvPr id="4" name="Text Placeholder 3"/>
          <p:cNvSpPr>
            <a:spLocks noGrp="1"/>
          </p:cNvSpPr>
          <p:nvPr>
            <p:ph type="body" sz="quarter" idx="10" hasCustomPrompt="1"/>
          </p:nvPr>
        </p:nvSpPr>
        <p:spPr>
          <a:xfrm>
            <a:off x="455996" y="1882333"/>
            <a:ext cx="11306469" cy="307777"/>
          </a:xfrm>
        </p:spPr>
        <p:txBody>
          <a:bodyPr wrap="square" lIns="0" tIns="0" rIns="0" bIns="0">
            <a:spAutoFit/>
          </a:bodyPr>
          <a:lstStyle>
            <a:lvl1pPr marL="0" indent="0">
              <a:lnSpc>
                <a:spcPts val="2353"/>
              </a:lnSpc>
              <a:buNone/>
              <a:defRPr sz="1961" b="0" i="0">
                <a:solidFill>
                  <a:schemeClr val="tx1"/>
                </a:solidFill>
                <a:latin typeface="+mn-lt"/>
              </a:defRPr>
            </a:lvl1pPr>
            <a:lvl2pPr marL="224054" indent="0">
              <a:buNone/>
              <a:defRPr/>
            </a:lvl2pPr>
            <a:lvl3pPr marL="448107" indent="0">
              <a:buNone/>
              <a:defRPr/>
            </a:lvl3pPr>
            <a:lvl4pPr marL="672161" indent="0">
              <a:buNone/>
              <a:defRPr/>
            </a:lvl4pPr>
            <a:lvl5pPr marL="896214" indent="0">
              <a:buNone/>
              <a:defRPr/>
            </a:lvl5pPr>
          </a:lstStyle>
          <a:p>
            <a:pPr lvl="0"/>
            <a:r>
              <a:rPr lang="en-US"/>
              <a:t>Large: subhead Segoe UI Regular 20/24</a:t>
            </a:r>
          </a:p>
        </p:txBody>
      </p:sp>
      <p:sp>
        <p:nvSpPr>
          <p:cNvPr id="5" name="Text Placeholder 4"/>
          <p:cNvSpPr>
            <a:spLocks noGrp="1"/>
          </p:cNvSpPr>
          <p:nvPr>
            <p:ph type="body" sz="quarter" idx="11" hasCustomPrompt="1"/>
          </p:nvPr>
        </p:nvSpPr>
        <p:spPr>
          <a:xfrm>
            <a:off x="455996" y="3151388"/>
            <a:ext cx="11306469" cy="461665"/>
          </a:xfrm>
        </p:spPr>
        <p:txBody>
          <a:bodyPr lIns="0" tIns="0" rIns="0" bIns="0"/>
          <a:lstStyle>
            <a:lvl1pPr marL="0" indent="0">
              <a:lnSpc>
                <a:spcPts val="1765"/>
              </a:lnSpc>
              <a:spcBef>
                <a:spcPts val="0"/>
              </a:spcBef>
              <a:buNone/>
              <a:defRPr sz="1371" b="1">
                <a:solidFill>
                  <a:schemeClr val="tx1"/>
                </a:solidFill>
                <a:latin typeface="+mn-lt"/>
              </a:defRPr>
            </a:lvl1pPr>
            <a:lvl2pPr marL="0" indent="0">
              <a:lnSpc>
                <a:spcPts val="1765"/>
              </a:lnSpc>
              <a:spcBef>
                <a:spcPts val="0"/>
              </a:spcBef>
              <a:buNone/>
              <a:defRPr sz="1371">
                <a:solidFill>
                  <a:schemeClr val="tx1"/>
                </a:solidFill>
              </a:defRPr>
            </a:lvl2pPr>
            <a:lvl3pPr marL="448107" indent="0">
              <a:buNone/>
              <a:defRPr/>
            </a:lvl3pPr>
            <a:lvl4pPr marL="672161" indent="0">
              <a:buNone/>
              <a:defRPr/>
            </a:lvl4pPr>
            <a:lvl5pPr marL="896214" indent="0">
              <a:buNone/>
              <a:defRPr/>
            </a:lvl5pPr>
          </a:lstStyle>
          <a:p>
            <a:pPr lvl="0"/>
            <a:r>
              <a:rPr lang="en-US"/>
              <a:t>Medium: paragraph title Segoe UI bold 14/18</a:t>
            </a:r>
          </a:p>
          <a:p>
            <a:pPr lvl="1"/>
            <a:r>
              <a:rPr lang="en-US"/>
              <a:t>Body copy Segoe UI Regular 14/18</a:t>
            </a:r>
          </a:p>
        </p:txBody>
      </p:sp>
      <p:sp>
        <p:nvSpPr>
          <p:cNvPr id="7" name="Text Placeholder 6"/>
          <p:cNvSpPr>
            <a:spLocks noGrp="1"/>
          </p:cNvSpPr>
          <p:nvPr>
            <p:ph type="body" sz="quarter" idx="12" hasCustomPrompt="1"/>
          </p:nvPr>
        </p:nvSpPr>
        <p:spPr>
          <a:xfrm>
            <a:off x="455996" y="4390304"/>
            <a:ext cx="11306469" cy="307777"/>
          </a:xfrm>
        </p:spPr>
        <p:txBody>
          <a:bodyPr lIns="0" tIns="0" rIns="0" bIns="0"/>
          <a:lstStyle>
            <a:lvl1pPr marL="0" indent="0">
              <a:lnSpc>
                <a:spcPts val="1175"/>
              </a:lnSpc>
              <a:spcBef>
                <a:spcPts val="0"/>
              </a:spcBef>
              <a:buNone/>
              <a:defRPr sz="980">
                <a:solidFill>
                  <a:schemeClr val="tx1"/>
                </a:solidFill>
              </a:defRPr>
            </a:lvl1pPr>
            <a:lvl2pPr marL="0" indent="0">
              <a:lnSpc>
                <a:spcPts val="1175"/>
              </a:lnSpc>
              <a:spcBef>
                <a:spcPts val="0"/>
              </a:spcBef>
              <a:buNone/>
              <a:defRPr sz="980">
                <a:solidFill>
                  <a:schemeClr val="tx1"/>
                </a:solidFill>
              </a:defRPr>
            </a:lvl2pPr>
            <a:lvl3pPr marL="448107" indent="0">
              <a:buNone/>
              <a:defRPr/>
            </a:lvl3pPr>
            <a:lvl4pPr marL="672161" indent="0">
              <a:buNone/>
              <a:defRPr/>
            </a:lvl4pPr>
            <a:lvl5pPr marL="896214" indent="0">
              <a:buNone/>
              <a:defRPr/>
            </a:lvl5pPr>
          </a:lstStyle>
          <a:p>
            <a:pPr lvl="0"/>
            <a:r>
              <a:rPr lang="en-US"/>
              <a:t>Small: caption title Segoe </a:t>
            </a:r>
            <a:r>
              <a:rPr lang="en-US" err="1"/>
              <a:t>Semibold</a:t>
            </a:r>
            <a:r>
              <a:rPr lang="en-US"/>
              <a:t> 10/12</a:t>
            </a:r>
          </a:p>
          <a:p>
            <a:pPr lvl="1"/>
            <a:r>
              <a:rPr lang="en-US"/>
              <a:t>Caption Segoe Regular 10/12</a:t>
            </a:r>
          </a:p>
        </p:txBody>
      </p:sp>
    </p:spTree>
    <p:extLst>
      <p:ext uri="{BB962C8B-B14F-4D97-AF65-F5344CB8AC3E}">
        <p14:creationId xmlns:p14="http://schemas.microsoft.com/office/powerpoint/2010/main" val="4035869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option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6" y="620429"/>
            <a:ext cx="11306469" cy="403137"/>
          </a:xfrm>
        </p:spPr>
        <p:txBody>
          <a:bodyPr wrap="square" lIns="0" tIns="0" rIns="0" bIns="0">
            <a:spAutoFit/>
          </a:bodyPr>
          <a:lstStyle>
            <a:lvl1pPr>
              <a:lnSpc>
                <a:spcPts val="3136"/>
              </a:lnSpc>
              <a:defRPr sz="2745">
                <a:solidFill>
                  <a:srgbClr val="2F2F2F"/>
                </a:solidFill>
              </a:defRPr>
            </a:lvl1pPr>
          </a:lstStyle>
          <a:p>
            <a:r>
              <a:rPr lang="en-US"/>
              <a:t>Text option 1: three column bulleted list</a:t>
            </a:r>
          </a:p>
        </p:txBody>
      </p:sp>
      <p:sp>
        <p:nvSpPr>
          <p:cNvPr id="4" name="Text Placeholder 3"/>
          <p:cNvSpPr>
            <a:spLocks noGrp="1"/>
          </p:cNvSpPr>
          <p:nvPr>
            <p:ph type="body" sz="quarter" idx="10" hasCustomPrompt="1"/>
          </p:nvPr>
        </p:nvSpPr>
        <p:spPr>
          <a:xfrm>
            <a:off x="455996" y="1882331"/>
            <a:ext cx="7454644" cy="923330"/>
          </a:xfrm>
        </p:spPr>
        <p:txBody>
          <a:bodyPr wrap="square" lIns="0" tIns="0" rIns="0" bIns="0">
            <a:spAutoFit/>
          </a:bodyPr>
          <a:lstStyle>
            <a:lvl1pPr marL="0" indent="0">
              <a:lnSpc>
                <a:spcPts val="2353"/>
              </a:lnSpc>
              <a:buNone/>
              <a:defRPr sz="1961" b="0" i="0">
                <a:solidFill>
                  <a:schemeClr val="tx1"/>
                </a:solidFill>
                <a:latin typeface="+mn-lt"/>
              </a:defRPr>
            </a:lvl1pPr>
            <a:lvl2pPr marL="224054" indent="0">
              <a:buNone/>
              <a:defRPr/>
            </a:lvl2pPr>
            <a:lvl3pPr marL="448107" indent="0">
              <a:buNone/>
              <a:defRPr/>
            </a:lvl3pPr>
            <a:lvl4pPr marL="672161" indent="0">
              <a:buNone/>
              <a:defRPr/>
            </a:lvl4pPr>
            <a:lvl5pPr marL="896214" indent="0">
              <a:buNone/>
              <a:defRPr/>
            </a:lvl5pPr>
          </a:lstStyle>
          <a:p>
            <a:pPr lvl="0"/>
            <a:r>
              <a:rPr lang="en-US"/>
              <a:t>Subhead Segoe UI Regular 20/24. Dis </a:t>
            </a:r>
            <a:r>
              <a:rPr lang="en-US" err="1"/>
              <a:t>apid</a:t>
            </a:r>
            <a:r>
              <a:rPr lang="en-US"/>
              <a:t> </a:t>
            </a:r>
            <a:r>
              <a:rPr lang="en-US" err="1"/>
              <a:t>es</a:t>
            </a:r>
            <a:r>
              <a:rPr lang="en-US"/>
              <a:t> </a:t>
            </a:r>
            <a:r>
              <a:rPr lang="en-US" err="1"/>
              <a:t>simusanditis</a:t>
            </a:r>
            <a:r>
              <a:rPr lang="en-US"/>
              <a:t> </a:t>
            </a:r>
            <a:r>
              <a:rPr lang="en-US" err="1"/>
              <a:t>ea</a:t>
            </a:r>
            <a:r>
              <a:rPr lang="en-US"/>
              <a:t> ex et </a:t>
            </a:r>
            <a:r>
              <a:rPr lang="en-US" err="1"/>
              <a:t>illore</a:t>
            </a:r>
            <a:r>
              <a:rPr lang="en-US"/>
              <a:t>, </a:t>
            </a:r>
            <a:r>
              <a:rPr lang="en-US" err="1"/>
              <a:t>nectationet</a:t>
            </a:r>
            <a:r>
              <a:rPr lang="en-US"/>
              <a:t> </a:t>
            </a:r>
            <a:r>
              <a:rPr lang="en-US" err="1"/>
              <a:t>aut</a:t>
            </a:r>
            <a:r>
              <a:rPr lang="en-US"/>
              <a:t> </a:t>
            </a:r>
            <a:r>
              <a:rPr lang="en-US" err="1"/>
              <a:t>dic</a:t>
            </a:r>
            <a:r>
              <a:rPr lang="en-US"/>
              <a:t> </a:t>
            </a:r>
            <a:r>
              <a:rPr lang="en-US" err="1"/>
              <a:t>tem</a:t>
            </a:r>
            <a:r>
              <a:rPr lang="en-US"/>
              <a:t> </a:t>
            </a:r>
            <a:r>
              <a:rPr lang="en-US" err="1"/>
              <a:t>vit</a:t>
            </a:r>
            <a:r>
              <a:rPr lang="en-US"/>
              <a:t> </a:t>
            </a:r>
            <a:r>
              <a:rPr lang="en-US" err="1"/>
              <a:t>velestium</a:t>
            </a:r>
            <a:r>
              <a:rPr lang="en-US"/>
              <a:t> </a:t>
            </a:r>
            <a:r>
              <a:rPr lang="en-US" err="1"/>
              <a:t>reperro</a:t>
            </a:r>
            <a:r>
              <a:rPr lang="en-US"/>
              <a:t> </a:t>
            </a:r>
            <a:r>
              <a:rPr lang="en-US" err="1"/>
              <a:t>rroviduntion</a:t>
            </a:r>
            <a:r>
              <a:rPr lang="en-US"/>
              <a:t> </a:t>
            </a:r>
            <a:r>
              <a:rPr lang="en-US" err="1"/>
              <a:t>conem</a:t>
            </a:r>
            <a:r>
              <a:rPr lang="en-US"/>
              <a:t> </a:t>
            </a:r>
            <a:r>
              <a:rPr lang="en-US" err="1"/>
              <a:t>rehend</a:t>
            </a:r>
            <a:r>
              <a:rPr lang="en-US"/>
              <a:t>.</a:t>
            </a:r>
          </a:p>
        </p:txBody>
      </p:sp>
      <p:sp>
        <p:nvSpPr>
          <p:cNvPr id="5" name="Text Placeholder 4"/>
          <p:cNvSpPr>
            <a:spLocks noGrp="1"/>
          </p:cNvSpPr>
          <p:nvPr>
            <p:ph type="body" sz="quarter" idx="11" hasCustomPrompt="1"/>
          </p:nvPr>
        </p:nvSpPr>
        <p:spPr>
          <a:xfrm>
            <a:off x="455996" y="3151390"/>
            <a:ext cx="3618381" cy="2731517"/>
          </a:xfrm>
        </p:spPr>
        <p:txBody>
          <a:bodyPr lIns="0" tIns="0" rIns="0" bIns="0"/>
          <a:lstStyle>
            <a:lvl1pPr marL="0" indent="0">
              <a:lnSpc>
                <a:spcPts val="1765"/>
              </a:lnSpc>
              <a:spcBef>
                <a:spcPts val="882"/>
              </a:spcBef>
              <a:buNone/>
              <a:defRPr sz="1371" b="1">
                <a:solidFill>
                  <a:srgbClr val="2D78D7"/>
                </a:solidFill>
                <a:latin typeface="+mn-lt"/>
              </a:defRPr>
            </a:lvl1pPr>
            <a:lvl2pPr marL="280067" marR="0" indent="-280067" algn="l" defTabSz="914192" rtl="0" eaLnBrk="1" fontAlgn="auto" latinLnBrk="0" hangingPunct="1">
              <a:lnSpc>
                <a:spcPts val="1765"/>
              </a:lnSpc>
              <a:spcBef>
                <a:spcPts val="441"/>
              </a:spcBef>
              <a:spcAft>
                <a:spcPts val="0"/>
              </a:spcAft>
              <a:buClrTx/>
              <a:buSzPct val="90000"/>
              <a:buFont typeface="Arial" panose="020B0604020202020204" pitchFamily="34" charset="0"/>
              <a:buChar char="•"/>
              <a:tabLst/>
              <a:defRPr sz="1371">
                <a:solidFill>
                  <a:schemeClr val="tx1"/>
                </a:solidFill>
              </a:defRPr>
            </a:lvl2pPr>
            <a:lvl3pPr marL="448107" indent="0">
              <a:buNone/>
              <a:defRPr/>
            </a:lvl3pPr>
            <a:lvl4pPr marL="672161" indent="0">
              <a:buNone/>
              <a:defRPr/>
            </a:lvl4pPr>
            <a:lvl5pPr marL="896214" indent="0">
              <a:buNone/>
              <a:defRPr/>
            </a:lvl5pPr>
          </a:lstStyle>
          <a:p>
            <a:pPr lvl="0"/>
            <a:r>
              <a:rPr lang="en-US"/>
              <a:t>Paragraph title Segoe UI bold 14</a:t>
            </a:r>
          </a:p>
          <a:p>
            <a:pPr lvl="1"/>
            <a:r>
              <a:rPr lang="en-US"/>
              <a:t>Body copy Segoe Regular 14/18.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r>
              <a:rPr lang="en-US" err="1"/>
              <a:t>Urestempor</a:t>
            </a:r>
            <a:r>
              <a:rPr lang="en-US"/>
              <a:t> </a:t>
            </a:r>
            <a:r>
              <a:rPr lang="en-US" err="1"/>
              <a:t>ra</a:t>
            </a:r>
            <a:r>
              <a:rPr lang="en-US"/>
              <a:t> </a:t>
            </a:r>
            <a:r>
              <a:rPr lang="en-US" err="1"/>
              <a:t>aut</a:t>
            </a:r>
            <a:r>
              <a:rPr lang="en-US"/>
              <a:t> </a:t>
            </a:r>
            <a:r>
              <a:rPr lang="en-US" err="1"/>
              <a:t>velique</a:t>
            </a:r>
            <a:r>
              <a:rPr lang="en-US"/>
              <a:t> </a:t>
            </a:r>
            <a:r>
              <a:rPr lang="en-US" err="1"/>
              <a:t>perum</a:t>
            </a:r>
            <a:r>
              <a:rPr lang="en-US"/>
              <a:t> </a:t>
            </a:r>
            <a:r>
              <a:rPr lang="en-US" err="1"/>
              <a:t>enim</a:t>
            </a:r>
            <a:r>
              <a:rPr lang="en-US"/>
              <a:t> qui </a:t>
            </a:r>
            <a:r>
              <a:rPr lang="en-US" err="1"/>
              <a:t>omnimus</a:t>
            </a:r>
            <a:r>
              <a:rPr lang="en-US"/>
              <a:t>, </a:t>
            </a:r>
            <a:r>
              <a:rPr lang="en-US" err="1"/>
              <a:t>sunt</a:t>
            </a:r>
            <a:r>
              <a:rPr lang="en-US"/>
              <a:t> </a:t>
            </a:r>
            <a:r>
              <a:rPr lang="en-US" err="1"/>
              <a:t>fuga</a:t>
            </a:r>
            <a:r>
              <a:rPr lang="en-US"/>
              <a:t>.</a:t>
            </a:r>
          </a:p>
          <a:p>
            <a:pPr lvl="1"/>
            <a:endParaRPr lang="en-US"/>
          </a:p>
          <a:p>
            <a:pPr marL="280067" marR="0" lvl="1" indent="-280067" algn="l" defTabSz="914192" rtl="0" eaLnBrk="1" fontAlgn="auto" latinLnBrk="0" hangingPunct="1">
              <a:lnSpc>
                <a:spcPts val="1765"/>
              </a:lnSpc>
              <a:spcBef>
                <a:spcPts val="13"/>
              </a:spcBef>
              <a:spcAft>
                <a:spcPts val="0"/>
              </a:spcAft>
              <a:buClrTx/>
              <a:buSzPct val="90000"/>
              <a:buFont typeface="Arial" panose="020B0604020202020204" pitchFamily="34" charset="0"/>
              <a:buChar char="•"/>
              <a:tabLst/>
              <a:defRPr/>
            </a:pPr>
            <a:r>
              <a:rPr lang="en-US"/>
              <a:t>Body copy Segoe Regular 14/18.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r>
              <a:rPr lang="en-US" err="1"/>
              <a:t>Urestempor</a:t>
            </a:r>
            <a:r>
              <a:rPr lang="en-US"/>
              <a:t> </a:t>
            </a:r>
            <a:r>
              <a:rPr lang="en-US" err="1"/>
              <a:t>ra</a:t>
            </a:r>
            <a:r>
              <a:rPr lang="en-US"/>
              <a:t> </a:t>
            </a:r>
            <a:r>
              <a:rPr lang="en-US" err="1"/>
              <a:t>aut</a:t>
            </a:r>
            <a:r>
              <a:rPr lang="en-US"/>
              <a:t> </a:t>
            </a:r>
            <a:r>
              <a:rPr lang="en-US" err="1"/>
              <a:t>velique</a:t>
            </a:r>
            <a:r>
              <a:rPr lang="en-US"/>
              <a:t> </a:t>
            </a:r>
            <a:r>
              <a:rPr lang="en-US" err="1"/>
              <a:t>perum</a:t>
            </a:r>
            <a:r>
              <a:rPr lang="en-US"/>
              <a:t> </a:t>
            </a:r>
            <a:r>
              <a:rPr lang="en-US" err="1"/>
              <a:t>enim</a:t>
            </a:r>
            <a:r>
              <a:rPr lang="en-US"/>
              <a:t> qui </a:t>
            </a:r>
            <a:r>
              <a:rPr lang="en-US" err="1"/>
              <a:t>omnimus</a:t>
            </a:r>
            <a:r>
              <a:rPr lang="en-US"/>
              <a:t>, </a:t>
            </a:r>
            <a:r>
              <a:rPr lang="en-US" err="1"/>
              <a:t>sunt</a:t>
            </a:r>
            <a:r>
              <a:rPr lang="en-US"/>
              <a:t> </a:t>
            </a:r>
            <a:r>
              <a:rPr lang="en-US" err="1"/>
              <a:t>fuga</a:t>
            </a:r>
            <a:r>
              <a:rPr lang="en-US"/>
              <a:t>.</a:t>
            </a:r>
          </a:p>
          <a:p>
            <a:pPr lvl="1"/>
            <a:endParaRPr lang="en-US"/>
          </a:p>
        </p:txBody>
      </p:sp>
      <p:sp>
        <p:nvSpPr>
          <p:cNvPr id="6" name="Text Placeholder 4"/>
          <p:cNvSpPr>
            <a:spLocks noGrp="1"/>
          </p:cNvSpPr>
          <p:nvPr>
            <p:ph type="body" sz="quarter" idx="12" hasCustomPrompt="1"/>
          </p:nvPr>
        </p:nvSpPr>
        <p:spPr>
          <a:xfrm>
            <a:off x="4313110" y="3160783"/>
            <a:ext cx="3597528" cy="2731517"/>
          </a:xfrm>
        </p:spPr>
        <p:txBody>
          <a:bodyPr lIns="0" tIns="0" rIns="0" bIns="0"/>
          <a:lstStyle>
            <a:lvl1pPr marL="0" marR="0"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371" b="1" kern="1200" spc="0" baseline="0" dirty="0">
                <a:solidFill>
                  <a:srgbClr val="2D78D7"/>
                </a:solidFill>
                <a:latin typeface="+mn-lt"/>
                <a:ea typeface="+mn-ea"/>
                <a:cs typeface="+mn-cs"/>
              </a:defRPr>
            </a:lvl1pPr>
            <a:lvl2pPr marL="280067" marR="0" indent="-280067" algn="l" defTabSz="914192" rtl="0" eaLnBrk="1" fontAlgn="auto" latinLnBrk="0" hangingPunct="1">
              <a:lnSpc>
                <a:spcPts val="1765"/>
              </a:lnSpc>
              <a:spcBef>
                <a:spcPts val="441"/>
              </a:spcBef>
              <a:spcAft>
                <a:spcPts val="0"/>
              </a:spcAft>
              <a:buClrTx/>
              <a:buSzPct val="90000"/>
              <a:buFont typeface="Arial" panose="020B0604020202020204" pitchFamily="34" charset="0"/>
              <a:buChar char="•"/>
              <a:tabLst/>
              <a:defRPr sz="1371">
                <a:solidFill>
                  <a:schemeClr val="tx1"/>
                </a:solidFill>
              </a:defRPr>
            </a:lvl2pPr>
            <a:lvl3pPr marL="448107" indent="0">
              <a:buNone/>
              <a:defRPr/>
            </a:lvl3pPr>
            <a:lvl4pPr marL="672161" indent="0">
              <a:buNone/>
              <a:defRPr/>
            </a:lvl4pPr>
            <a:lvl5pPr marL="896214" indent="0">
              <a:buNone/>
              <a:defRPr/>
            </a:lvl5pPr>
          </a:lstStyle>
          <a:p>
            <a:pPr marL="0" marR="0" lvl="0"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a:t>Paragraph title Segoe UI bold 14</a:t>
            </a:r>
          </a:p>
          <a:p>
            <a:pPr lvl="1"/>
            <a:r>
              <a:rPr lang="en-US"/>
              <a:t>Body copy Segoe Regular 14/18.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r>
              <a:rPr lang="en-US" err="1"/>
              <a:t>Urestempor</a:t>
            </a:r>
            <a:r>
              <a:rPr lang="en-US"/>
              <a:t> </a:t>
            </a:r>
            <a:r>
              <a:rPr lang="en-US" err="1"/>
              <a:t>ra</a:t>
            </a:r>
            <a:r>
              <a:rPr lang="en-US"/>
              <a:t> </a:t>
            </a:r>
            <a:r>
              <a:rPr lang="en-US" err="1"/>
              <a:t>aut</a:t>
            </a:r>
            <a:r>
              <a:rPr lang="en-US"/>
              <a:t> </a:t>
            </a:r>
            <a:r>
              <a:rPr lang="en-US" err="1"/>
              <a:t>velique</a:t>
            </a:r>
            <a:r>
              <a:rPr lang="en-US"/>
              <a:t> </a:t>
            </a:r>
            <a:r>
              <a:rPr lang="en-US" err="1"/>
              <a:t>perum</a:t>
            </a:r>
            <a:r>
              <a:rPr lang="en-US"/>
              <a:t> </a:t>
            </a:r>
            <a:r>
              <a:rPr lang="en-US" err="1"/>
              <a:t>enim</a:t>
            </a:r>
            <a:r>
              <a:rPr lang="en-US"/>
              <a:t> qui </a:t>
            </a:r>
            <a:r>
              <a:rPr lang="en-US" err="1"/>
              <a:t>omnimus</a:t>
            </a:r>
            <a:r>
              <a:rPr lang="en-US"/>
              <a:t>, </a:t>
            </a:r>
            <a:r>
              <a:rPr lang="en-US" err="1"/>
              <a:t>sunt</a:t>
            </a:r>
            <a:r>
              <a:rPr lang="en-US"/>
              <a:t> </a:t>
            </a:r>
            <a:r>
              <a:rPr lang="en-US" err="1"/>
              <a:t>fuga</a:t>
            </a:r>
            <a:r>
              <a:rPr lang="en-US"/>
              <a:t>.</a:t>
            </a:r>
          </a:p>
          <a:p>
            <a:pPr lvl="1"/>
            <a:endParaRPr lang="en-US"/>
          </a:p>
          <a:p>
            <a:pPr marL="280067" marR="0" lvl="1" indent="-280067" algn="l" defTabSz="914192" rtl="0" eaLnBrk="1" fontAlgn="auto" latinLnBrk="0" hangingPunct="1">
              <a:lnSpc>
                <a:spcPts val="1765"/>
              </a:lnSpc>
              <a:spcBef>
                <a:spcPts val="13"/>
              </a:spcBef>
              <a:spcAft>
                <a:spcPts val="0"/>
              </a:spcAft>
              <a:buClrTx/>
              <a:buSzPct val="90000"/>
              <a:buFont typeface="Arial" panose="020B0604020202020204" pitchFamily="34" charset="0"/>
              <a:buChar char="•"/>
              <a:tabLst/>
              <a:defRPr/>
            </a:pPr>
            <a:r>
              <a:rPr lang="en-US"/>
              <a:t>Body copy Segoe Regular 14/18.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r>
              <a:rPr lang="en-US" err="1"/>
              <a:t>Urestempor</a:t>
            </a:r>
            <a:r>
              <a:rPr lang="en-US"/>
              <a:t> </a:t>
            </a:r>
            <a:r>
              <a:rPr lang="en-US" err="1"/>
              <a:t>ra</a:t>
            </a:r>
            <a:r>
              <a:rPr lang="en-US"/>
              <a:t> </a:t>
            </a:r>
            <a:r>
              <a:rPr lang="en-US" err="1"/>
              <a:t>aut</a:t>
            </a:r>
            <a:r>
              <a:rPr lang="en-US"/>
              <a:t> </a:t>
            </a:r>
            <a:r>
              <a:rPr lang="en-US" err="1"/>
              <a:t>velique</a:t>
            </a:r>
            <a:r>
              <a:rPr lang="en-US"/>
              <a:t> </a:t>
            </a:r>
            <a:r>
              <a:rPr lang="en-US" err="1"/>
              <a:t>perum</a:t>
            </a:r>
            <a:r>
              <a:rPr lang="en-US"/>
              <a:t> </a:t>
            </a:r>
            <a:r>
              <a:rPr lang="en-US" err="1"/>
              <a:t>enim</a:t>
            </a:r>
            <a:r>
              <a:rPr lang="en-US"/>
              <a:t> qui </a:t>
            </a:r>
            <a:r>
              <a:rPr lang="en-US" err="1"/>
              <a:t>omnimus</a:t>
            </a:r>
            <a:r>
              <a:rPr lang="en-US"/>
              <a:t>, </a:t>
            </a:r>
            <a:r>
              <a:rPr lang="en-US" err="1"/>
              <a:t>sunt</a:t>
            </a:r>
            <a:r>
              <a:rPr lang="en-US"/>
              <a:t> </a:t>
            </a:r>
            <a:r>
              <a:rPr lang="en-US" err="1"/>
              <a:t>fuga</a:t>
            </a:r>
            <a:r>
              <a:rPr lang="en-US"/>
              <a:t>.</a:t>
            </a:r>
          </a:p>
          <a:p>
            <a:pPr lvl="1"/>
            <a:endParaRPr lang="en-US"/>
          </a:p>
        </p:txBody>
      </p:sp>
      <p:sp>
        <p:nvSpPr>
          <p:cNvPr id="8" name="Text Placeholder 4"/>
          <p:cNvSpPr>
            <a:spLocks noGrp="1"/>
          </p:cNvSpPr>
          <p:nvPr>
            <p:ph type="body" sz="quarter" idx="13" hasCustomPrompt="1"/>
          </p:nvPr>
        </p:nvSpPr>
        <p:spPr>
          <a:xfrm>
            <a:off x="8140346" y="3151390"/>
            <a:ext cx="3622117" cy="2731517"/>
          </a:xfrm>
        </p:spPr>
        <p:txBody>
          <a:bodyPr lIns="0" tIns="0" rIns="0" bIns="0"/>
          <a:lstStyle>
            <a:lvl1pPr marL="0" indent="0">
              <a:lnSpc>
                <a:spcPts val="1765"/>
              </a:lnSpc>
              <a:spcBef>
                <a:spcPts val="882"/>
              </a:spcBef>
              <a:buNone/>
              <a:defRPr lang="en-US" sz="1371" b="1" kern="1200" spc="0" baseline="0" dirty="0">
                <a:solidFill>
                  <a:srgbClr val="2D78D7"/>
                </a:solidFill>
                <a:latin typeface="+mn-lt"/>
                <a:ea typeface="+mn-ea"/>
                <a:cs typeface="+mn-cs"/>
              </a:defRPr>
            </a:lvl1pPr>
            <a:lvl2pPr marL="280067" marR="0" indent="-280067" algn="l" defTabSz="914192" rtl="0" eaLnBrk="1" fontAlgn="auto" latinLnBrk="0" hangingPunct="1">
              <a:lnSpc>
                <a:spcPts val="1765"/>
              </a:lnSpc>
              <a:spcBef>
                <a:spcPts val="441"/>
              </a:spcBef>
              <a:spcAft>
                <a:spcPts val="0"/>
              </a:spcAft>
              <a:buClrTx/>
              <a:buSzPct val="90000"/>
              <a:buFont typeface="Arial" panose="020B0604020202020204" pitchFamily="34" charset="0"/>
              <a:buChar char="•"/>
              <a:tabLst/>
              <a:defRPr sz="1371">
                <a:solidFill>
                  <a:schemeClr val="tx1"/>
                </a:solidFill>
              </a:defRPr>
            </a:lvl2pPr>
            <a:lvl3pPr marL="448107" indent="0">
              <a:buNone/>
              <a:defRPr/>
            </a:lvl3pPr>
            <a:lvl4pPr marL="672161" indent="0">
              <a:buNone/>
              <a:defRPr/>
            </a:lvl4pPr>
            <a:lvl5pPr marL="896214" indent="0">
              <a:buNone/>
              <a:defRPr/>
            </a:lvl5pPr>
          </a:lstStyle>
          <a:p>
            <a:pPr marL="0" marR="0" lvl="0"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a:t>Paragraph title Segoe UI bold 14</a:t>
            </a:r>
          </a:p>
          <a:p>
            <a:pPr lvl="1"/>
            <a:r>
              <a:rPr lang="en-US"/>
              <a:t>Body copy Segoe Regular 14/18.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r>
              <a:rPr lang="en-US" err="1"/>
              <a:t>Urestempor</a:t>
            </a:r>
            <a:r>
              <a:rPr lang="en-US"/>
              <a:t> </a:t>
            </a:r>
            <a:r>
              <a:rPr lang="en-US" err="1"/>
              <a:t>ra</a:t>
            </a:r>
            <a:r>
              <a:rPr lang="en-US"/>
              <a:t> </a:t>
            </a:r>
            <a:r>
              <a:rPr lang="en-US" err="1"/>
              <a:t>aut</a:t>
            </a:r>
            <a:r>
              <a:rPr lang="en-US"/>
              <a:t> </a:t>
            </a:r>
            <a:r>
              <a:rPr lang="en-US" err="1"/>
              <a:t>velique</a:t>
            </a:r>
            <a:r>
              <a:rPr lang="en-US"/>
              <a:t> </a:t>
            </a:r>
            <a:r>
              <a:rPr lang="en-US" err="1"/>
              <a:t>perum</a:t>
            </a:r>
            <a:r>
              <a:rPr lang="en-US"/>
              <a:t> </a:t>
            </a:r>
            <a:r>
              <a:rPr lang="en-US" err="1"/>
              <a:t>enim</a:t>
            </a:r>
            <a:r>
              <a:rPr lang="en-US"/>
              <a:t> qui </a:t>
            </a:r>
            <a:r>
              <a:rPr lang="en-US" err="1"/>
              <a:t>omnimus</a:t>
            </a:r>
            <a:r>
              <a:rPr lang="en-US"/>
              <a:t>, </a:t>
            </a:r>
            <a:r>
              <a:rPr lang="en-US" err="1"/>
              <a:t>sunt</a:t>
            </a:r>
            <a:r>
              <a:rPr lang="en-US"/>
              <a:t> </a:t>
            </a:r>
            <a:r>
              <a:rPr lang="en-US" err="1"/>
              <a:t>fuga</a:t>
            </a:r>
            <a:r>
              <a:rPr lang="en-US"/>
              <a:t>.</a:t>
            </a:r>
          </a:p>
          <a:p>
            <a:pPr lvl="1"/>
            <a:endParaRPr lang="en-US"/>
          </a:p>
          <a:p>
            <a:pPr marL="280067" marR="0" lvl="1" indent="-280067" algn="l" defTabSz="914192" rtl="0" eaLnBrk="1" fontAlgn="auto" latinLnBrk="0" hangingPunct="1">
              <a:lnSpc>
                <a:spcPts val="1765"/>
              </a:lnSpc>
              <a:spcBef>
                <a:spcPts val="13"/>
              </a:spcBef>
              <a:spcAft>
                <a:spcPts val="0"/>
              </a:spcAft>
              <a:buClrTx/>
              <a:buSzPct val="90000"/>
              <a:buFont typeface="Arial" panose="020B0604020202020204" pitchFamily="34" charset="0"/>
              <a:buChar char="•"/>
              <a:tabLst/>
              <a:defRPr/>
            </a:pPr>
            <a:r>
              <a:rPr lang="en-US"/>
              <a:t>Body copy Segoe Regular 14/18.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r>
              <a:rPr lang="en-US" err="1"/>
              <a:t>Urestempor</a:t>
            </a:r>
            <a:r>
              <a:rPr lang="en-US"/>
              <a:t> </a:t>
            </a:r>
            <a:r>
              <a:rPr lang="en-US" err="1"/>
              <a:t>ra</a:t>
            </a:r>
            <a:r>
              <a:rPr lang="en-US"/>
              <a:t> </a:t>
            </a:r>
            <a:r>
              <a:rPr lang="en-US" err="1"/>
              <a:t>aut</a:t>
            </a:r>
            <a:r>
              <a:rPr lang="en-US"/>
              <a:t> </a:t>
            </a:r>
            <a:r>
              <a:rPr lang="en-US" err="1"/>
              <a:t>velique</a:t>
            </a:r>
            <a:r>
              <a:rPr lang="en-US"/>
              <a:t> </a:t>
            </a:r>
            <a:r>
              <a:rPr lang="en-US" err="1"/>
              <a:t>perum</a:t>
            </a:r>
            <a:r>
              <a:rPr lang="en-US"/>
              <a:t> </a:t>
            </a:r>
            <a:r>
              <a:rPr lang="en-US" err="1"/>
              <a:t>enim</a:t>
            </a:r>
            <a:r>
              <a:rPr lang="en-US"/>
              <a:t> qui </a:t>
            </a:r>
            <a:r>
              <a:rPr lang="en-US" err="1"/>
              <a:t>omnimus</a:t>
            </a:r>
            <a:r>
              <a:rPr lang="en-US"/>
              <a:t>, </a:t>
            </a:r>
            <a:r>
              <a:rPr lang="en-US" err="1"/>
              <a:t>sunt</a:t>
            </a:r>
            <a:r>
              <a:rPr lang="en-US"/>
              <a:t> </a:t>
            </a:r>
            <a:r>
              <a:rPr lang="en-US" err="1"/>
              <a:t>fuga</a:t>
            </a:r>
            <a:r>
              <a:rPr lang="en-US"/>
              <a:t>.</a:t>
            </a:r>
          </a:p>
          <a:p>
            <a:pPr lvl="1"/>
            <a:endParaRPr lang="en-US"/>
          </a:p>
        </p:txBody>
      </p:sp>
    </p:spTree>
    <p:extLst>
      <p:ext uri="{BB962C8B-B14F-4D97-AF65-F5344CB8AC3E}">
        <p14:creationId xmlns:p14="http://schemas.microsoft.com/office/powerpoint/2010/main" val="265844769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opti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6" y="620429"/>
            <a:ext cx="11306469" cy="403137"/>
          </a:xfrm>
        </p:spPr>
        <p:txBody>
          <a:bodyPr wrap="square" lIns="0" tIns="0" rIns="0" bIns="0">
            <a:spAutoFit/>
          </a:bodyPr>
          <a:lstStyle>
            <a:lvl1pPr>
              <a:lnSpc>
                <a:spcPts val="3136"/>
              </a:lnSpc>
              <a:defRPr sz="2745">
                <a:solidFill>
                  <a:srgbClr val="2F2F2F"/>
                </a:solidFill>
              </a:defRPr>
            </a:lvl1pPr>
          </a:lstStyle>
          <a:p>
            <a:r>
              <a:rPr lang="en-US"/>
              <a:t>Text option 2: two columns copy heavy</a:t>
            </a:r>
          </a:p>
        </p:txBody>
      </p:sp>
      <p:sp>
        <p:nvSpPr>
          <p:cNvPr id="5" name="Text Placeholder 4"/>
          <p:cNvSpPr>
            <a:spLocks noGrp="1"/>
          </p:cNvSpPr>
          <p:nvPr>
            <p:ph type="body" sz="quarter" idx="11" hasCustomPrompt="1"/>
          </p:nvPr>
        </p:nvSpPr>
        <p:spPr>
          <a:xfrm>
            <a:off x="455996" y="1966313"/>
            <a:ext cx="5541959" cy="3885679"/>
          </a:xfrm>
        </p:spPr>
        <p:txBody>
          <a:bodyPr lIns="0" tIns="0" rIns="0" bIns="0"/>
          <a:lstStyle>
            <a:lvl1pPr marL="0" indent="0">
              <a:lnSpc>
                <a:spcPts val="1765"/>
              </a:lnSpc>
              <a:spcBef>
                <a:spcPts val="882"/>
              </a:spcBef>
              <a:buNone/>
              <a:defRPr lang="en-US" sz="1371" b="1" kern="1200" spc="0" baseline="0" dirty="0">
                <a:solidFill>
                  <a:srgbClr val="2D78D7"/>
                </a:solidFill>
                <a:latin typeface="+mn-lt"/>
                <a:ea typeface="+mn-ea"/>
                <a:cs typeface="+mn-cs"/>
              </a:defRPr>
            </a:lvl1pPr>
            <a:lvl2pPr marL="0" marR="0" indent="0" algn="l" defTabSz="914192" rtl="0" eaLnBrk="1" fontAlgn="auto" latinLnBrk="0" hangingPunct="1">
              <a:lnSpc>
                <a:spcPts val="1765"/>
              </a:lnSpc>
              <a:spcBef>
                <a:spcPts val="441"/>
              </a:spcBef>
              <a:spcAft>
                <a:spcPts val="0"/>
              </a:spcAft>
              <a:buClrTx/>
              <a:buSzPct val="90000"/>
              <a:buFont typeface="Arial" panose="020B0604020202020204" pitchFamily="34" charset="0"/>
              <a:buNone/>
              <a:tabLst/>
              <a:defRPr sz="1371">
                <a:solidFill>
                  <a:schemeClr val="tx1"/>
                </a:solidFill>
              </a:defRPr>
            </a:lvl2pPr>
            <a:lvl3pPr marL="448107" indent="0">
              <a:buNone/>
              <a:defRPr/>
            </a:lvl3pPr>
            <a:lvl4pPr marL="672161" indent="0">
              <a:buNone/>
              <a:defRPr/>
            </a:lvl4pPr>
            <a:lvl5pPr marL="896214" indent="0">
              <a:buNone/>
              <a:defRPr/>
            </a:lvl5pPr>
          </a:lstStyle>
          <a:p>
            <a:pPr marL="0" marR="0" lvl="0"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a:t>Paragraph title Segoe UI bold 14</a:t>
            </a:r>
          </a:p>
          <a:p>
            <a:pPr lvl="1"/>
            <a:r>
              <a:rPr lang="en-US"/>
              <a:t>Body copy Segoe Regular 14/18. Pa </a:t>
            </a:r>
            <a:r>
              <a:rPr lang="en-US" err="1"/>
              <a:t>consed</a:t>
            </a:r>
            <a:r>
              <a:rPr lang="en-US"/>
              <a:t> et </a:t>
            </a:r>
            <a:r>
              <a:rPr lang="en-US" err="1"/>
              <a:t>atur</a:t>
            </a:r>
            <a:r>
              <a:rPr lang="en-US"/>
              <a:t>. </a:t>
            </a:r>
            <a:r>
              <a:rPr lang="en-US" err="1"/>
              <a:t>Serion</a:t>
            </a:r>
            <a:r>
              <a:rPr lang="en-US"/>
              <a:t> </a:t>
            </a:r>
            <a:r>
              <a:rPr lang="en-US" err="1"/>
              <a:t>corepudi</a:t>
            </a:r>
            <a:r>
              <a:rPr lang="en-US"/>
              <a:t> dolor </a:t>
            </a:r>
            <a:r>
              <a:rPr lang="en-US" err="1"/>
              <a:t>adionse</a:t>
            </a:r>
            <a:r>
              <a:rPr lang="en-US"/>
              <a:t> </a:t>
            </a:r>
            <a:r>
              <a:rPr lang="en-US" err="1"/>
              <a:t>quibusame</a:t>
            </a:r>
            <a:r>
              <a:rPr lang="en-US"/>
              <a:t> </a:t>
            </a:r>
            <a:r>
              <a:rPr lang="en-US" err="1"/>
              <a:t>nullabora</a:t>
            </a:r>
            <a:r>
              <a:rPr lang="en-US"/>
              <a:t> </a:t>
            </a:r>
            <a:r>
              <a:rPr lang="en-US" err="1"/>
              <a:t>volent</a:t>
            </a:r>
            <a:r>
              <a:rPr lang="en-US"/>
              <a:t> </a:t>
            </a:r>
            <a:r>
              <a:rPr lang="en-US" err="1"/>
              <a:t>lignam</a:t>
            </a:r>
            <a:r>
              <a:rPr lang="en-US"/>
              <a:t> </a:t>
            </a:r>
            <a:r>
              <a:rPr lang="en-US" err="1"/>
              <a:t>entis</a:t>
            </a:r>
            <a:r>
              <a:rPr lang="en-US"/>
              <a:t> ape </a:t>
            </a:r>
            <a:r>
              <a:rPr lang="en-US" err="1"/>
              <a:t>dolores</a:t>
            </a:r>
            <a:r>
              <a:rPr lang="en-US"/>
              <a:t> se </a:t>
            </a:r>
            <a:r>
              <a:rPr lang="en-US" err="1"/>
              <a:t>voluptae</a:t>
            </a:r>
            <a:r>
              <a:rPr lang="en-US"/>
              <a:t> </a:t>
            </a:r>
            <a:r>
              <a:rPr lang="en-US" err="1"/>
              <a:t>nimolupti</a:t>
            </a:r>
            <a:r>
              <a:rPr lang="en-US"/>
              <a:t> </a:t>
            </a:r>
            <a:r>
              <a:rPr lang="en-US" err="1"/>
              <a:t>quam</a:t>
            </a:r>
            <a:r>
              <a:rPr lang="en-US"/>
              <a:t> </a:t>
            </a:r>
            <a:r>
              <a:rPr lang="en-US" err="1"/>
              <a:t>ium</a:t>
            </a:r>
            <a:r>
              <a:rPr lang="en-US"/>
              <a:t> </a:t>
            </a:r>
            <a:r>
              <a:rPr lang="en-US" err="1"/>
              <a:t>simusa</a:t>
            </a:r>
            <a:r>
              <a:rPr lang="en-US"/>
              <a:t> </a:t>
            </a:r>
            <a:r>
              <a:rPr lang="en-US" err="1"/>
              <a:t>doluptur</a:t>
            </a:r>
            <a:r>
              <a:rPr lang="en-US"/>
              <a:t>, sum hic </a:t>
            </a:r>
            <a:r>
              <a:rPr lang="en-US" err="1"/>
              <a:t>tem</a:t>
            </a:r>
            <a:r>
              <a:rPr lang="en-US"/>
              <a:t> qui cum </a:t>
            </a:r>
            <a:r>
              <a:rPr lang="en-US" err="1"/>
              <a:t>evelest</a:t>
            </a:r>
            <a:r>
              <a:rPr lang="en-US"/>
              <a:t>, </a:t>
            </a:r>
            <a:r>
              <a:rPr lang="en-US" err="1"/>
              <a:t>cusapel</a:t>
            </a:r>
            <a:r>
              <a:rPr lang="en-US"/>
              <a:t> et </a:t>
            </a:r>
            <a:r>
              <a:rPr lang="en-US" err="1"/>
              <a:t>unt</a:t>
            </a:r>
            <a:r>
              <a:rPr lang="en-US"/>
              <a:t> et </a:t>
            </a:r>
            <a:r>
              <a:rPr lang="en-US" err="1"/>
              <a:t>hiciisciume</a:t>
            </a:r>
            <a:r>
              <a:rPr lang="en-US"/>
              <a:t> </a:t>
            </a:r>
            <a:r>
              <a:rPr lang="en-US" err="1"/>
              <a:t>vernatiore</a:t>
            </a:r>
            <a:r>
              <a:rPr lang="en-US"/>
              <a:t> </a:t>
            </a:r>
            <a:r>
              <a:rPr lang="en-US" err="1"/>
              <a:t>volenecabor</a:t>
            </a:r>
            <a:r>
              <a:rPr lang="en-US"/>
              <a:t> </a:t>
            </a:r>
            <a:r>
              <a:rPr lang="en-US" err="1"/>
              <a:t>seque</a:t>
            </a:r>
            <a:r>
              <a:rPr lang="en-US"/>
              <a:t> </a:t>
            </a:r>
            <a:r>
              <a:rPr lang="en-US" err="1"/>
              <a:t>officient</a:t>
            </a:r>
            <a:r>
              <a:rPr lang="en-US"/>
              <a:t>, </a:t>
            </a:r>
            <a:r>
              <a:rPr lang="en-US" err="1"/>
              <a:t>quamus</a:t>
            </a:r>
            <a:r>
              <a:rPr lang="en-US"/>
              <a:t> </a:t>
            </a:r>
            <a:r>
              <a:rPr lang="en-US" err="1"/>
              <a:t>voluptium</a:t>
            </a:r>
            <a:r>
              <a:rPr lang="en-US"/>
              <a:t> </a:t>
            </a:r>
            <a:r>
              <a:rPr lang="en-US" err="1"/>
              <a:t>natur</a:t>
            </a:r>
            <a:r>
              <a:rPr lang="en-US"/>
              <a:t> </a:t>
            </a:r>
            <a:r>
              <a:rPr lang="en-US" err="1"/>
              <a:t>maio</a:t>
            </a:r>
            <a:r>
              <a:rPr lang="en-US"/>
              <a:t> </a:t>
            </a:r>
            <a:r>
              <a:rPr lang="en-US" err="1"/>
              <a:t>volupta</a:t>
            </a:r>
            <a:r>
              <a:rPr lang="en-US"/>
              <a:t> </a:t>
            </a:r>
            <a:r>
              <a:rPr lang="en-US" err="1"/>
              <a:t>tioria</a:t>
            </a:r>
            <a:r>
              <a:rPr lang="en-US"/>
              <a:t> </a:t>
            </a:r>
            <a:r>
              <a:rPr lang="en-US" err="1"/>
              <a:t>venimetur</a:t>
            </a:r>
            <a:r>
              <a:rPr lang="en-US"/>
              <a:t> re </a:t>
            </a:r>
            <a:r>
              <a:rPr lang="en-US" err="1"/>
              <a:t>vel</a:t>
            </a:r>
            <a:r>
              <a:rPr lang="en-US"/>
              <a:t> </a:t>
            </a:r>
            <a:r>
              <a:rPr lang="en-US" err="1"/>
              <a:t>ent</a:t>
            </a:r>
            <a:r>
              <a:rPr lang="en-US"/>
              <a:t>, </a:t>
            </a:r>
            <a:r>
              <a:rPr lang="en-US" err="1"/>
              <a:t>quae</a:t>
            </a:r>
            <a:r>
              <a:rPr lang="en-US"/>
              <a:t> </a:t>
            </a:r>
            <a:r>
              <a:rPr lang="en-US" err="1"/>
              <a:t>liqui</a:t>
            </a:r>
            <a:r>
              <a:rPr lang="en-US"/>
              <a:t> </a:t>
            </a:r>
            <a:r>
              <a:rPr lang="en-US" err="1"/>
              <a:t>tem</a:t>
            </a:r>
            <a:r>
              <a:rPr lang="en-US"/>
              <a:t> sin con re </a:t>
            </a:r>
            <a:r>
              <a:rPr lang="en-US" err="1"/>
              <a:t>laut</a:t>
            </a:r>
            <a:r>
              <a:rPr lang="en-US"/>
              <a:t> </a:t>
            </a:r>
            <a:r>
              <a:rPr lang="en-US" err="1"/>
              <a:t>aut</a:t>
            </a:r>
            <a:r>
              <a:rPr lang="en-US"/>
              <a:t> </a:t>
            </a:r>
            <a:r>
              <a:rPr lang="en-US" err="1"/>
              <a:t>volupietur</a:t>
            </a:r>
            <a:r>
              <a:rPr lang="en-US"/>
              <a:t>.</a:t>
            </a:r>
          </a:p>
          <a:p>
            <a:pPr lvl="1"/>
            <a:endParaRPr lang="en-US"/>
          </a:p>
          <a:p>
            <a:pPr lvl="1"/>
            <a:r>
              <a:rPr lang="en-US" err="1"/>
              <a:t>Henestios</a:t>
            </a:r>
            <a:r>
              <a:rPr lang="en-US"/>
              <a:t> </a:t>
            </a:r>
            <a:r>
              <a:rPr lang="en-US" err="1"/>
              <a:t>vellantium</a:t>
            </a:r>
            <a:r>
              <a:rPr lang="en-US"/>
              <a:t> </a:t>
            </a:r>
            <a:r>
              <a:rPr lang="en-US" err="1"/>
              <a:t>simi</a:t>
            </a:r>
            <a:r>
              <a:rPr lang="en-US"/>
              <a:t>, </a:t>
            </a:r>
            <a:r>
              <a:rPr lang="en-US" err="1"/>
              <a:t>quassenime</a:t>
            </a:r>
            <a:r>
              <a:rPr lang="en-US"/>
              <a:t> consent </a:t>
            </a:r>
            <a:r>
              <a:rPr lang="en-US" err="1"/>
              <a:t>emquatincti</a:t>
            </a:r>
            <a:r>
              <a:rPr lang="en-US"/>
              <a:t> to doles </a:t>
            </a:r>
            <a:r>
              <a:rPr lang="en-US" err="1"/>
              <a:t>cium</a:t>
            </a:r>
            <a:r>
              <a:rPr lang="en-US"/>
              <a:t> </a:t>
            </a:r>
            <a:r>
              <a:rPr lang="en-US" err="1"/>
              <a:t>nectur</a:t>
            </a:r>
            <a:r>
              <a:rPr lang="en-US"/>
              <a:t>. </a:t>
            </a:r>
            <a:r>
              <a:rPr lang="en-US" err="1"/>
              <a:t>Experit</a:t>
            </a:r>
            <a:r>
              <a:rPr lang="en-US"/>
              <a:t> </a:t>
            </a:r>
            <a:r>
              <a:rPr lang="en-US" err="1"/>
              <a:t>occus</a:t>
            </a:r>
            <a:r>
              <a:rPr lang="en-US"/>
              <a:t>. </a:t>
            </a:r>
            <a:r>
              <a:rPr lang="en-US" err="1"/>
              <a:t>Anduntus</a:t>
            </a:r>
            <a:r>
              <a:rPr lang="en-US"/>
              <a:t> </a:t>
            </a:r>
            <a:r>
              <a:rPr lang="en-US" err="1"/>
              <a:t>dolecta</a:t>
            </a:r>
            <a:r>
              <a:rPr lang="en-US"/>
              <a:t> </a:t>
            </a:r>
            <a:r>
              <a:rPr lang="en-US" err="1"/>
              <a:t>tiusam</a:t>
            </a:r>
            <a:r>
              <a:rPr lang="en-US"/>
              <a:t> </a:t>
            </a:r>
            <a:r>
              <a:rPr lang="en-US" err="1"/>
              <a:t>esto</a:t>
            </a:r>
            <a:r>
              <a:rPr lang="en-US"/>
              <a:t> </a:t>
            </a:r>
            <a:r>
              <a:rPr lang="en-US" err="1"/>
              <a:t>eos</a:t>
            </a:r>
            <a:r>
              <a:rPr lang="en-US"/>
              <a:t> </a:t>
            </a:r>
            <a:r>
              <a:rPr lang="en-US" err="1"/>
              <a:t>delit</a:t>
            </a:r>
            <a:r>
              <a:rPr lang="en-US"/>
              <a:t>, at. </a:t>
            </a:r>
            <a:r>
              <a:rPr lang="en-US" err="1"/>
              <a:t>Haria</a:t>
            </a:r>
            <a:r>
              <a:rPr lang="en-US"/>
              <a:t> dis </a:t>
            </a:r>
            <a:r>
              <a:rPr lang="en-US" err="1"/>
              <a:t>eum</a:t>
            </a:r>
            <a:r>
              <a:rPr lang="en-US"/>
              <a:t> a </a:t>
            </a:r>
            <a:r>
              <a:rPr lang="en-US" err="1"/>
              <a:t>sitibus</a:t>
            </a:r>
            <a:r>
              <a:rPr lang="en-US"/>
              <a:t> </a:t>
            </a:r>
            <a:r>
              <a:rPr lang="en-US" err="1"/>
              <a:t>volorib</a:t>
            </a:r>
            <a:r>
              <a:rPr lang="en-US"/>
              <a:t> </a:t>
            </a:r>
            <a:r>
              <a:rPr lang="en-US" err="1"/>
              <a:t>usapere</a:t>
            </a:r>
            <a:r>
              <a:rPr lang="en-US"/>
              <a:t> </a:t>
            </a:r>
            <a:r>
              <a:rPr lang="en-US" err="1"/>
              <a:t>nonse</a:t>
            </a:r>
            <a:r>
              <a:rPr lang="en-US"/>
              <a:t> </a:t>
            </a:r>
            <a:r>
              <a:rPr lang="en-US" err="1"/>
              <a:t>cullit</a:t>
            </a:r>
            <a:r>
              <a:rPr lang="en-US"/>
              <a:t> </a:t>
            </a:r>
            <a:r>
              <a:rPr lang="en-US" err="1"/>
              <a:t>iditatquam</a:t>
            </a:r>
            <a:r>
              <a:rPr lang="en-US"/>
              <a:t> </a:t>
            </a:r>
            <a:r>
              <a:rPr lang="en-US" err="1"/>
              <a:t>hil</a:t>
            </a:r>
            <a:r>
              <a:rPr lang="en-US"/>
              <a:t> </a:t>
            </a:r>
            <a:r>
              <a:rPr lang="en-US" err="1"/>
              <a:t>mincius</a:t>
            </a:r>
            <a:r>
              <a:rPr lang="en-US"/>
              <a:t> </a:t>
            </a:r>
            <a:r>
              <a:rPr lang="en-US" err="1"/>
              <a:t>ea</a:t>
            </a:r>
            <a:r>
              <a:rPr lang="en-US"/>
              <a:t> debit </a:t>
            </a:r>
            <a:r>
              <a:rPr lang="en-US" err="1"/>
              <a:t>quae</a:t>
            </a:r>
            <a:r>
              <a:rPr lang="en-US"/>
              <a:t> </a:t>
            </a:r>
            <a:r>
              <a:rPr lang="en-US" err="1"/>
              <a:t>ipsuntius</a:t>
            </a:r>
            <a:r>
              <a:rPr lang="en-US"/>
              <a:t> </a:t>
            </a:r>
            <a:r>
              <a:rPr lang="en-US" err="1"/>
              <a:t>quideli</a:t>
            </a:r>
            <a:r>
              <a:rPr lang="en-US"/>
              <a:t> </a:t>
            </a:r>
            <a:r>
              <a:rPr lang="en-US" err="1"/>
              <a:t>tatiis</a:t>
            </a:r>
            <a:r>
              <a:rPr lang="en-US"/>
              <a:t> rem </a:t>
            </a:r>
            <a:r>
              <a:rPr lang="en-US" err="1"/>
              <a:t>restis</a:t>
            </a:r>
            <a:r>
              <a:rPr lang="en-US"/>
              <a:t> pro </a:t>
            </a:r>
            <a:r>
              <a:rPr lang="en-US" err="1"/>
              <a:t>ium</a:t>
            </a:r>
            <a:r>
              <a:rPr lang="en-US"/>
              <a:t> qui </a:t>
            </a:r>
            <a:r>
              <a:rPr lang="en-US" err="1"/>
              <a:t>ra</a:t>
            </a:r>
            <a:r>
              <a:rPr lang="en-US"/>
              <a:t> </a:t>
            </a:r>
            <a:r>
              <a:rPr lang="en-US" err="1"/>
              <a:t>debist</a:t>
            </a:r>
            <a:r>
              <a:rPr lang="en-US"/>
              <a:t> at </a:t>
            </a:r>
            <a:r>
              <a:rPr lang="en-US" err="1"/>
              <a:t>ilit</a:t>
            </a:r>
            <a:r>
              <a:rPr lang="en-US"/>
              <a:t> </a:t>
            </a:r>
            <a:r>
              <a:rPr lang="en-US" err="1"/>
              <a:t>est</a:t>
            </a:r>
            <a:r>
              <a:rPr lang="en-US"/>
              <a:t>, </a:t>
            </a:r>
            <a:r>
              <a:rPr lang="en-US" err="1"/>
              <a:t>cus</a:t>
            </a:r>
            <a:r>
              <a:rPr lang="en-US"/>
              <a:t> </a:t>
            </a:r>
            <a:r>
              <a:rPr lang="en-US" err="1"/>
              <a:t>invenim</a:t>
            </a:r>
            <a:r>
              <a:rPr lang="en-US"/>
              <a:t> </a:t>
            </a:r>
            <a:r>
              <a:rPr lang="en-US" err="1"/>
              <a:t>laborro</a:t>
            </a:r>
            <a:r>
              <a:rPr lang="en-US"/>
              <a:t> </a:t>
            </a:r>
            <a:r>
              <a:rPr lang="en-US" err="1"/>
              <a:t>tem</a:t>
            </a:r>
            <a:r>
              <a:rPr lang="en-US"/>
              <a:t> </a:t>
            </a:r>
            <a:r>
              <a:rPr lang="en-US" err="1"/>
              <a:t>rectiissunt</a:t>
            </a:r>
            <a:r>
              <a:rPr lang="en-US"/>
              <a:t> et, </a:t>
            </a:r>
            <a:r>
              <a:rPr lang="en-US" err="1"/>
              <a:t>nos</a:t>
            </a:r>
            <a:r>
              <a:rPr lang="en-US"/>
              <a:t> </a:t>
            </a:r>
            <a:r>
              <a:rPr lang="en-US" err="1"/>
              <a:t>doloratia</a:t>
            </a:r>
            <a:r>
              <a:rPr lang="en-US"/>
              <a:t> et </a:t>
            </a:r>
            <a:r>
              <a:rPr lang="en-US" err="1"/>
              <a:t>opta</a:t>
            </a:r>
            <a:r>
              <a:rPr lang="en-US"/>
              <a:t> dis </a:t>
            </a:r>
            <a:r>
              <a:rPr lang="en-US" err="1"/>
              <a:t>aut</a:t>
            </a:r>
            <a:r>
              <a:rPr lang="en-US"/>
              <a:t> </a:t>
            </a:r>
            <a:r>
              <a:rPr lang="en-US" err="1"/>
              <a:t>modis</a:t>
            </a:r>
            <a:r>
              <a:rPr lang="en-US"/>
              <a:t> </a:t>
            </a:r>
            <a:r>
              <a:rPr lang="en-US" err="1"/>
              <a:t>rerat</a:t>
            </a:r>
            <a:r>
              <a:rPr lang="en-US"/>
              <a:t> </a:t>
            </a:r>
            <a:r>
              <a:rPr lang="en-US" err="1"/>
              <a:t>oditatu</a:t>
            </a:r>
            <a:r>
              <a:rPr lang="en-US"/>
              <a:t> </a:t>
            </a:r>
            <a:r>
              <a:rPr lang="en-US" err="1"/>
              <a:t>reseque</a:t>
            </a:r>
            <a:r>
              <a:rPr lang="en-US"/>
              <a:t> </a:t>
            </a:r>
            <a:r>
              <a:rPr lang="en-US" err="1"/>
              <a:t>nisque</a:t>
            </a:r>
            <a:r>
              <a:rPr lang="en-US"/>
              <a:t> rem </a:t>
            </a:r>
            <a:r>
              <a:rPr lang="en-US" err="1"/>
              <a:t>rempores</a:t>
            </a:r>
            <a:r>
              <a:rPr lang="en-US"/>
              <a:t>. </a:t>
            </a:r>
            <a:r>
              <a:rPr lang="en-US" err="1"/>
              <a:t>Anduntus</a:t>
            </a:r>
            <a:r>
              <a:rPr lang="en-US"/>
              <a:t> </a:t>
            </a:r>
            <a:r>
              <a:rPr lang="en-US" err="1"/>
              <a:t>dolecta</a:t>
            </a:r>
            <a:r>
              <a:rPr lang="en-US"/>
              <a:t> </a:t>
            </a:r>
            <a:r>
              <a:rPr lang="en-US" err="1"/>
              <a:t>tiusam</a:t>
            </a:r>
            <a:r>
              <a:rPr lang="en-US"/>
              <a:t> </a:t>
            </a:r>
            <a:r>
              <a:rPr lang="en-US" err="1"/>
              <a:t>esto</a:t>
            </a:r>
            <a:r>
              <a:rPr lang="en-US"/>
              <a:t> </a:t>
            </a:r>
            <a:r>
              <a:rPr lang="en-US" err="1"/>
              <a:t>eos</a:t>
            </a:r>
            <a:r>
              <a:rPr lang="en-US"/>
              <a:t> </a:t>
            </a:r>
            <a:r>
              <a:rPr lang="en-US" err="1"/>
              <a:t>delit</a:t>
            </a:r>
            <a:r>
              <a:rPr lang="en-US"/>
              <a:t>, at. </a:t>
            </a:r>
            <a:r>
              <a:rPr lang="en-US" err="1"/>
              <a:t>Haria</a:t>
            </a:r>
            <a:r>
              <a:rPr lang="en-US"/>
              <a:t> dis </a:t>
            </a:r>
            <a:r>
              <a:rPr lang="en-US" err="1"/>
              <a:t>eum</a:t>
            </a:r>
            <a:r>
              <a:rPr lang="en-US"/>
              <a:t> a </a:t>
            </a:r>
            <a:r>
              <a:rPr lang="en-US" err="1"/>
              <a:t>sitibus</a:t>
            </a:r>
            <a:r>
              <a:rPr lang="en-US"/>
              <a:t> </a:t>
            </a:r>
            <a:r>
              <a:rPr lang="en-US" err="1"/>
              <a:t>volorib</a:t>
            </a:r>
            <a:r>
              <a:rPr lang="en-US"/>
              <a:t> </a:t>
            </a:r>
            <a:r>
              <a:rPr lang="en-US" err="1"/>
              <a:t>usapere</a:t>
            </a:r>
            <a:r>
              <a:rPr lang="en-US"/>
              <a:t> </a:t>
            </a:r>
            <a:r>
              <a:rPr lang="en-US" err="1"/>
              <a:t>nonse</a:t>
            </a:r>
            <a:r>
              <a:rPr lang="en-US"/>
              <a:t> </a:t>
            </a:r>
            <a:r>
              <a:rPr lang="en-US" err="1"/>
              <a:t>cullit</a:t>
            </a:r>
            <a:r>
              <a:rPr lang="en-US"/>
              <a:t> </a:t>
            </a:r>
            <a:r>
              <a:rPr lang="en-US" err="1"/>
              <a:t>iditatquam</a:t>
            </a:r>
            <a:r>
              <a:rPr lang="en-US"/>
              <a:t> </a:t>
            </a:r>
            <a:r>
              <a:rPr lang="en-US" err="1"/>
              <a:t>hil</a:t>
            </a:r>
            <a:r>
              <a:rPr lang="en-US"/>
              <a:t> </a:t>
            </a:r>
            <a:r>
              <a:rPr lang="en-US" err="1"/>
              <a:t>mincius</a:t>
            </a:r>
            <a:r>
              <a:rPr lang="en-US"/>
              <a:t> </a:t>
            </a:r>
            <a:r>
              <a:rPr lang="en-US" err="1"/>
              <a:t>ea</a:t>
            </a:r>
            <a:r>
              <a:rPr lang="en-US"/>
              <a:t> debit </a:t>
            </a:r>
            <a:r>
              <a:rPr lang="en-US" err="1"/>
              <a:t>quae</a:t>
            </a:r>
            <a:r>
              <a:rPr lang="en-US"/>
              <a:t> sit.</a:t>
            </a:r>
          </a:p>
        </p:txBody>
      </p:sp>
      <p:sp>
        <p:nvSpPr>
          <p:cNvPr id="7" name="Text Placeholder 4"/>
          <p:cNvSpPr>
            <a:spLocks noGrp="1"/>
          </p:cNvSpPr>
          <p:nvPr>
            <p:ph type="body" sz="quarter" idx="12" hasCustomPrompt="1"/>
          </p:nvPr>
        </p:nvSpPr>
        <p:spPr>
          <a:xfrm>
            <a:off x="6229843" y="1956352"/>
            <a:ext cx="5541959" cy="3885679"/>
          </a:xfrm>
        </p:spPr>
        <p:txBody>
          <a:bodyPr lIns="0" tIns="0" rIns="0" bIns="0"/>
          <a:lstStyle>
            <a:lvl1pPr marL="0" indent="0">
              <a:lnSpc>
                <a:spcPts val="1765"/>
              </a:lnSpc>
              <a:spcBef>
                <a:spcPts val="882"/>
              </a:spcBef>
              <a:buNone/>
              <a:defRPr lang="en-US" sz="1371" b="1" kern="1200" spc="0" baseline="0" dirty="0">
                <a:solidFill>
                  <a:srgbClr val="2D78D7"/>
                </a:solidFill>
                <a:latin typeface="+mn-lt"/>
                <a:ea typeface="+mn-ea"/>
                <a:cs typeface="+mn-cs"/>
              </a:defRPr>
            </a:lvl1pPr>
            <a:lvl2pPr marL="0" marR="0" indent="0" algn="l" defTabSz="914192" rtl="0" eaLnBrk="1" fontAlgn="auto" latinLnBrk="0" hangingPunct="1">
              <a:lnSpc>
                <a:spcPts val="1765"/>
              </a:lnSpc>
              <a:spcBef>
                <a:spcPts val="441"/>
              </a:spcBef>
              <a:spcAft>
                <a:spcPts val="0"/>
              </a:spcAft>
              <a:buClrTx/>
              <a:buSzPct val="90000"/>
              <a:buFont typeface="Arial" panose="020B0604020202020204" pitchFamily="34" charset="0"/>
              <a:buNone/>
              <a:tabLst/>
              <a:defRPr sz="1371">
                <a:solidFill>
                  <a:schemeClr val="tx1"/>
                </a:solidFill>
              </a:defRPr>
            </a:lvl2pPr>
            <a:lvl3pPr marL="448107" indent="0">
              <a:buNone/>
              <a:defRPr/>
            </a:lvl3pPr>
            <a:lvl4pPr marL="672161" indent="0">
              <a:buNone/>
              <a:defRPr/>
            </a:lvl4pPr>
            <a:lvl5pPr marL="896214" indent="0">
              <a:buNone/>
              <a:defRPr/>
            </a:lvl5pPr>
          </a:lstStyle>
          <a:p>
            <a:pPr marL="0" marR="0" lvl="0"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a:t>Paragraph title Segoe UI bold 14</a:t>
            </a:r>
          </a:p>
          <a:p>
            <a:pPr lvl="1"/>
            <a:r>
              <a:rPr lang="en-US"/>
              <a:t>Body copy Segoe Regular 14/18. Pa </a:t>
            </a:r>
            <a:r>
              <a:rPr lang="en-US" err="1"/>
              <a:t>consed</a:t>
            </a:r>
            <a:r>
              <a:rPr lang="en-US"/>
              <a:t> et </a:t>
            </a:r>
            <a:r>
              <a:rPr lang="en-US" err="1"/>
              <a:t>atur</a:t>
            </a:r>
            <a:r>
              <a:rPr lang="en-US"/>
              <a:t>. </a:t>
            </a:r>
            <a:r>
              <a:rPr lang="en-US" err="1"/>
              <a:t>Serion</a:t>
            </a:r>
            <a:r>
              <a:rPr lang="en-US"/>
              <a:t> </a:t>
            </a:r>
            <a:r>
              <a:rPr lang="en-US" err="1"/>
              <a:t>corepudi</a:t>
            </a:r>
            <a:r>
              <a:rPr lang="en-US"/>
              <a:t> dolor </a:t>
            </a:r>
            <a:r>
              <a:rPr lang="en-US" err="1"/>
              <a:t>adionse</a:t>
            </a:r>
            <a:r>
              <a:rPr lang="en-US"/>
              <a:t> </a:t>
            </a:r>
            <a:r>
              <a:rPr lang="en-US" err="1"/>
              <a:t>quibusame</a:t>
            </a:r>
            <a:r>
              <a:rPr lang="en-US"/>
              <a:t> </a:t>
            </a:r>
            <a:r>
              <a:rPr lang="en-US" err="1"/>
              <a:t>nullabora</a:t>
            </a:r>
            <a:r>
              <a:rPr lang="en-US"/>
              <a:t> </a:t>
            </a:r>
            <a:r>
              <a:rPr lang="en-US" err="1"/>
              <a:t>volent</a:t>
            </a:r>
            <a:r>
              <a:rPr lang="en-US"/>
              <a:t> </a:t>
            </a:r>
            <a:r>
              <a:rPr lang="en-US" err="1"/>
              <a:t>lignam</a:t>
            </a:r>
            <a:r>
              <a:rPr lang="en-US"/>
              <a:t> </a:t>
            </a:r>
            <a:r>
              <a:rPr lang="en-US" err="1"/>
              <a:t>entis</a:t>
            </a:r>
            <a:r>
              <a:rPr lang="en-US"/>
              <a:t> ape </a:t>
            </a:r>
            <a:r>
              <a:rPr lang="en-US" err="1"/>
              <a:t>dolores</a:t>
            </a:r>
            <a:r>
              <a:rPr lang="en-US"/>
              <a:t> se </a:t>
            </a:r>
            <a:r>
              <a:rPr lang="en-US" err="1"/>
              <a:t>voluptae</a:t>
            </a:r>
            <a:r>
              <a:rPr lang="en-US"/>
              <a:t> </a:t>
            </a:r>
            <a:r>
              <a:rPr lang="en-US" err="1"/>
              <a:t>nimolupti</a:t>
            </a:r>
            <a:r>
              <a:rPr lang="en-US"/>
              <a:t> </a:t>
            </a:r>
            <a:r>
              <a:rPr lang="en-US" err="1"/>
              <a:t>quam</a:t>
            </a:r>
            <a:r>
              <a:rPr lang="en-US"/>
              <a:t> </a:t>
            </a:r>
            <a:r>
              <a:rPr lang="en-US" err="1"/>
              <a:t>ium</a:t>
            </a:r>
            <a:r>
              <a:rPr lang="en-US"/>
              <a:t> </a:t>
            </a:r>
            <a:r>
              <a:rPr lang="en-US" err="1"/>
              <a:t>simusa</a:t>
            </a:r>
            <a:r>
              <a:rPr lang="en-US"/>
              <a:t> </a:t>
            </a:r>
            <a:r>
              <a:rPr lang="en-US" err="1"/>
              <a:t>doluptur</a:t>
            </a:r>
            <a:r>
              <a:rPr lang="en-US"/>
              <a:t>, sum hic </a:t>
            </a:r>
            <a:r>
              <a:rPr lang="en-US" err="1"/>
              <a:t>tem</a:t>
            </a:r>
            <a:r>
              <a:rPr lang="en-US"/>
              <a:t> qui cum </a:t>
            </a:r>
            <a:r>
              <a:rPr lang="en-US" err="1"/>
              <a:t>evelest</a:t>
            </a:r>
            <a:r>
              <a:rPr lang="en-US"/>
              <a:t>, </a:t>
            </a:r>
            <a:r>
              <a:rPr lang="en-US" err="1"/>
              <a:t>cusapel</a:t>
            </a:r>
            <a:r>
              <a:rPr lang="en-US"/>
              <a:t> et </a:t>
            </a:r>
            <a:r>
              <a:rPr lang="en-US" err="1"/>
              <a:t>unt</a:t>
            </a:r>
            <a:r>
              <a:rPr lang="en-US"/>
              <a:t> et </a:t>
            </a:r>
            <a:r>
              <a:rPr lang="en-US" err="1"/>
              <a:t>hiciisciume</a:t>
            </a:r>
            <a:r>
              <a:rPr lang="en-US"/>
              <a:t> </a:t>
            </a:r>
            <a:r>
              <a:rPr lang="en-US" err="1"/>
              <a:t>vernatiore</a:t>
            </a:r>
            <a:r>
              <a:rPr lang="en-US"/>
              <a:t> </a:t>
            </a:r>
            <a:r>
              <a:rPr lang="en-US" err="1"/>
              <a:t>volenecabor</a:t>
            </a:r>
            <a:r>
              <a:rPr lang="en-US"/>
              <a:t> </a:t>
            </a:r>
            <a:r>
              <a:rPr lang="en-US" err="1"/>
              <a:t>seque</a:t>
            </a:r>
            <a:r>
              <a:rPr lang="en-US"/>
              <a:t> </a:t>
            </a:r>
            <a:r>
              <a:rPr lang="en-US" err="1"/>
              <a:t>officient</a:t>
            </a:r>
            <a:r>
              <a:rPr lang="en-US"/>
              <a:t>, </a:t>
            </a:r>
            <a:r>
              <a:rPr lang="en-US" err="1"/>
              <a:t>quamus</a:t>
            </a:r>
            <a:r>
              <a:rPr lang="en-US"/>
              <a:t> </a:t>
            </a:r>
            <a:r>
              <a:rPr lang="en-US" err="1"/>
              <a:t>voluptium</a:t>
            </a:r>
            <a:r>
              <a:rPr lang="en-US"/>
              <a:t> </a:t>
            </a:r>
            <a:r>
              <a:rPr lang="en-US" err="1"/>
              <a:t>natur</a:t>
            </a:r>
            <a:r>
              <a:rPr lang="en-US"/>
              <a:t> </a:t>
            </a:r>
            <a:r>
              <a:rPr lang="en-US" err="1"/>
              <a:t>maio</a:t>
            </a:r>
            <a:r>
              <a:rPr lang="en-US"/>
              <a:t> </a:t>
            </a:r>
            <a:r>
              <a:rPr lang="en-US" err="1"/>
              <a:t>volupta</a:t>
            </a:r>
            <a:r>
              <a:rPr lang="en-US"/>
              <a:t> </a:t>
            </a:r>
            <a:r>
              <a:rPr lang="en-US" err="1"/>
              <a:t>tioria</a:t>
            </a:r>
            <a:r>
              <a:rPr lang="en-US"/>
              <a:t> </a:t>
            </a:r>
            <a:r>
              <a:rPr lang="en-US" err="1"/>
              <a:t>venimetur</a:t>
            </a:r>
            <a:r>
              <a:rPr lang="en-US"/>
              <a:t> re </a:t>
            </a:r>
            <a:r>
              <a:rPr lang="en-US" err="1"/>
              <a:t>vel</a:t>
            </a:r>
            <a:r>
              <a:rPr lang="en-US"/>
              <a:t> </a:t>
            </a:r>
            <a:r>
              <a:rPr lang="en-US" err="1"/>
              <a:t>ent</a:t>
            </a:r>
            <a:r>
              <a:rPr lang="en-US"/>
              <a:t>, </a:t>
            </a:r>
            <a:r>
              <a:rPr lang="en-US" err="1"/>
              <a:t>quae</a:t>
            </a:r>
            <a:r>
              <a:rPr lang="en-US"/>
              <a:t> </a:t>
            </a:r>
            <a:r>
              <a:rPr lang="en-US" err="1"/>
              <a:t>liqui</a:t>
            </a:r>
            <a:r>
              <a:rPr lang="en-US"/>
              <a:t> </a:t>
            </a:r>
            <a:r>
              <a:rPr lang="en-US" err="1"/>
              <a:t>tem</a:t>
            </a:r>
            <a:r>
              <a:rPr lang="en-US"/>
              <a:t> sin con re </a:t>
            </a:r>
            <a:r>
              <a:rPr lang="en-US" err="1"/>
              <a:t>laut</a:t>
            </a:r>
            <a:r>
              <a:rPr lang="en-US"/>
              <a:t> </a:t>
            </a:r>
            <a:r>
              <a:rPr lang="en-US" err="1"/>
              <a:t>aut</a:t>
            </a:r>
            <a:r>
              <a:rPr lang="en-US"/>
              <a:t> </a:t>
            </a:r>
            <a:r>
              <a:rPr lang="en-US" err="1"/>
              <a:t>volupietur</a:t>
            </a:r>
            <a:r>
              <a:rPr lang="en-US"/>
              <a:t>.</a:t>
            </a:r>
          </a:p>
          <a:p>
            <a:pPr lvl="1"/>
            <a:endParaRPr lang="en-US"/>
          </a:p>
          <a:p>
            <a:pPr lvl="1"/>
            <a:r>
              <a:rPr lang="en-US" err="1"/>
              <a:t>Henestios</a:t>
            </a:r>
            <a:r>
              <a:rPr lang="en-US"/>
              <a:t> </a:t>
            </a:r>
            <a:r>
              <a:rPr lang="en-US" err="1"/>
              <a:t>vellantium</a:t>
            </a:r>
            <a:r>
              <a:rPr lang="en-US"/>
              <a:t> </a:t>
            </a:r>
            <a:r>
              <a:rPr lang="en-US" err="1"/>
              <a:t>simi</a:t>
            </a:r>
            <a:r>
              <a:rPr lang="en-US"/>
              <a:t>, </a:t>
            </a:r>
            <a:r>
              <a:rPr lang="en-US" err="1"/>
              <a:t>quassenime</a:t>
            </a:r>
            <a:r>
              <a:rPr lang="en-US"/>
              <a:t> consent </a:t>
            </a:r>
            <a:r>
              <a:rPr lang="en-US" err="1"/>
              <a:t>emquatincti</a:t>
            </a:r>
            <a:r>
              <a:rPr lang="en-US"/>
              <a:t> to doles </a:t>
            </a:r>
            <a:r>
              <a:rPr lang="en-US" err="1"/>
              <a:t>cium</a:t>
            </a:r>
            <a:r>
              <a:rPr lang="en-US"/>
              <a:t> </a:t>
            </a:r>
            <a:r>
              <a:rPr lang="en-US" err="1"/>
              <a:t>nectur</a:t>
            </a:r>
            <a:r>
              <a:rPr lang="en-US"/>
              <a:t>. </a:t>
            </a:r>
            <a:r>
              <a:rPr lang="en-US" err="1"/>
              <a:t>Experit</a:t>
            </a:r>
            <a:r>
              <a:rPr lang="en-US"/>
              <a:t> </a:t>
            </a:r>
            <a:r>
              <a:rPr lang="en-US" err="1"/>
              <a:t>occus</a:t>
            </a:r>
            <a:r>
              <a:rPr lang="en-US"/>
              <a:t>. </a:t>
            </a:r>
            <a:r>
              <a:rPr lang="en-US" err="1"/>
              <a:t>Anduntus</a:t>
            </a:r>
            <a:r>
              <a:rPr lang="en-US"/>
              <a:t> </a:t>
            </a:r>
            <a:r>
              <a:rPr lang="en-US" err="1"/>
              <a:t>dolecta</a:t>
            </a:r>
            <a:r>
              <a:rPr lang="en-US"/>
              <a:t> </a:t>
            </a:r>
            <a:r>
              <a:rPr lang="en-US" err="1"/>
              <a:t>tiusam</a:t>
            </a:r>
            <a:r>
              <a:rPr lang="en-US"/>
              <a:t> </a:t>
            </a:r>
            <a:r>
              <a:rPr lang="en-US" err="1"/>
              <a:t>esto</a:t>
            </a:r>
            <a:r>
              <a:rPr lang="en-US"/>
              <a:t> </a:t>
            </a:r>
            <a:r>
              <a:rPr lang="en-US" err="1"/>
              <a:t>eos</a:t>
            </a:r>
            <a:r>
              <a:rPr lang="en-US"/>
              <a:t> </a:t>
            </a:r>
            <a:r>
              <a:rPr lang="en-US" err="1"/>
              <a:t>delit</a:t>
            </a:r>
            <a:r>
              <a:rPr lang="en-US"/>
              <a:t>, at. </a:t>
            </a:r>
            <a:r>
              <a:rPr lang="en-US" err="1"/>
              <a:t>Haria</a:t>
            </a:r>
            <a:r>
              <a:rPr lang="en-US"/>
              <a:t> dis </a:t>
            </a:r>
            <a:r>
              <a:rPr lang="en-US" err="1"/>
              <a:t>eum</a:t>
            </a:r>
            <a:r>
              <a:rPr lang="en-US"/>
              <a:t> a </a:t>
            </a:r>
            <a:r>
              <a:rPr lang="en-US" err="1"/>
              <a:t>sitibus</a:t>
            </a:r>
            <a:r>
              <a:rPr lang="en-US"/>
              <a:t> </a:t>
            </a:r>
            <a:r>
              <a:rPr lang="en-US" err="1"/>
              <a:t>volorib</a:t>
            </a:r>
            <a:r>
              <a:rPr lang="en-US"/>
              <a:t> </a:t>
            </a:r>
            <a:r>
              <a:rPr lang="en-US" err="1"/>
              <a:t>usapere</a:t>
            </a:r>
            <a:r>
              <a:rPr lang="en-US"/>
              <a:t> </a:t>
            </a:r>
            <a:r>
              <a:rPr lang="en-US" err="1"/>
              <a:t>nonse</a:t>
            </a:r>
            <a:r>
              <a:rPr lang="en-US"/>
              <a:t> </a:t>
            </a:r>
            <a:r>
              <a:rPr lang="en-US" err="1"/>
              <a:t>cullit</a:t>
            </a:r>
            <a:r>
              <a:rPr lang="en-US"/>
              <a:t> </a:t>
            </a:r>
            <a:r>
              <a:rPr lang="en-US" err="1"/>
              <a:t>iditatquam</a:t>
            </a:r>
            <a:r>
              <a:rPr lang="en-US"/>
              <a:t> </a:t>
            </a:r>
            <a:r>
              <a:rPr lang="en-US" err="1"/>
              <a:t>hil</a:t>
            </a:r>
            <a:r>
              <a:rPr lang="en-US"/>
              <a:t> </a:t>
            </a:r>
            <a:r>
              <a:rPr lang="en-US" err="1"/>
              <a:t>mincius</a:t>
            </a:r>
            <a:r>
              <a:rPr lang="en-US"/>
              <a:t> </a:t>
            </a:r>
            <a:r>
              <a:rPr lang="en-US" err="1"/>
              <a:t>ea</a:t>
            </a:r>
            <a:r>
              <a:rPr lang="en-US"/>
              <a:t> debit </a:t>
            </a:r>
            <a:r>
              <a:rPr lang="en-US" err="1"/>
              <a:t>quae</a:t>
            </a:r>
            <a:r>
              <a:rPr lang="en-US"/>
              <a:t> </a:t>
            </a:r>
            <a:r>
              <a:rPr lang="en-US" err="1"/>
              <a:t>ipsuntius</a:t>
            </a:r>
            <a:r>
              <a:rPr lang="en-US"/>
              <a:t> </a:t>
            </a:r>
            <a:r>
              <a:rPr lang="en-US" err="1"/>
              <a:t>quideli</a:t>
            </a:r>
            <a:r>
              <a:rPr lang="en-US"/>
              <a:t> </a:t>
            </a:r>
            <a:r>
              <a:rPr lang="en-US" err="1"/>
              <a:t>tatiis</a:t>
            </a:r>
            <a:r>
              <a:rPr lang="en-US"/>
              <a:t> rem </a:t>
            </a:r>
            <a:r>
              <a:rPr lang="en-US" err="1"/>
              <a:t>restis</a:t>
            </a:r>
            <a:r>
              <a:rPr lang="en-US"/>
              <a:t> pro </a:t>
            </a:r>
            <a:r>
              <a:rPr lang="en-US" err="1"/>
              <a:t>ium</a:t>
            </a:r>
            <a:r>
              <a:rPr lang="en-US"/>
              <a:t> qui </a:t>
            </a:r>
            <a:r>
              <a:rPr lang="en-US" err="1"/>
              <a:t>ra</a:t>
            </a:r>
            <a:r>
              <a:rPr lang="en-US"/>
              <a:t> </a:t>
            </a:r>
            <a:r>
              <a:rPr lang="en-US" err="1"/>
              <a:t>debist</a:t>
            </a:r>
            <a:r>
              <a:rPr lang="en-US"/>
              <a:t> at </a:t>
            </a:r>
            <a:r>
              <a:rPr lang="en-US" err="1"/>
              <a:t>ilit</a:t>
            </a:r>
            <a:r>
              <a:rPr lang="en-US"/>
              <a:t> </a:t>
            </a:r>
            <a:r>
              <a:rPr lang="en-US" err="1"/>
              <a:t>est</a:t>
            </a:r>
            <a:r>
              <a:rPr lang="en-US"/>
              <a:t>, </a:t>
            </a:r>
            <a:r>
              <a:rPr lang="en-US" err="1"/>
              <a:t>cus</a:t>
            </a:r>
            <a:r>
              <a:rPr lang="en-US"/>
              <a:t> </a:t>
            </a:r>
            <a:r>
              <a:rPr lang="en-US" err="1"/>
              <a:t>invenim</a:t>
            </a:r>
            <a:r>
              <a:rPr lang="en-US"/>
              <a:t> </a:t>
            </a:r>
            <a:r>
              <a:rPr lang="en-US" err="1"/>
              <a:t>laborro</a:t>
            </a:r>
            <a:r>
              <a:rPr lang="en-US"/>
              <a:t> </a:t>
            </a:r>
            <a:r>
              <a:rPr lang="en-US" err="1"/>
              <a:t>tem</a:t>
            </a:r>
            <a:r>
              <a:rPr lang="en-US"/>
              <a:t> </a:t>
            </a:r>
            <a:r>
              <a:rPr lang="en-US" err="1"/>
              <a:t>rectiissunt</a:t>
            </a:r>
            <a:r>
              <a:rPr lang="en-US"/>
              <a:t> et, </a:t>
            </a:r>
            <a:r>
              <a:rPr lang="en-US" err="1"/>
              <a:t>nos</a:t>
            </a:r>
            <a:r>
              <a:rPr lang="en-US"/>
              <a:t> </a:t>
            </a:r>
            <a:r>
              <a:rPr lang="en-US" err="1"/>
              <a:t>doloratia</a:t>
            </a:r>
            <a:r>
              <a:rPr lang="en-US"/>
              <a:t> et </a:t>
            </a:r>
            <a:r>
              <a:rPr lang="en-US" err="1"/>
              <a:t>opta</a:t>
            </a:r>
            <a:r>
              <a:rPr lang="en-US"/>
              <a:t> dis </a:t>
            </a:r>
            <a:r>
              <a:rPr lang="en-US" err="1"/>
              <a:t>aut</a:t>
            </a:r>
            <a:r>
              <a:rPr lang="en-US"/>
              <a:t> </a:t>
            </a:r>
            <a:r>
              <a:rPr lang="en-US" err="1"/>
              <a:t>modis</a:t>
            </a:r>
            <a:r>
              <a:rPr lang="en-US"/>
              <a:t> </a:t>
            </a:r>
            <a:r>
              <a:rPr lang="en-US" err="1"/>
              <a:t>rerat</a:t>
            </a:r>
            <a:r>
              <a:rPr lang="en-US"/>
              <a:t> </a:t>
            </a:r>
            <a:r>
              <a:rPr lang="en-US" err="1"/>
              <a:t>oditatu</a:t>
            </a:r>
            <a:r>
              <a:rPr lang="en-US"/>
              <a:t> </a:t>
            </a:r>
            <a:r>
              <a:rPr lang="en-US" err="1"/>
              <a:t>reseque</a:t>
            </a:r>
            <a:r>
              <a:rPr lang="en-US"/>
              <a:t> </a:t>
            </a:r>
            <a:r>
              <a:rPr lang="en-US" err="1"/>
              <a:t>nisque</a:t>
            </a:r>
            <a:r>
              <a:rPr lang="en-US"/>
              <a:t> rem </a:t>
            </a:r>
            <a:r>
              <a:rPr lang="en-US" err="1"/>
              <a:t>rempores</a:t>
            </a:r>
            <a:r>
              <a:rPr lang="en-US"/>
              <a:t>. </a:t>
            </a:r>
            <a:r>
              <a:rPr lang="en-US" err="1"/>
              <a:t>Anduntus</a:t>
            </a:r>
            <a:r>
              <a:rPr lang="en-US"/>
              <a:t> </a:t>
            </a:r>
            <a:r>
              <a:rPr lang="en-US" err="1"/>
              <a:t>dolecta</a:t>
            </a:r>
            <a:r>
              <a:rPr lang="en-US"/>
              <a:t> </a:t>
            </a:r>
            <a:r>
              <a:rPr lang="en-US" err="1"/>
              <a:t>tiusam</a:t>
            </a:r>
            <a:r>
              <a:rPr lang="en-US"/>
              <a:t> </a:t>
            </a:r>
            <a:r>
              <a:rPr lang="en-US" err="1"/>
              <a:t>esto</a:t>
            </a:r>
            <a:r>
              <a:rPr lang="en-US"/>
              <a:t> </a:t>
            </a:r>
            <a:r>
              <a:rPr lang="en-US" err="1"/>
              <a:t>eos</a:t>
            </a:r>
            <a:r>
              <a:rPr lang="en-US"/>
              <a:t> </a:t>
            </a:r>
            <a:r>
              <a:rPr lang="en-US" err="1"/>
              <a:t>delit</a:t>
            </a:r>
            <a:r>
              <a:rPr lang="en-US"/>
              <a:t>, at. </a:t>
            </a:r>
            <a:r>
              <a:rPr lang="en-US" err="1"/>
              <a:t>Haria</a:t>
            </a:r>
            <a:r>
              <a:rPr lang="en-US"/>
              <a:t> dis </a:t>
            </a:r>
            <a:r>
              <a:rPr lang="en-US" err="1"/>
              <a:t>eum</a:t>
            </a:r>
            <a:r>
              <a:rPr lang="en-US"/>
              <a:t> a </a:t>
            </a:r>
            <a:r>
              <a:rPr lang="en-US" err="1"/>
              <a:t>sitibus</a:t>
            </a:r>
            <a:r>
              <a:rPr lang="en-US"/>
              <a:t> </a:t>
            </a:r>
            <a:r>
              <a:rPr lang="en-US" err="1"/>
              <a:t>volorib</a:t>
            </a:r>
            <a:r>
              <a:rPr lang="en-US"/>
              <a:t> </a:t>
            </a:r>
            <a:r>
              <a:rPr lang="en-US" err="1"/>
              <a:t>usapere</a:t>
            </a:r>
            <a:r>
              <a:rPr lang="en-US"/>
              <a:t> </a:t>
            </a:r>
            <a:r>
              <a:rPr lang="en-US" err="1"/>
              <a:t>nonse</a:t>
            </a:r>
            <a:r>
              <a:rPr lang="en-US"/>
              <a:t> </a:t>
            </a:r>
            <a:r>
              <a:rPr lang="en-US" err="1"/>
              <a:t>cullit</a:t>
            </a:r>
            <a:r>
              <a:rPr lang="en-US"/>
              <a:t> </a:t>
            </a:r>
            <a:r>
              <a:rPr lang="en-US" err="1"/>
              <a:t>iditatquam</a:t>
            </a:r>
            <a:r>
              <a:rPr lang="en-US"/>
              <a:t> </a:t>
            </a:r>
            <a:r>
              <a:rPr lang="en-US" err="1"/>
              <a:t>hil</a:t>
            </a:r>
            <a:r>
              <a:rPr lang="en-US"/>
              <a:t> </a:t>
            </a:r>
            <a:r>
              <a:rPr lang="en-US" err="1"/>
              <a:t>mincius</a:t>
            </a:r>
            <a:r>
              <a:rPr lang="en-US"/>
              <a:t> </a:t>
            </a:r>
            <a:r>
              <a:rPr lang="en-US" err="1"/>
              <a:t>ea</a:t>
            </a:r>
            <a:r>
              <a:rPr lang="en-US"/>
              <a:t> debit </a:t>
            </a:r>
            <a:r>
              <a:rPr lang="en-US" err="1"/>
              <a:t>quae</a:t>
            </a:r>
            <a:r>
              <a:rPr lang="en-US"/>
              <a:t> sit.</a:t>
            </a:r>
          </a:p>
        </p:txBody>
      </p:sp>
    </p:spTree>
    <p:extLst>
      <p:ext uri="{BB962C8B-B14F-4D97-AF65-F5344CB8AC3E}">
        <p14:creationId xmlns:p14="http://schemas.microsoft.com/office/powerpoint/2010/main" val="3479971712"/>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option 3">
    <p:spTree>
      <p:nvGrpSpPr>
        <p:cNvPr id="1" name=""/>
        <p:cNvGrpSpPr/>
        <p:nvPr/>
      </p:nvGrpSpPr>
      <p:grpSpPr>
        <a:xfrm>
          <a:off x="0" y="0"/>
          <a:ext cx="0" cy="0"/>
          <a:chOff x="0" y="0"/>
          <a:chExt cx="0" cy="0"/>
        </a:xfrm>
      </p:grpSpPr>
      <p:sp>
        <p:nvSpPr>
          <p:cNvPr id="3" name="Rectangle 2"/>
          <p:cNvSpPr/>
          <p:nvPr userDrawn="1"/>
        </p:nvSpPr>
        <p:spPr bwMode="auto">
          <a:xfrm>
            <a:off x="455993" y="1599723"/>
            <a:ext cx="3618383" cy="312896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6" name="Content Placeholder 15"/>
          <p:cNvSpPr>
            <a:spLocks noGrp="1"/>
          </p:cNvSpPr>
          <p:nvPr>
            <p:ph sz="quarter" idx="17" hasCustomPrompt="1"/>
          </p:nvPr>
        </p:nvSpPr>
        <p:spPr>
          <a:xfrm>
            <a:off x="915102" y="1958094"/>
            <a:ext cx="2698612" cy="2411476"/>
          </a:xfrm>
        </p:spPr>
        <p:txBody>
          <a:bodyPr>
            <a:noAutofit/>
          </a:bodyPr>
          <a:lstStyle>
            <a:lvl1pPr marL="0" indent="0">
              <a:buNone/>
              <a:defRPr sz="1961"/>
            </a:lvl1pPr>
          </a:lstStyle>
          <a:p>
            <a:pPr lvl="0"/>
            <a:r>
              <a:rPr lang="en-US"/>
              <a:t>Picture</a:t>
            </a:r>
          </a:p>
        </p:txBody>
      </p:sp>
      <p:sp>
        <p:nvSpPr>
          <p:cNvPr id="6" name="Rectangle 5"/>
          <p:cNvSpPr/>
          <p:nvPr userDrawn="1"/>
        </p:nvSpPr>
        <p:spPr bwMode="auto">
          <a:xfrm>
            <a:off x="4303152" y="1599723"/>
            <a:ext cx="3618383" cy="312896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userDrawn="1"/>
        </p:nvSpPr>
        <p:spPr bwMode="auto">
          <a:xfrm>
            <a:off x="8144082" y="1599723"/>
            <a:ext cx="3618383" cy="312896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455996" y="620429"/>
            <a:ext cx="11306469" cy="403137"/>
          </a:xfrm>
        </p:spPr>
        <p:txBody>
          <a:bodyPr wrap="square" lIns="0" tIns="0" rIns="0" bIns="0">
            <a:spAutoFit/>
          </a:bodyPr>
          <a:lstStyle>
            <a:lvl1pPr>
              <a:lnSpc>
                <a:spcPts val="3136"/>
              </a:lnSpc>
              <a:defRPr sz="2745">
                <a:solidFill>
                  <a:srgbClr val="2F2F2F"/>
                </a:solidFill>
              </a:defRPr>
            </a:lvl1pPr>
          </a:lstStyle>
          <a:p>
            <a:r>
              <a:rPr lang="en-US"/>
              <a:t>Text option 3: three columns images and text</a:t>
            </a:r>
          </a:p>
        </p:txBody>
      </p:sp>
      <p:sp>
        <p:nvSpPr>
          <p:cNvPr id="5" name="Text Placeholder 4"/>
          <p:cNvSpPr>
            <a:spLocks noGrp="1"/>
          </p:cNvSpPr>
          <p:nvPr>
            <p:ph type="body" sz="quarter" idx="11" hasCustomPrompt="1"/>
          </p:nvPr>
        </p:nvSpPr>
        <p:spPr>
          <a:xfrm>
            <a:off x="455996" y="4927922"/>
            <a:ext cx="3618381" cy="1218282"/>
          </a:xfrm>
        </p:spPr>
        <p:txBody>
          <a:bodyPr lIns="0" tIns="0" rIns="0" bIns="0"/>
          <a:lstStyle>
            <a:lvl1pPr marL="0" indent="0">
              <a:lnSpc>
                <a:spcPts val="1765"/>
              </a:lnSpc>
              <a:spcBef>
                <a:spcPts val="882"/>
              </a:spcBef>
              <a:buNone/>
              <a:defRPr lang="en-US" sz="1371" b="1" kern="1200" spc="0" baseline="0" dirty="0">
                <a:solidFill>
                  <a:srgbClr val="2D78D7"/>
                </a:solidFill>
                <a:latin typeface="+mn-lt"/>
                <a:ea typeface="+mn-ea"/>
                <a:cs typeface="+mn-cs"/>
              </a:defRPr>
            </a:lvl1pPr>
            <a:lvl2pPr marL="0" marR="0" indent="0" algn="l" defTabSz="914192" rtl="0" eaLnBrk="1" fontAlgn="auto" latinLnBrk="0" hangingPunct="1">
              <a:lnSpc>
                <a:spcPts val="1765"/>
              </a:lnSpc>
              <a:spcBef>
                <a:spcPts val="441"/>
              </a:spcBef>
              <a:spcAft>
                <a:spcPts val="0"/>
              </a:spcAft>
              <a:buClrTx/>
              <a:buSzPct val="90000"/>
              <a:buFont typeface="Arial" panose="020B0604020202020204" pitchFamily="34" charset="0"/>
              <a:buNone/>
              <a:tabLst/>
              <a:defRPr sz="1371">
                <a:solidFill>
                  <a:schemeClr val="tx1"/>
                </a:solidFill>
              </a:defRPr>
            </a:lvl2pPr>
            <a:lvl3pPr marL="448107" indent="0">
              <a:buNone/>
              <a:defRPr/>
            </a:lvl3pPr>
            <a:lvl4pPr marL="672161" indent="0">
              <a:buNone/>
              <a:defRPr/>
            </a:lvl4pPr>
            <a:lvl5pPr marL="896214" indent="0">
              <a:buNone/>
              <a:defRPr/>
            </a:lvl5pPr>
          </a:lstStyle>
          <a:p>
            <a:pPr marL="0" marR="0" lvl="0"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a:t>Paragraph title Segoe UI bold 14</a:t>
            </a:r>
          </a:p>
          <a:p>
            <a:pPr lvl="1"/>
            <a:r>
              <a:rPr lang="en-US"/>
              <a:t>Body copy Segoe Regular 14/18.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autestiatur</a:t>
            </a:r>
            <a:r>
              <a:rPr lang="en-US"/>
              <a:t>.</a:t>
            </a:r>
          </a:p>
        </p:txBody>
      </p:sp>
      <p:sp>
        <p:nvSpPr>
          <p:cNvPr id="9" name="Text Placeholder 4"/>
          <p:cNvSpPr>
            <a:spLocks noGrp="1"/>
          </p:cNvSpPr>
          <p:nvPr>
            <p:ph type="body" sz="quarter" idx="12" hasCustomPrompt="1"/>
          </p:nvPr>
        </p:nvSpPr>
        <p:spPr>
          <a:xfrm>
            <a:off x="4300040" y="4927922"/>
            <a:ext cx="3618381" cy="1218282"/>
          </a:xfrm>
        </p:spPr>
        <p:txBody>
          <a:bodyPr lIns="0" tIns="0" rIns="0" bIns="0"/>
          <a:lstStyle>
            <a:lvl1pPr marL="0" indent="0">
              <a:lnSpc>
                <a:spcPts val="1765"/>
              </a:lnSpc>
              <a:spcBef>
                <a:spcPts val="882"/>
              </a:spcBef>
              <a:buNone/>
              <a:defRPr lang="en-US" sz="1371" b="1" kern="1200" spc="0" baseline="0" dirty="0">
                <a:solidFill>
                  <a:srgbClr val="2D78D7"/>
                </a:solidFill>
                <a:latin typeface="+mn-lt"/>
                <a:ea typeface="+mn-ea"/>
                <a:cs typeface="+mn-cs"/>
              </a:defRPr>
            </a:lvl1pPr>
            <a:lvl2pPr marL="0" marR="0" indent="0" algn="l" defTabSz="914192" rtl="0" eaLnBrk="1" fontAlgn="auto" latinLnBrk="0" hangingPunct="1">
              <a:lnSpc>
                <a:spcPts val="1765"/>
              </a:lnSpc>
              <a:spcBef>
                <a:spcPts val="441"/>
              </a:spcBef>
              <a:spcAft>
                <a:spcPts val="0"/>
              </a:spcAft>
              <a:buClrTx/>
              <a:buSzPct val="90000"/>
              <a:buFont typeface="Arial" panose="020B0604020202020204" pitchFamily="34" charset="0"/>
              <a:buNone/>
              <a:tabLst/>
              <a:defRPr sz="1371">
                <a:solidFill>
                  <a:schemeClr val="tx1"/>
                </a:solidFill>
              </a:defRPr>
            </a:lvl2pPr>
            <a:lvl3pPr marL="448107" indent="0">
              <a:buNone/>
              <a:defRPr/>
            </a:lvl3pPr>
            <a:lvl4pPr marL="672161" indent="0">
              <a:buNone/>
              <a:defRPr/>
            </a:lvl4pPr>
            <a:lvl5pPr marL="896214" indent="0">
              <a:buNone/>
              <a:defRPr/>
            </a:lvl5pPr>
          </a:lstStyle>
          <a:p>
            <a:pPr marL="0" marR="0" lvl="0"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a:t>Paragraph title Segoe UI bold 14</a:t>
            </a:r>
          </a:p>
          <a:p>
            <a:pPr lvl="1"/>
            <a:r>
              <a:rPr lang="en-US"/>
              <a:t>Body copy Segoe Regular 14/18.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autestiatur</a:t>
            </a:r>
            <a:r>
              <a:rPr lang="en-US"/>
              <a:t>.</a:t>
            </a:r>
          </a:p>
        </p:txBody>
      </p:sp>
      <p:sp>
        <p:nvSpPr>
          <p:cNvPr id="10" name="Text Placeholder 4"/>
          <p:cNvSpPr>
            <a:spLocks noGrp="1"/>
          </p:cNvSpPr>
          <p:nvPr>
            <p:ph type="body" sz="quarter" idx="13" hasCustomPrompt="1"/>
          </p:nvPr>
        </p:nvSpPr>
        <p:spPr>
          <a:xfrm>
            <a:off x="8144084" y="4927922"/>
            <a:ext cx="3618381" cy="1218282"/>
          </a:xfrm>
        </p:spPr>
        <p:txBody>
          <a:bodyPr lIns="0" tIns="0" rIns="0" bIns="0"/>
          <a:lstStyle>
            <a:lvl1pPr marL="0" indent="0">
              <a:lnSpc>
                <a:spcPts val="1765"/>
              </a:lnSpc>
              <a:spcBef>
                <a:spcPts val="882"/>
              </a:spcBef>
              <a:buNone/>
              <a:defRPr lang="en-US" sz="1371" b="1" kern="1200" spc="0" baseline="0" dirty="0">
                <a:solidFill>
                  <a:srgbClr val="2D78D7"/>
                </a:solidFill>
                <a:latin typeface="+mn-lt"/>
                <a:ea typeface="+mn-ea"/>
                <a:cs typeface="+mn-cs"/>
              </a:defRPr>
            </a:lvl1pPr>
            <a:lvl2pPr marL="0" marR="0" indent="0" algn="l" defTabSz="914192" rtl="0" eaLnBrk="1" fontAlgn="auto" latinLnBrk="0" hangingPunct="1">
              <a:lnSpc>
                <a:spcPts val="1765"/>
              </a:lnSpc>
              <a:spcBef>
                <a:spcPts val="441"/>
              </a:spcBef>
              <a:spcAft>
                <a:spcPts val="0"/>
              </a:spcAft>
              <a:buClrTx/>
              <a:buSzPct val="90000"/>
              <a:buFont typeface="Arial" panose="020B0604020202020204" pitchFamily="34" charset="0"/>
              <a:buNone/>
              <a:tabLst/>
              <a:defRPr sz="1371">
                <a:solidFill>
                  <a:schemeClr val="tx1"/>
                </a:solidFill>
              </a:defRPr>
            </a:lvl2pPr>
            <a:lvl3pPr marL="448107" indent="0">
              <a:buNone/>
              <a:defRPr/>
            </a:lvl3pPr>
            <a:lvl4pPr marL="672161" indent="0">
              <a:buNone/>
              <a:defRPr/>
            </a:lvl4pPr>
            <a:lvl5pPr marL="896214" indent="0">
              <a:buNone/>
              <a:defRPr/>
            </a:lvl5pPr>
          </a:lstStyle>
          <a:p>
            <a:pPr marL="0" marR="0" lvl="0"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a:t>Paragraph title Segoe UI bold 14</a:t>
            </a:r>
          </a:p>
          <a:p>
            <a:pPr lvl="1"/>
            <a:r>
              <a:rPr lang="en-US"/>
              <a:t>Body copy Segoe Regular 14/18.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autestiatur</a:t>
            </a:r>
            <a:r>
              <a:rPr lang="en-US"/>
              <a:t>.</a:t>
            </a:r>
          </a:p>
        </p:txBody>
      </p:sp>
      <p:sp>
        <p:nvSpPr>
          <p:cNvPr id="17" name="Content Placeholder 15"/>
          <p:cNvSpPr>
            <a:spLocks noGrp="1"/>
          </p:cNvSpPr>
          <p:nvPr>
            <p:ph sz="quarter" idx="18" hasCustomPrompt="1"/>
          </p:nvPr>
        </p:nvSpPr>
        <p:spPr>
          <a:xfrm>
            <a:off x="4759922" y="1958094"/>
            <a:ext cx="2698612" cy="2411476"/>
          </a:xfrm>
        </p:spPr>
        <p:txBody>
          <a:bodyPr>
            <a:noAutofit/>
          </a:bodyPr>
          <a:lstStyle>
            <a:lvl1pPr marL="0" indent="0">
              <a:buNone/>
              <a:defRPr sz="1961"/>
            </a:lvl1pPr>
          </a:lstStyle>
          <a:p>
            <a:pPr lvl="0"/>
            <a:r>
              <a:rPr lang="en-US"/>
              <a:t>Picture</a:t>
            </a:r>
          </a:p>
        </p:txBody>
      </p:sp>
      <p:sp>
        <p:nvSpPr>
          <p:cNvPr id="18" name="Content Placeholder 15"/>
          <p:cNvSpPr>
            <a:spLocks noGrp="1"/>
          </p:cNvSpPr>
          <p:nvPr>
            <p:ph sz="quarter" idx="19" hasCustomPrompt="1"/>
          </p:nvPr>
        </p:nvSpPr>
        <p:spPr>
          <a:xfrm>
            <a:off x="8604745" y="1958094"/>
            <a:ext cx="2698612" cy="2411476"/>
          </a:xfrm>
        </p:spPr>
        <p:txBody>
          <a:bodyPr>
            <a:noAutofit/>
          </a:bodyPr>
          <a:lstStyle>
            <a:lvl1pPr marL="0" indent="0">
              <a:buNone/>
              <a:defRPr sz="1961"/>
            </a:lvl1pPr>
          </a:lstStyle>
          <a:p>
            <a:pPr lvl="0"/>
            <a:r>
              <a:rPr lang="en-US"/>
              <a:t>Picture</a:t>
            </a:r>
          </a:p>
        </p:txBody>
      </p:sp>
    </p:spTree>
    <p:extLst>
      <p:ext uri="{BB962C8B-B14F-4D97-AF65-F5344CB8AC3E}">
        <p14:creationId xmlns:p14="http://schemas.microsoft.com/office/powerpoint/2010/main" val="899323218"/>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option 4">
    <p:spTree>
      <p:nvGrpSpPr>
        <p:cNvPr id="1" name=""/>
        <p:cNvGrpSpPr/>
        <p:nvPr/>
      </p:nvGrpSpPr>
      <p:grpSpPr>
        <a:xfrm>
          <a:off x="0" y="0"/>
          <a:ext cx="0" cy="0"/>
          <a:chOff x="0" y="0"/>
          <a:chExt cx="0" cy="0"/>
        </a:xfrm>
      </p:grpSpPr>
      <p:sp>
        <p:nvSpPr>
          <p:cNvPr id="24" name="Content Placeholder 15"/>
          <p:cNvSpPr>
            <a:spLocks noGrp="1"/>
          </p:cNvSpPr>
          <p:nvPr>
            <p:ph sz="quarter" idx="25" hasCustomPrompt="1"/>
          </p:nvPr>
        </p:nvSpPr>
        <p:spPr>
          <a:xfrm>
            <a:off x="455995" y="2136155"/>
            <a:ext cx="1693247" cy="1021696"/>
          </a:xfrm>
        </p:spPr>
        <p:txBody>
          <a:bodyPr>
            <a:noAutofit/>
          </a:bodyPr>
          <a:lstStyle>
            <a:lvl1pPr marL="0" indent="0">
              <a:buNone/>
              <a:defRPr sz="1961"/>
            </a:lvl1pPr>
          </a:lstStyle>
          <a:p>
            <a:pPr lvl="0"/>
            <a:r>
              <a:rPr lang="en-US"/>
              <a:t>Picture</a:t>
            </a:r>
          </a:p>
        </p:txBody>
      </p:sp>
      <p:sp>
        <p:nvSpPr>
          <p:cNvPr id="2" name="Title 1"/>
          <p:cNvSpPr>
            <a:spLocks noGrp="1"/>
          </p:cNvSpPr>
          <p:nvPr>
            <p:ph type="title" hasCustomPrompt="1"/>
          </p:nvPr>
        </p:nvSpPr>
        <p:spPr>
          <a:xfrm>
            <a:off x="455996" y="620429"/>
            <a:ext cx="11306469" cy="403137"/>
          </a:xfrm>
        </p:spPr>
        <p:txBody>
          <a:bodyPr wrap="square" lIns="0" tIns="0" rIns="0" bIns="0">
            <a:spAutoFit/>
          </a:bodyPr>
          <a:lstStyle>
            <a:lvl1pPr>
              <a:lnSpc>
                <a:spcPts val="3136"/>
              </a:lnSpc>
              <a:defRPr sz="2745">
                <a:solidFill>
                  <a:srgbClr val="2F2F2F"/>
                </a:solidFill>
              </a:defRPr>
            </a:lvl1pPr>
          </a:lstStyle>
          <a:p>
            <a:r>
              <a:rPr lang="en-US"/>
              <a:t>Text option 4: six columns (numbered list)</a:t>
            </a:r>
          </a:p>
        </p:txBody>
      </p:sp>
      <p:sp>
        <p:nvSpPr>
          <p:cNvPr id="5" name="Text Placeholder 4"/>
          <p:cNvSpPr>
            <a:spLocks noGrp="1"/>
          </p:cNvSpPr>
          <p:nvPr>
            <p:ph type="body" sz="quarter" idx="11" hasCustomPrompt="1"/>
          </p:nvPr>
        </p:nvSpPr>
        <p:spPr>
          <a:xfrm>
            <a:off x="455995" y="3167819"/>
            <a:ext cx="1693247" cy="2821285"/>
          </a:xfrm>
        </p:spPr>
        <p:txBody>
          <a:bodyPr lIns="0" tIns="0" rIns="0" bIns="0"/>
          <a:lstStyle>
            <a:lvl1pPr marL="0" indent="0">
              <a:lnSpc>
                <a:spcPts val="1765"/>
              </a:lnSpc>
              <a:spcBef>
                <a:spcPts val="882"/>
              </a:spcBef>
              <a:buNone/>
              <a:defRPr lang="en-US" sz="1371" b="1" kern="1200" spc="0" baseline="0" dirty="0">
                <a:solidFill>
                  <a:srgbClr val="2D78D7"/>
                </a:solidFill>
                <a:latin typeface="+mn-lt"/>
                <a:ea typeface="+mn-ea"/>
                <a:cs typeface="+mn-cs"/>
              </a:defRPr>
            </a:lvl1pPr>
            <a:lvl2pPr marL="0" marR="0" indent="0" algn="l" defTabSz="914192" rtl="0" eaLnBrk="1" fontAlgn="auto" latinLnBrk="0" hangingPunct="1">
              <a:lnSpc>
                <a:spcPts val="1765"/>
              </a:lnSpc>
              <a:spcBef>
                <a:spcPts val="441"/>
              </a:spcBef>
              <a:spcAft>
                <a:spcPts val="0"/>
              </a:spcAft>
              <a:buClrTx/>
              <a:buSzPct val="90000"/>
              <a:buFont typeface="Arial" panose="020B0604020202020204" pitchFamily="34" charset="0"/>
              <a:buNone/>
              <a:tabLst/>
              <a:defRPr sz="1371">
                <a:solidFill>
                  <a:schemeClr val="tx1"/>
                </a:solidFill>
              </a:defRPr>
            </a:lvl2pPr>
            <a:lvl3pPr marL="448107" indent="0">
              <a:buNone/>
              <a:defRPr/>
            </a:lvl3pPr>
            <a:lvl4pPr marL="672161" indent="0">
              <a:buNone/>
              <a:defRPr/>
            </a:lvl4pPr>
            <a:lvl5pPr marL="896214" indent="0">
              <a:buNone/>
              <a:defRPr/>
            </a:lvl5pPr>
          </a:lstStyle>
          <a:p>
            <a:pPr marL="0" marR="0" lvl="0"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a:t>Paragraph title Segoe UI bold 14</a:t>
            </a:r>
          </a:p>
          <a:p>
            <a:pPr lvl="1"/>
            <a:r>
              <a:rPr lang="en-US"/>
              <a:t>Body copy Segoe Regular 14/18.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Unt</a:t>
            </a:r>
            <a:r>
              <a:rPr lang="en-US"/>
              <a:t> faces et </a:t>
            </a:r>
            <a:r>
              <a:rPr lang="en-US" err="1"/>
              <a:t>labore</a:t>
            </a:r>
            <a:r>
              <a:rPr lang="en-US"/>
              <a:t> </a:t>
            </a:r>
            <a:r>
              <a:rPr lang="en-US" err="1"/>
              <a:t>ium</a:t>
            </a:r>
            <a:r>
              <a:rPr lang="en-US"/>
              <a:t> el id et re od </a:t>
            </a:r>
            <a:r>
              <a:rPr lang="en-US" err="1"/>
              <a:t>utem</a:t>
            </a:r>
            <a:r>
              <a:rPr lang="en-US"/>
              <a:t> que </a:t>
            </a:r>
            <a:r>
              <a:rPr lang="en-US" err="1"/>
              <a:t>nist</a:t>
            </a:r>
            <a:r>
              <a:rPr lang="en-US"/>
              <a:t> et </a:t>
            </a:r>
            <a:r>
              <a:rPr lang="en-US" err="1"/>
              <a:t>ped</a:t>
            </a:r>
            <a:r>
              <a:rPr lang="en-US"/>
              <a:t> </a:t>
            </a:r>
            <a:r>
              <a:rPr lang="en-US" err="1"/>
              <a:t>quia</a:t>
            </a:r>
            <a:r>
              <a:rPr lang="en-US"/>
              <a:t> </a:t>
            </a:r>
            <a:r>
              <a:rPr lang="en-US" err="1"/>
              <a:t>dolore</a:t>
            </a:r>
            <a:r>
              <a:rPr lang="en-US"/>
              <a:t> is et lam, </a:t>
            </a:r>
            <a:r>
              <a:rPr lang="en-US" err="1"/>
              <a:t>vendunt</a:t>
            </a:r>
            <a:r>
              <a:rPr lang="en-US"/>
              <a:t> </a:t>
            </a:r>
            <a:r>
              <a:rPr lang="en-US" err="1"/>
              <a:t>voluptatur</a:t>
            </a:r>
            <a:r>
              <a:rPr lang="en-US"/>
              <a:t>. </a:t>
            </a:r>
          </a:p>
        </p:txBody>
      </p:sp>
      <p:sp>
        <p:nvSpPr>
          <p:cNvPr id="14" name="Text Placeholder 4"/>
          <p:cNvSpPr>
            <a:spLocks noGrp="1"/>
          </p:cNvSpPr>
          <p:nvPr>
            <p:ph type="body" sz="quarter" idx="15" hasCustomPrompt="1"/>
          </p:nvPr>
        </p:nvSpPr>
        <p:spPr>
          <a:xfrm>
            <a:off x="2378328" y="3167819"/>
            <a:ext cx="1693247" cy="2821285"/>
          </a:xfrm>
        </p:spPr>
        <p:txBody>
          <a:bodyPr lIns="0" tIns="0" rIns="0" bIns="0"/>
          <a:lstStyle>
            <a:lvl1pPr marL="0" indent="0">
              <a:lnSpc>
                <a:spcPts val="1765"/>
              </a:lnSpc>
              <a:spcBef>
                <a:spcPts val="882"/>
              </a:spcBef>
              <a:buNone/>
              <a:defRPr lang="en-US" sz="1371" b="1" kern="1200" spc="0" baseline="0" dirty="0">
                <a:solidFill>
                  <a:srgbClr val="2D78D7"/>
                </a:solidFill>
                <a:latin typeface="+mn-lt"/>
                <a:ea typeface="+mn-ea"/>
                <a:cs typeface="+mn-cs"/>
              </a:defRPr>
            </a:lvl1pPr>
            <a:lvl2pPr marL="0" marR="0" indent="0" algn="l" defTabSz="914192" rtl="0" eaLnBrk="1" fontAlgn="auto" latinLnBrk="0" hangingPunct="1">
              <a:lnSpc>
                <a:spcPts val="1765"/>
              </a:lnSpc>
              <a:spcBef>
                <a:spcPts val="441"/>
              </a:spcBef>
              <a:spcAft>
                <a:spcPts val="0"/>
              </a:spcAft>
              <a:buClrTx/>
              <a:buSzPct val="90000"/>
              <a:buFont typeface="Arial" panose="020B0604020202020204" pitchFamily="34" charset="0"/>
              <a:buNone/>
              <a:tabLst/>
              <a:defRPr sz="1371">
                <a:solidFill>
                  <a:schemeClr val="tx1"/>
                </a:solidFill>
              </a:defRPr>
            </a:lvl2pPr>
            <a:lvl3pPr marL="448107" indent="0">
              <a:buNone/>
              <a:defRPr/>
            </a:lvl3pPr>
            <a:lvl4pPr marL="672161" indent="0">
              <a:buNone/>
              <a:defRPr/>
            </a:lvl4pPr>
            <a:lvl5pPr marL="896214" indent="0">
              <a:buNone/>
              <a:defRPr/>
            </a:lvl5pPr>
          </a:lstStyle>
          <a:p>
            <a:pPr lvl="0"/>
            <a:r>
              <a:rPr lang="en-US"/>
              <a:t>Paragraph title Segoe UI bold 14</a:t>
            </a:r>
          </a:p>
          <a:p>
            <a:pPr lvl="1"/>
            <a:r>
              <a:rPr lang="en-US"/>
              <a:t>Body copy Segoe Regular 14/18.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Unt</a:t>
            </a:r>
            <a:r>
              <a:rPr lang="en-US"/>
              <a:t> faces et </a:t>
            </a:r>
            <a:r>
              <a:rPr lang="en-US" err="1"/>
              <a:t>labore</a:t>
            </a:r>
            <a:r>
              <a:rPr lang="en-US"/>
              <a:t> </a:t>
            </a:r>
            <a:r>
              <a:rPr lang="en-US" err="1"/>
              <a:t>ium</a:t>
            </a:r>
            <a:r>
              <a:rPr lang="en-US"/>
              <a:t> el id et re od </a:t>
            </a:r>
            <a:r>
              <a:rPr lang="en-US" err="1"/>
              <a:t>utem</a:t>
            </a:r>
            <a:r>
              <a:rPr lang="en-US"/>
              <a:t> que </a:t>
            </a:r>
            <a:r>
              <a:rPr lang="en-US" err="1"/>
              <a:t>nist</a:t>
            </a:r>
            <a:r>
              <a:rPr lang="en-US"/>
              <a:t> et </a:t>
            </a:r>
            <a:r>
              <a:rPr lang="en-US" err="1"/>
              <a:t>ped</a:t>
            </a:r>
            <a:r>
              <a:rPr lang="en-US"/>
              <a:t> </a:t>
            </a:r>
            <a:r>
              <a:rPr lang="en-US" err="1"/>
              <a:t>quia</a:t>
            </a:r>
            <a:r>
              <a:rPr lang="en-US"/>
              <a:t> </a:t>
            </a:r>
            <a:r>
              <a:rPr lang="en-US" err="1"/>
              <a:t>dolore</a:t>
            </a:r>
            <a:r>
              <a:rPr lang="en-US"/>
              <a:t> is et lam, </a:t>
            </a:r>
            <a:r>
              <a:rPr lang="en-US" err="1"/>
              <a:t>vendunt</a:t>
            </a:r>
            <a:r>
              <a:rPr lang="en-US"/>
              <a:t> </a:t>
            </a:r>
            <a:r>
              <a:rPr lang="en-US" err="1"/>
              <a:t>voluptatur</a:t>
            </a:r>
            <a:r>
              <a:rPr lang="en-US"/>
              <a:t>. </a:t>
            </a:r>
          </a:p>
        </p:txBody>
      </p:sp>
      <p:sp>
        <p:nvSpPr>
          <p:cNvPr id="16" name="Text Placeholder 4"/>
          <p:cNvSpPr>
            <a:spLocks noGrp="1"/>
          </p:cNvSpPr>
          <p:nvPr>
            <p:ph type="body" sz="quarter" idx="17" hasCustomPrompt="1"/>
          </p:nvPr>
        </p:nvSpPr>
        <p:spPr>
          <a:xfrm>
            <a:off x="4300663" y="3167819"/>
            <a:ext cx="1693247" cy="2821285"/>
          </a:xfrm>
        </p:spPr>
        <p:txBody>
          <a:bodyPr lIns="0" tIns="0" rIns="0" bIns="0"/>
          <a:lstStyle>
            <a:lvl1pPr marL="0" marR="0"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371" b="1" kern="1200" spc="0" baseline="0" dirty="0">
                <a:solidFill>
                  <a:srgbClr val="2D78D7"/>
                </a:solidFill>
                <a:latin typeface="+mn-lt"/>
                <a:ea typeface="+mn-ea"/>
                <a:cs typeface="+mn-cs"/>
              </a:defRPr>
            </a:lvl1pPr>
            <a:lvl2pPr marL="0" marR="0" indent="0" algn="l" defTabSz="914192" rtl="0" eaLnBrk="1" fontAlgn="auto" latinLnBrk="0" hangingPunct="1">
              <a:lnSpc>
                <a:spcPts val="1765"/>
              </a:lnSpc>
              <a:spcBef>
                <a:spcPts val="441"/>
              </a:spcBef>
              <a:spcAft>
                <a:spcPts val="0"/>
              </a:spcAft>
              <a:buClrTx/>
              <a:buSzPct val="90000"/>
              <a:buFont typeface="Arial" panose="020B0604020202020204" pitchFamily="34" charset="0"/>
              <a:buNone/>
              <a:tabLst/>
              <a:defRPr sz="1371">
                <a:solidFill>
                  <a:schemeClr val="tx1"/>
                </a:solidFill>
              </a:defRPr>
            </a:lvl2pPr>
            <a:lvl3pPr marL="448107" indent="0">
              <a:buNone/>
              <a:defRPr/>
            </a:lvl3pPr>
            <a:lvl4pPr marL="672161" indent="0">
              <a:buNone/>
              <a:defRPr/>
            </a:lvl4pPr>
            <a:lvl5pPr marL="896214" indent="0">
              <a:buNone/>
              <a:defRPr/>
            </a:lvl5pPr>
          </a:lstStyle>
          <a:p>
            <a:pPr marL="0" marR="0" lvl="0"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a:t>Paragraph title Segoe UI bold 14</a:t>
            </a:r>
          </a:p>
          <a:p>
            <a:pPr lvl="1"/>
            <a:r>
              <a:rPr lang="en-US"/>
              <a:t>Body copy Segoe Regular 14/18.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Unt</a:t>
            </a:r>
            <a:r>
              <a:rPr lang="en-US"/>
              <a:t> faces et </a:t>
            </a:r>
            <a:r>
              <a:rPr lang="en-US" err="1"/>
              <a:t>labore</a:t>
            </a:r>
            <a:r>
              <a:rPr lang="en-US"/>
              <a:t> </a:t>
            </a:r>
            <a:r>
              <a:rPr lang="en-US" err="1"/>
              <a:t>ium</a:t>
            </a:r>
            <a:r>
              <a:rPr lang="en-US"/>
              <a:t> el id et re od </a:t>
            </a:r>
            <a:r>
              <a:rPr lang="en-US" err="1"/>
              <a:t>utem</a:t>
            </a:r>
            <a:r>
              <a:rPr lang="en-US"/>
              <a:t> que </a:t>
            </a:r>
            <a:r>
              <a:rPr lang="en-US" err="1"/>
              <a:t>nist</a:t>
            </a:r>
            <a:r>
              <a:rPr lang="en-US"/>
              <a:t> et </a:t>
            </a:r>
            <a:r>
              <a:rPr lang="en-US" err="1"/>
              <a:t>ped</a:t>
            </a:r>
            <a:r>
              <a:rPr lang="en-US"/>
              <a:t> </a:t>
            </a:r>
            <a:r>
              <a:rPr lang="en-US" err="1"/>
              <a:t>quia</a:t>
            </a:r>
            <a:r>
              <a:rPr lang="en-US"/>
              <a:t> </a:t>
            </a:r>
            <a:r>
              <a:rPr lang="en-US" err="1"/>
              <a:t>dolore</a:t>
            </a:r>
            <a:r>
              <a:rPr lang="en-US"/>
              <a:t> is et lam, </a:t>
            </a:r>
            <a:r>
              <a:rPr lang="en-US" err="1"/>
              <a:t>vendunt</a:t>
            </a:r>
            <a:r>
              <a:rPr lang="en-US"/>
              <a:t> </a:t>
            </a:r>
            <a:r>
              <a:rPr lang="en-US" err="1"/>
              <a:t>voluptatur</a:t>
            </a:r>
            <a:r>
              <a:rPr lang="en-US"/>
              <a:t>. </a:t>
            </a:r>
          </a:p>
        </p:txBody>
      </p:sp>
      <p:sp>
        <p:nvSpPr>
          <p:cNvPr id="18" name="Text Placeholder 4"/>
          <p:cNvSpPr>
            <a:spLocks noGrp="1"/>
          </p:cNvSpPr>
          <p:nvPr>
            <p:ph type="body" sz="quarter" idx="19" hasCustomPrompt="1"/>
          </p:nvPr>
        </p:nvSpPr>
        <p:spPr>
          <a:xfrm>
            <a:off x="6222996" y="3167819"/>
            <a:ext cx="1693247" cy="2821285"/>
          </a:xfrm>
        </p:spPr>
        <p:txBody>
          <a:bodyPr lIns="0" tIns="0" rIns="0" bIns="0"/>
          <a:lstStyle>
            <a:lvl1pPr marL="0" marR="0"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371" b="1" kern="1200" spc="0" baseline="0" dirty="0">
                <a:solidFill>
                  <a:srgbClr val="2D78D7"/>
                </a:solidFill>
                <a:latin typeface="+mn-lt"/>
                <a:ea typeface="+mn-ea"/>
                <a:cs typeface="+mn-cs"/>
              </a:defRPr>
            </a:lvl1pPr>
            <a:lvl2pPr marL="0" marR="0" indent="0" algn="l" defTabSz="914192" rtl="0" eaLnBrk="1" fontAlgn="auto" latinLnBrk="0" hangingPunct="1">
              <a:lnSpc>
                <a:spcPts val="1765"/>
              </a:lnSpc>
              <a:spcBef>
                <a:spcPts val="441"/>
              </a:spcBef>
              <a:spcAft>
                <a:spcPts val="0"/>
              </a:spcAft>
              <a:buClrTx/>
              <a:buSzPct val="90000"/>
              <a:buFont typeface="Arial" panose="020B0604020202020204" pitchFamily="34" charset="0"/>
              <a:buNone/>
              <a:tabLst/>
              <a:defRPr sz="1371">
                <a:solidFill>
                  <a:schemeClr val="tx1"/>
                </a:solidFill>
              </a:defRPr>
            </a:lvl2pPr>
            <a:lvl3pPr marL="448107" indent="0">
              <a:buNone/>
              <a:defRPr/>
            </a:lvl3pPr>
            <a:lvl4pPr marL="672161" indent="0">
              <a:buNone/>
              <a:defRPr/>
            </a:lvl4pPr>
            <a:lvl5pPr marL="896214" indent="0">
              <a:buNone/>
              <a:defRPr/>
            </a:lvl5pPr>
          </a:lstStyle>
          <a:p>
            <a:pPr marL="0" marR="0" lvl="0"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a:t>Paragraph title Segoe UI bold 14</a:t>
            </a:r>
          </a:p>
          <a:p>
            <a:pPr lvl="1"/>
            <a:r>
              <a:rPr lang="en-US"/>
              <a:t>Body copy Segoe Regular 14/18.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Unt</a:t>
            </a:r>
            <a:r>
              <a:rPr lang="en-US"/>
              <a:t> faces et </a:t>
            </a:r>
            <a:r>
              <a:rPr lang="en-US" err="1"/>
              <a:t>labore</a:t>
            </a:r>
            <a:r>
              <a:rPr lang="en-US"/>
              <a:t> </a:t>
            </a:r>
            <a:r>
              <a:rPr lang="en-US" err="1"/>
              <a:t>ium</a:t>
            </a:r>
            <a:r>
              <a:rPr lang="en-US"/>
              <a:t> el id et re od </a:t>
            </a:r>
            <a:r>
              <a:rPr lang="en-US" err="1"/>
              <a:t>utem</a:t>
            </a:r>
            <a:r>
              <a:rPr lang="en-US"/>
              <a:t> que </a:t>
            </a:r>
            <a:r>
              <a:rPr lang="en-US" err="1"/>
              <a:t>nist</a:t>
            </a:r>
            <a:r>
              <a:rPr lang="en-US"/>
              <a:t> et </a:t>
            </a:r>
            <a:r>
              <a:rPr lang="en-US" err="1"/>
              <a:t>ped</a:t>
            </a:r>
            <a:r>
              <a:rPr lang="en-US"/>
              <a:t> </a:t>
            </a:r>
            <a:r>
              <a:rPr lang="en-US" err="1"/>
              <a:t>quia</a:t>
            </a:r>
            <a:r>
              <a:rPr lang="en-US"/>
              <a:t> </a:t>
            </a:r>
            <a:r>
              <a:rPr lang="en-US" err="1"/>
              <a:t>dolore</a:t>
            </a:r>
            <a:r>
              <a:rPr lang="en-US"/>
              <a:t> is et lam, </a:t>
            </a:r>
            <a:r>
              <a:rPr lang="en-US" err="1"/>
              <a:t>vendunt</a:t>
            </a:r>
            <a:r>
              <a:rPr lang="en-US"/>
              <a:t> </a:t>
            </a:r>
            <a:r>
              <a:rPr lang="en-US" err="1"/>
              <a:t>voluptatur</a:t>
            </a:r>
            <a:r>
              <a:rPr lang="en-US"/>
              <a:t>. </a:t>
            </a:r>
          </a:p>
        </p:txBody>
      </p:sp>
      <p:sp>
        <p:nvSpPr>
          <p:cNvPr id="20" name="Text Placeholder 4"/>
          <p:cNvSpPr>
            <a:spLocks noGrp="1"/>
          </p:cNvSpPr>
          <p:nvPr>
            <p:ph type="body" sz="quarter" idx="21" hasCustomPrompt="1"/>
          </p:nvPr>
        </p:nvSpPr>
        <p:spPr>
          <a:xfrm>
            <a:off x="8145328" y="3167819"/>
            <a:ext cx="1693247" cy="2821285"/>
          </a:xfrm>
        </p:spPr>
        <p:txBody>
          <a:bodyPr lIns="0" tIns="0" rIns="0" bIns="0"/>
          <a:lstStyle>
            <a:lvl1pPr marL="0" marR="0"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371" b="1" kern="1200" spc="0" baseline="0" dirty="0">
                <a:solidFill>
                  <a:srgbClr val="2D78D7"/>
                </a:solidFill>
                <a:latin typeface="+mn-lt"/>
                <a:ea typeface="+mn-ea"/>
                <a:cs typeface="+mn-cs"/>
              </a:defRPr>
            </a:lvl1pPr>
            <a:lvl2pPr marL="0" marR="0" indent="0" algn="l" defTabSz="914192" rtl="0" eaLnBrk="1" fontAlgn="auto" latinLnBrk="0" hangingPunct="1">
              <a:lnSpc>
                <a:spcPts val="1765"/>
              </a:lnSpc>
              <a:spcBef>
                <a:spcPts val="441"/>
              </a:spcBef>
              <a:spcAft>
                <a:spcPts val="0"/>
              </a:spcAft>
              <a:buClrTx/>
              <a:buSzPct val="90000"/>
              <a:buFont typeface="Arial" panose="020B0604020202020204" pitchFamily="34" charset="0"/>
              <a:buNone/>
              <a:tabLst/>
              <a:defRPr sz="1371">
                <a:solidFill>
                  <a:schemeClr val="tx1"/>
                </a:solidFill>
              </a:defRPr>
            </a:lvl2pPr>
            <a:lvl3pPr marL="448107" indent="0">
              <a:buNone/>
              <a:defRPr/>
            </a:lvl3pPr>
            <a:lvl4pPr marL="672161" indent="0">
              <a:buNone/>
              <a:defRPr/>
            </a:lvl4pPr>
            <a:lvl5pPr marL="896214" indent="0">
              <a:buNone/>
              <a:defRPr/>
            </a:lvl5pPr>
          </a:lstStyle>
          <a:p>
            <a:pPr marL="0" marR="0" lvl="0"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a:t>Paragraph title Segoe UI bold 14</a:t>
            </a:r>
          </a:p>
          <a:p>
            <a:pPr lvl="1"/>
            <a:r>
              <a:rPr lang="en-US"/>
              <a:t>Body copy Segoe Regular 14/18.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Unt</a:t>
            </a:r>
            <a:r>
              <a:rPr lang="en-US"/>
              <a:t> faces et </a:t>
            </a:r>
            <a:r>
              <a:rPr lang="en-US" err="1"/>
              <a:t>labore</a:t>
            </a:r>
            <a:r>
              <a:rPr lang="en-US"/>
              <a:t> </a:t>
            </a:r>
            <a:r>
              <a:rPr lang="en-US" err="1"/>
              <a:t>ium</a:t>
            </a:r>
            <a:r>
              <a:rPr lang="en-US"/>
              <a:t> el id et re od </a:t>
            </a:r>
            <a:r>
              <a:rPr lang="en-US" err="1"/>
              <a:t>utem</a:t>
            </a:r>
            <a:r>
              <a:rPr lang="en-US"/>
              <a:t> que </a:t>
            </a:r>
            <a:r>
              <a:rPr lang="en-US" err="1"/>
              <a:t>nist</a:t>
            </a:r>
            <a:r>
              <a:rPr lang="en-US"/>
              <a:t> et </a:t>
            </a:r>
            <a:r>
              <a:rPr lang="en-US" err="1"/>
              <a:t>ped</a:t>
            </a:r>
            <a:r>
              <a:rPr lang="en-US"/>
              <a:t> </a:t>
            </a:r>
            <a:r>
              <a:rPr lang="en-US" err="1"/>
              <a:t>quia</a:t>
            </a:r>
            <a:r>
              <a:rPr lang="en-US"/>
              <a:t> </a:t>
            </a:r>
            <a:r>
              <a:rPr lang="en-US" err="1"/>
              <a:t>dolore</a:t>
            </a:r>
            <a:r>
              <a:rPr lang="en-US"/>
              <a:t> is et lam, </a:t>
            </a:r>
            <a:r>
              <a:rPr lang="en-US" err="1"/>
              <a:t>vendunt</a:t>
            </a:r>
            <a:r>
              <a:rPr lang="en-US"/>
              <a:t> </a:t>
            </a:r>
            <a:r>
              <a:rPr lang="en-US" err="1"/>
              <a:t>voluptatur</a:t>
            </a:r>
            <a:r>
              <a:rPr lang="en-US"/>
              <a:t>. </a:t>
            </a:r>
          </a:p>
        </p:txBody>
      </p:sp>
      <p:sp>
        <p:nvSpPr>
          <p:cNvPr id="22" name="Text Placeholder 4"/>
          <p:cNvSpPr>
            <a:spLocks noGrp="1"/>
          </p:cNvSpPr>
          <p:nvPr>
            <p:ph type="body" sz="quarter" idx="23" hasCustomPrompt="1"/>
          </p:nvPr>
        </p:nvSpPr>
        <p:spPr>
          <a:xfrm>
            <a:off x="10067660" y="3167819"/>
            <a:ext cx="1693247" cy="2821285"/>
          </a:xfrm>
        </p:spPr>
        <p:txBody>
          <a:bodyPr lIns="0" tIns="0" rIns="0" bIns="0"/>
          <a:lstStyle>
            <a:lvl1pPr marL="0" marR="0"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371" b="1" kern="1200" spc="0" baseline="0" dirty="0">
                <a:solidFill>
                  <a:srgbClr val="2D78D7"/>
                </a:solidFill>
                <a:latin typeface="+mn-lt"/>
                <a:ea typeface="+mn-ea"/>
                <a:cs typeface="+mn-cs"/>
              </a:defRPr>
            </a:lvl1pPr>
            <a:lvl2pPr marL="0" marR="0" indent="0" algn="l" defTabSz="914192" rtl="0" eaLnBrk="1" fontAlgn="auto" latinLnBrk="0" hangingPunct="1">
              <a:lnSpc>
                <a:spcPts val="1765"/>
              </a:lnSpc>
              <a:spcBef>
                <a:spcPts val="441"/>
              </a:spcBef>
              <a:spcAft>
                <a:spcPts val="0"/>
              </a:spcAft>
              <a:buClrTx/>
              <a:buSzPct val="90000"/>
              <a:buFont typeface="Arial" panose="020B0604020202020204" pitchFamily="34" charset="0"/>
              <a:buNone/>
              <a:tabLst/>
              <a:defRPr sz="1371">
                <a:solidFill>
                  <a:schemeClr val="tx1"/>
                </a:solidFill>
              </a:defRPr>
            </a:lvl2pPr>
            <a:lvl3pPr marL="448107" indent="0">
              <a:buNone/>
              <a:defRPr/>
            </a:lvl3pPr>
            <a:lvl4pPr marL="672161" indent="0">
              <a:buNone/>
              <a:defRPr/>
            </a:lvl4pPr>
            <a:lvl5pPr marL="896214" indent="0">
              <a:buNone/>
              <a:defRPr/>
            </a:lvl5pPr>
          </a:lstStyle>
          <a:p>
            <a:pPr marL="0" marR="0" lvl="0"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a:t>Paragraph title Segoe UI bold 14</a:t>
            </a:r>
          </a:p>
          <a:p>
            <a:pPr lvl="1"/>
            <a:r>
              <a:rPr lang="en-US"/>
              <a:t>Body copy Segoe Regular 14/18.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Unt</a:t>
            </a:r>
            <a:r>
              <a:rPr lang="en-US"/>
              <a:t> faces et </a:t>
            </a:r>
            <a:r>
              <a:rPr lang="en-US" err="1"/>
              <a:t>labore</a:t>
            </a:r>
            <a:r>
              <a:rPr lang="en-US"/>
              <a:t> </a:t>
            </a:r>
            <a:r>
              <a:rPr lang="en-US" err="1"/>
              <a:t>ium</a:t>
            </a:r>
            <a:r>
              <a:rPr lang="en-US"/>
              <a:t> el id et re od </a:t>
            </a:r>
            <a:r>
              <a:rPr lang="en-US" err="1"/>
              <a:t>utem</a:t>
            </a:r>
            <a:r>
              <a:rPr lang="en-US"/>
              <a:t> que </a:t>
            </a:r>
            <a:r>
              <a:rPr lang="en-US" err="1"/>
              <a:t>nist</a:t>
            </a:r>
            <a:r>
              <a:rPr lang="en-US"/>
              <a:t> et </a:t>
            </a:r>
            <a:r>
              <a:rPr lang="en-US" err="1"/>
              <a:t>ped</a:t>
            </a:r>
            <a:r>
              <a:rPr lang="en-US"/>
              <a:t> </a:t>
            </a:r>
            <a:r>
              <a:rPr lang="en-US" err="1"/>
              <a:t>quia</a:t>
            </a:r>
            <a:r>
              <a:rPr lang="en-US"/>
              <a:t> </a:t>
            </a:r>
            <a:r>
              <a:rPr lang="en-US" err="1"/>
              <a:t>dolore</a:t>
            </a:r>
            <a:r>
              <a:rPr lang="en-US"/>
              <a:t> is et lam, </a:t>
            </a:r>
            <a:r>
              <a:rPr lang="en-US" err="1"/>
              <a:t>vendunt</a:t>
            </a:r>
            <a:r>
              <a:rPr lang="en-US"/>
              <a:t> </a:t>
            </a:r>
            <a:r>
              <a:rPr lang="en-US" err="1"/>
              <a:t>voluptatur</a:t>
            </a:r>
            <a:r>
              <a:rPr lang="en-US"/>
              <a:t>. </a:t>
            </a:r>
          </a:p>
        </p:txBody>
      </p:sp>
      <p:sp>
        <p:nvSpPr>
          <p:cNvPr id="25" name="Content Placeholder 15"/>
          <p:cNvSpPr>
            <a:spLocks noGrp="1"/>
          </p:cNvSpPr>
          <p:nvPr>
            <p:ph sz="quarter" idx="26" hasCustomPrompt="1"/>
          </p:nvPr>
        </p:nvSpPr>
        <p:spPr>
          <a:xfrm>
            <a:off x="2378328" y="2136155"/>
            <a:ext cx="1693247" cy="1021696"/>
          </a:xfrm>
        </p:spPr>
        <p:txBody>
          <a:bodyPr>
            <a:noAutofit/>
          </a:bodyPr>
          <a:lstStyle>
            <a:lvl1pPr marL="0" indent="0">
              <a:buNone/>
              <a:defRPr sz="1961"/>
            </a:lvl1pPr>
          </a:lstStyle>
          <a:p>
            <a:pPr lvl="0"/>
            <a:r>
              <a:rPr lang="en-US"/>
              <a:t>Picture</a:t>
            </a:r>
          </a:p>
        </p:txBody>
      </p:sp>
      <p:sp>
        <p:nvSpPr>
          <p:cNvPr id="26" name="Content Placeholder 15"/>
          <p:cNvSpPr>
            <a:spLocks noGrp="1"/>
          </p:cNvSpPr>
          <p:nvPr>
            <p:ph sz="quarter" idx="27" hasCustomPrompt="1"/>
          </p:nvPr>
        </p:nvSpPr>
        <p:spPr>
          <a:xfrm>
            <a:off x="4300663" y="2136155"/>
            <a:ext cx="1693247" cy="1021696"/>
          </a:xfrm>
        </p:spPr>
        <p:txBody>
          <a:bodyPr>
            <a:noAutofit/>
          </a:bodyPr>
          <a:lstStyle>
            <a:lvl1pPr marL="0" indent="0">
              <a:buNone/>
              <a:defRPr sz="1961"/>
            </a:lvl1pPr>
          </a:lstStyle>
          <a:p>
            <a:pPr lvl="0"/>
            <a:r>
              <a:rPr lang="en-US"/>
              <a:t>Picture</a:t>
            </a:r>
          </a:p>
        </p:txBody>
      </p:sp>
      <p:sp>
        <p:nvSpPr>
          <p:cNvPr id="27" name="Content Placeholder 15"/>
          <p:cNvSpPr>
            <a:spLocks noGrp="1"/>
          </p:cNvSpPr>
          <p:nvPr>
            <p:ph sz="quarter" idx="28" hasCustomPrompt="1"/>
          </p:nvPr>
        </p:nvSpPr>
        <p:spPr>
          <a:xfrm>
            <a:off x="6222996" y="2136155"/>
            <a:ext cx="1693247" cy="1021696"/>
          </a:xfrm>
        </p:spPr>
        <p:txBody>
          <a:bodyPr>
            <a:noAutofit/>
          </a:bodyPr>
          <a:lstStyle>
            <a:lvl1pPr marL="0" indent="0">
              <a:buNone/>
              <a:defRPr sz="1961"/>
            </a:lvl1pPr>
          </a:lstStyle>
          <a:p>
            <a:pPr lvl="0"/>
            <a:r>
              <a:rPr lang="en-US"/>
              <a:t>Picture</a:t>
            </a:r>
          </a:p>
        </p:txBody>
      </p:sp>
      <p:sp>
        <p:nvSpPr>
          <p:cNvPr id="28" name="Content Placeholder 15"/>
          <p:cNvSpPr>
            <a:spLocks noGrp="1"/>
          </p:cNvSpPr>
          <p:nvPr>
            <p:ph sz="quarter" idx="29" hasCustomPrompt="1"/>
          </p:nvPr>
        </p:nvSpPr>
        <p:spPr>
          <a:xfrm>
            <a:off x="8145328" y="2136155"/>
            <a:ext cx="1693247" cy="1021696"/>
          </a:xfrm>
        </p:spPr>
        <p:txBody>
          <a:bodyPr>
            <a:noAutofit/>
          </a:bodyPr>
          <a:lstStyle>
            <a:lvl1pPr marL="0" indent="0">
              <a:buNone/>
              <a:defRPr sz="1961"/>
            </a:lvl1pPr>
          </a:lstStyle>
          <a:p>
            <a:pPr lvl="0"/>
            <a:r>
              <a:rPr lang="en-US"/>
              <a:t>Picture</a:t>
            </a:r>
          </a:p>
        </p:txBody>
      </p:sp>
      <p:sp>
        <p:nvSpPr>
          <p:cNvPr id="29" name="Content Placeholder 15"/>
          <p:cNvSpPr>
            <a:spLocks noGrp="1"/>
          </p:cNvSpPr>
          <p:nvPr>
            <p:ph sz="quarter" idx="30" hasCustomPrompt="1"/>
          </p:nvPr>
        </p:nvSpPr>
        <p:spPr>
          <a:xfrm>
            <a:off x="10067660" y="2136155"/>
            <a:ext cx="1693247" cy="1021696"/>
          </a:xfrm>
        </p:spPr>
        <p:txBody>
          <a:bodyPr>
            <a:noAutofit/>
          </a:bodyPr>
          <a:lstStyle>
            <a:lvl1pPr marL="0" indent="0">
              <a:buNone/>
              <a:defRPr sz="1961"/>
            </a:lvl1pPr>
          </a:lstStyle>
          <a:p>
            <a:pPr lvl="0"/>
            <a:r>
              <a:rPr lang="en-US"/>
              <a:t>Picture</a:t>
            </a:r>
          </a:p>
        </p:txBody>
      </p:sp>
    </p:spTree>
    <p:extLst>
      <p:ext uri="{BB962C8B-B14F-4D97-AF65-F5344CB8AC3E}">
        <p14:creationId xmlns:p14="http://schemas.microsoft.com/office/powerpoint/2010/main" val="114846767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6" y="620429"/>
            <a:ext cx="11306469" cy="403137"/>
          </a:xfrm>
        </p:spPr>
        <p:txBody>
          <a:bodyPr wrap="square" lIns="0" tIns="0" rIns="0" bIns="0">
            <a:spAutoFit/>
          </a:bodyPr>
          <a:lstStyle>
            <a:lvl1pPr>
              <a:lnSpc>
                <a:spcPts val="3136"/>
              </a:lnSpc>
              <a:defRPr sz="3136" strike="noStrike" spc="-127" baseline="0">
                <a:solidFill>
                  <a:srgbClr val="2F2F2F"/>
                </a:solidFill>
              </a:defRPr>
            </a:lvl1pPr>
          </a:lstStyle>
          <a:p>
            <a:r>
              <a:rPr lang="en-US"/>
              <a:t>Title</a:t>
            </a:r>
          </a:p>
        </p:txBody>
      </p:sp>
    </p:spTree>
    <p:extLst>
      <p:ext uri="{BB962C8B-B14F-4D97-AF65-F5344CB8AC3E}">
        <p14:creationId xmlns:p14="http://schemas.microsoft.com/office/powerpoint/2010/main" val="145929890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1">
    <p:bg>
      <p:bgPr>
        <a:solidFill>
          <a:schemeClr val="tx2"/>
        </a:solidFill>
        <a:effectLst/>
      </p:bgPr>
    </p:bg>
    <p:spTree>
      <p:nvGrpSpPr>
        <p:cNvPr id="1" name=""/>
        <p:cNvGrpSpPr/>
        <p:nvPr/>
      </p:nvGrpSpPr>
      <p:grpSpPr>
        <a:xfrm>
          <a:off x="0" y="0"/>
          <a:ext cx="0" cy="0"/>
          <a:chOff x="0" y="0"/>
          <a:chExt cx="0" cy="0"/>
        </a:xfrm>
      </p:grpSpPr>
      <p:sp>
        <p:nvSpPr>
          <p:cNvPr id="36" name="Title 35"/>
          <p:cNvSpPr>
            <a:spLocks noGrp="1"/>
          </p:cNvSpPr>
          <p:nvPr>
            <p:ph type="title" hasCustomPrompt="1"/>
          </p:nvPr>
        </p:nvSpPr>
        <p:spPr>
          <a:xfrm>
            <a:off x="455994" y="881922"/>
            <a:ext cx="7454643" cy="3558191"/>
          </a:xfrm>
          <a:noFill/>
        </p:spPr>
        <p:txBody>
          <a:bodyPr vert="horz" wrap="square" lIns="0" tIns="0" rIns="0" bIns="0" rtlCol="0" anchor="t" anchorCtr="0">
            <a:noAutofit/>
          </a:bodyPr>
          <a:lstStyle>
            <a:lvl1pPr>
              <a:defRPr lang="en-US" sz="5293" spc="-147" dirty="0">
                <a:solidFill>
                  <a:schemeClr val="bg1"/>
                </a:solidFill>
              </a:defRPr>
            </a:lvl1pPr>
          </a:lstStyle>
          <a:p>
            <a:pPr marL="0" lvl="0">
              <a:lnSpc>
                <a:spcPts val="5489"/>
              </a:lnSpc>
            </a:pPr>
            <a:r>
              <a:rPr lang="en-US"/>
              <a:t>Section title</a:t>
            </a:r>
          </a:p>
        </p:txBody>
      </p:sp>
    </p:spTree>
    <p:extLst>
      <p:ext uri="{BB962C8B-B14F-4D97-AF65-F5344CB8AC3E}">
        <p14:creationId xmlns:p14="http://schemas.microsoft.com/office/powerpoint/2010/main" val="231986146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title 2">
    <p:bg>
      <p:bgPr>
        <a:solidFill>
          <a:srgbClr val="2D78D7"/>
        </a:solidFill>
        <a:effectLst/>
      </p:bgPr>
    </p:bg>
    <p:spTree>
      <p:nvGrpSpPr>
        <p:cNvPr id="1" name=""/>
        <p:cNvGrpSpPr/>
        <p:nvPr/>
      </p:nvGrpSpPr>
      <p:grpSpPr>
        <a:xfrm>
          <a:off x="0" y="0"/>
          <a:ext cx="0" cy="0"/>
          <a:chOff x="0" y="0"/>
          <a:chExt cx="0" cy="0"/>
        </a:xfrm>
      </p:grpSpPr>
      <p:sp>
        <p:nvSpPr>
          <p:cNvPr id="3" name="Title 35"/>
          <p:cNvSpPr>
            <a:spLocks noGrp="1"/>
          </p:cNvSpPr>
          <p:nvPr>
            <p:ph type="title" hasCustomPrompt="1"/>
          </p:nvPr>
        </p:nvSpPr>
        <p:spPr>
          <a:xfrm>
            <a:off x="455994" y="881922"/>
            <a:ext cx="7454643" cy="3558191"/>
          </a:xfrm>
          <a:noFill/>
        </p:spPr>
        <p:txBody>
          <a:bodyPr vert="horz" wrap="square" lIns="0" tIns="0" rIns="0" bIns="0" rtlCol="0" anchor="t" anchorCtr="0">
            <a:noAutofit/>
          </a:bodyPr>
          <a:lstStyle>
            <a:lvl1pPr>
              <a:defRPr lang="en-US" sz="5293" spc="-147" dirty="0">
                <a:solidFill>
                  <a:schemeClr val="tx2"/>
                </a:solidFill>
              </a:defRPr>
            </a:lvl1pPr>
          </a:lstStyle>
          <a:p>
            <a:pPr marL="0" lvl="0">
              <a:lnSpc>
                <a:spcPts val="5489"/>
              </a:lnSpc>
            </a:pPr>
            <a:r>
              <a:rPr lang="en-US"/>
              <a:t>Section title</a:t>
            </a:r>
          </a:p>
        </p:txBody>
      </p:sp>
    </p:spTree>
    <p:extLst>
      <p:ext uri="{BB962C8B-B14F-4D97-AF65-F5344CB8AC3E}">
        <p14:creationId xmlns:p14="http://schemas.microsoft.com/office/powerpoint/2010/main" val="15965961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3">
    <p:bg>
      <p:bgPr>
        <a:solidFill>
          <a:schemeClr val="bg1"/>
        </a:solidFill>
        <a:effectLst/>
      </p:bgPr>
    </p:bg>
    <p:spTree>
      <p:nvGrpSpPr>
        <p:cNvPr id="1" name=""/>
        <p:cNvGrpSpPr/>
        <p:nvPr/>
      </p:nvGrpSpPr>
      <p:grpSpPr>
        <a:xfrm>
          <a:off x="0" y="0"/>
          <a:ext cx="0" cy="0"/>
          <a:chOff x="0" y="0"/>
          <a:chExt cx="0" cy="0"/>
        </a:xfrm>
      </p:grpSpPr>
      <p:sp>
        <p:nvSpPr>
          <p:cNvPr id="3" name="Title 35"/>
          <p:cNvSpPr>
            <a:spLocks noGrp="1"/>
          </p:cNvSpPr>
          <p:nvPr>
            <p:ph type="title" hasCustomPrompt="1"/>
          </p:nvPr>
        </p:nvSpPr>
        <p:spPr>
          <a:xfrm>
            <a:off x="455994" y="881922"/>
            <a:ext cx="7454643" cy="3558191"/>
          </a:xfrm>
          <a:noFill/>
        </p:spPr>
        <p:txBody>
          <a:bodyPr vert="horz" wrap="square" lIns="0" tIns="0" rIns="0" bIns="0" rtlCol="0" anchor="t" anchorCtr="0">
            <a:noAutofit/>
          </a:bodyPr>
          <a:lstStyle>
            <a:lvl1pPr>
              <a:defRPr lang="en-US" sz="5293" spc="-147" dirty="0">
                <a:solidFill>
                  <a:schemeClr val="tx2"/>
                </a:solidFill>
              </a:defRPr>
            </a:lvl1pPr>
          </a:lstStyle>
          <a:p>
            <a:pPr marL="0" lvl="0">
              <a:lnSpc>
                <a:spcPts val="5489"/>
              </a:lnSpc>
            </a:pPr>
            <a:r>
              <a:rPr lang="en-US"/>
              <a:t>Section title</a:t>
            </a:r>
          </a:p>
        </p:txBody>
      </p:sp>
    </p:spTree>
    <p:extLst>
      <p:ext uri="{BB962C8B-B14F-4D97-AF65-F5344CB8AC3E}">
        <p14:creationId xmlns:p14="http://schemas.microsoft.com/office/powerpoint/2010/main" val="6202029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evice layou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6" y="620429"/>
            <a:ext cx="11306469" cy="403137"/>
          </a:xfrm>
        </p:spPr>
        <p:txBody>
          <a:bodyPr wrap="square" lIns="0" tIns="0" rIns="0" bIns="0">
            <a:spAutoFit/>
          </a:bodyPr>
          <a:lstStyle>
            <a:lvl1pPr>
              <a:lnSpc>
                <a:spcPts val="3136"/>
              </a:lnSpc>
              <a:defRPr sz="2745">
                <a:solidFill>
                  <a:schemeClr val="tx1"/>
                </a:solidFill>
              </a:defRPr>
            </a:lvl1pPr>
          </a:lstStyle>
          <a:p>
            <a:r>
              <a:rPr lang="en-US"/>
              <a:t>Device layout 1: one column</a:t>
            </a:r>
          </a:p>
        </p:txBody>
      </p:sp>
      <p:sp>
        <p:nvSpPr>
          <p:cNvPr id="4" name="Text Placeholder 3"/>
          <p:cNvSpPr>
            <a:spLocks noGrp="1"/>
          </p:cNvSpPr>
          <p:nvPr>
            <p:ph type="body" sz="quarter" idx="10" hasCustomPrompt="1"/>
          </p:nvPr>
        </p:nvSpPr>
        <p:spPr>
          <a:xfrm>
            <a:off x="455996" y="1882333"/>
            <a:ext cx="4758211" cy="615553"/>
          </a:xfrm>
        </p:spPr>
        <p:txBody>
          <a:bodyPr wrap="square" lIns="0" tIns="0" rIns="0" bIns="0">
            <a:spAutoFit/>
          </a:bodyPr>
          <a:lstStyle>
            <a:lvl1pPr marL="0" indent="0">
              <a:lnSpc>
                <a:spcPts val="2353"/>
              </a:lnSpc>
              <a:buNone/>
              <a:defRPr sz="1961" b="0" i="0">
                <a:solidFill>
                  <a:schemeClr val="tx1"/>
                </a:solidFill>
                <a:latin typeface="+mn-lt"/>
              </a:defRPr>
            </a:lvl1pPr>
            <a:lvl2pPr marL="224054" indent="0">
              <a:buNone/>
              <a:defRPr/>
            </a:lvl2pPr>
            <a:lvl3pPr marL="448107" indent="0">
              <a:buNone/>
              <a:defRPr/>
            </a:lvl3pPr>
            <a:lvl4pPr marL="672161" indent="0">
              <a:buNone/>
              <a:defRPr/>
            </a:lvl4pPr>
            <a:lvl5pPr marL="896214" indent="0">
              <a:buNone/>
              <a:defRPr/>
            </a:lvl5pPr>
          </a:lstStyle>
          <a:p>
            <a:pPr lvl="0"/>
            <a:r>
              <a:rPr lang="pt-BR"/>
              <a:t>Subhead Segoe UI Regular 20/24. Em volor resequaectur.</a:t>
            </a:r>
            <a:endParaRPr lang="en-US"/>
          </a:p>
        </p:txBody>
      </p:sp>
      <p:sp>
        <p:nvSpPr>
          <p:cNvPr id="5" name="Text Placeholder 4"/>
          <p:cNvSpPr>
            <a:spLocks noGrp="1"/>
          </p:cNvSpPr>
          <p:nvPr>
            <p:ph type="body" sz="quarter" idx="11" hasCustomPrompt="1"/>
          </p:nvPr>
        </p:nvSpPr>
        <p:spPr>
          <a:xfrm>
            <a:off x="455995" y="2707598"/>
            <a:ext cx="4758210" cy="2539157"/>
          </a:xfrm>
        </p:spPr>
        <p:txBody>
          <a:bodyPr lIns="0" tIns="0" rIns="0" bIns="0"/>
          <a:lstStyle>
            <a:lvl1pPr marL="280067" indent="-280067">
              <a:lnSpc>
                <a:spcPts val="1765"/>
              </a:lnSpc>
              <a:spcBef>
                <a:spcPts val="0"/>
              </a:spcBef>
              <a:buFont typeface="Arial" panose="020B0604020202020204" pitchFamily="34" charset="0"/>
              <a:buChar char="•"/>
              <a:defRPr sz="1371" b="0" i="0">
                <a:solidFill>
                  <a:schemeClr val="tx1"/>
                </a:solidFill>
                <a:latin typeface="+mn-lt"/>
              </a:defRPr>
            </a:lvl1pPr>
            <a:lvl2pPr marL="0" indent="0">
              <a:lnSpc>
                <a:spcPts val="1765"/>
              </a:lnSpc>
              <a:spcBef>
                <a:spcPts val="0"/>
              </a:spcBef>
              <a:buNone/>
              <a:defRPr sz="1371">
                <a:solidFill>
                  <a:schemeClr val="tx1"/>
                </a:solidFill>
              </a:defRPr>
            </a:lvl2pPr>
            <a:lvl3pPr marL="448107" indent="0">
              <a:buNone/>
              <a:defRPr/>
            </a:lvl3pPr>
            <a:lvl4pPr marL="672161" indent="0">
              <a:buNone/>
              <a:defRPr/>
            </a:lvl4pPr>
            <a:lvl5pPr marL="896214"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a:p>
            <a:pPr lvl="0"/>
            <a:endParaRPr lang="en-US"/>
          </a:p>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a:p>
            <a:pPr lvl="0"/>
            <a:endParaRPr lang="en-US"/>
          </a:p>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a:t>
            </a:r>
          </a:p>
        </p:txBody>
      </p:sp>
    </p:spTree>
    <p:extLst>
      <p:ext uri="{BB962C8B-B14F-4D97-AF65-F5344CB8AC3E}">
        <p14:creationId xmlns:p14="http://schemas.microsoft.com/office/powerpoint/2010/main" val="372502740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E4020-40F6-4EFF-9AD2-4CD5B425AE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C7B07A-D6EF-4A79-8BBA-63BA5C9CCBC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E7A3DD-AFE8-4309-B848-161CDF77E90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A47A4E-0906-4CD5-9B17-B98C579ADAFB}"/>
              </a:ext>
            </a:extLst>
          </p:cNvPr>
          <p:cNvSpPr>
            <a:spLocks noGrp="1"/>
          </p:cNvSpPr>
          <p:nvPr>
            <p:ph type="dt" sz="half" idx="10"/>
          </p:nvPr>
        </p:nvSpPr>
        <p:spPr/>
        <p:txBody>
          <a:bodyPr/>
          <a:lstStyle/>
          <a:p>
            <a:fld id="{8C4E1CEA-8444-474D-9E14-2EE00AE25913}" type="datetimeFigureOut">
              <a:rPr lang="en-US" smtClean="0"/>
              <a:t>7/23/2018</a:t>
            </a:fld>
            <a:endParaRPr lang="en-US"/>
          </a:p>
        </p:txBody>
      </p:sp>
      <p:sp>
        <p:nvSpPr>
          <p:cNvPr id="6" name="Footer Placeholder 5">
            <a:extLst>
              <a:ext uri="{FF2B5EF4-FFF2-40B4-BE49-F238E27FC236}">
                <a16:creationId xmlns:a16="http://schemas.microsoft.com/office/drawing/2014/main" id="{772EB620-A8D5-48E4-A394-7B10893783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CECD0B-4A81-4CD4-9CB6-FFF5972C53BE}"/>
              </a:ext>
            </a:extLst>
          </p:cNvPr>
          <p:cNvSpPr>
            <a:spLocks noGrp="1"/>
          </p:cNvSpPr>
          <p:nvPr>
            <p:ph type="sldNum" sz="quarter" idx="12"/>
          </p:nvPr>
        </p:nvSpPr>
        <p:spPr/>
        <p:txBody>
          <a:bodyPr/>
          <a:lstStyle/>
          <a:p>
            <a:fld id="{CA2055A3-71C5-4A13-A099-34B8830458BD}" type="slidenum">
              <a:rPr lang="en-US" smtClean="0"/>
              <a:t>‹#›</a:t>
            </a:fld>
            <a:endParaRPr lang="en-US"/>
          </a:p>
        </p:txBody>
      </p:sp>
    </p:spTree>
    <p:extLst>
      <p:ext uri="{BB962C8B-B14F-4D97-AF65-F5344CB8AC3E}">
        <p14:creationId xmlns:p14="http://schemas.microsoft.com/office/powerpoint/2010/main" val="2660605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evice layou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6" y="620429"/>
            <a:ext cx="11306469" cy="403137"/>
          </a:xfrm>
        </p:spPr>
        <p:txBody>
          <a:bodyPr wrap="square" lIns="0" tIns="0" rIns="0" bIns="0">
            <a:spAutoFit/>
          </a:bodyPr>
          <a:lstStyle>
            <a:lvl1pPr>
              <a:lnSpc>
                <a:spcPts val="3136"/>
              </a:lnSpc>
              <a:defRPr sz="2745">
                <a:solidFill>
                  <a:schemeClr val="tx1"/>
                </a:solidFill>
              </a:defRPr>
            </a:lvl1pPr>
          </a:lstStyle>
          <a:p>
            <a:r>
              <a:rPr lang="en-US"/>
              <a:t>Device layout 2: two columns</a:t>
            </a:r>
          </a:p>
        </p:txBody>
      </p:sp>
      <p:sp>
        <p:nvSpPr>
          <p:cNvPr id="6" name="Text Placeholder 4"/>
          <p:cNvSpPr>
            <a:spLocks noGrp="1"/>
          </p:cNvSpPr>
          <p:nvPr>
            <p:ph type="body" sz="quarter" idx="11" hasCustomPrompt="1"/>
          </p:nvPr>
        </p:nvSpPr>
        <p:spPr>
          <a:xfrm>
            <a:off x="455995" y="1957474"/>
            <a:ext cx="1693247" cy="2821285"/>
          </a:xfrm>
        </p:spPr>
        <p:txBody>
          <a:bodyPr lIns="0" tIns="0" rIns="0" bIns="0"/>
          <a:lstStyle>
            <a:lvl1pPr marL="0" indent="0">
              <a:lnSpc>
                <a:spcPts val="1765"/>
              </a:lnSpc>
              <a:spcBef>
                <a:spcPts val="882"/>
              </a:spcBef>
              <a:buNone/>
              <a:defRPr sz="1371" b="1">
                <a:solidFill>
                  <a:srgbClr val="2D78D7"/>
                </a:solidFill>
                <a:latin typeface="+mn-lt"/>
              </a:defRPr>
            </a:lvl1pPr>
            <a:lvl2pPr marL="0" marR="0" indent="0" algn="l" defTabSz="914192" rtl="0" eaLnBrk="1" fontAlgn="auto" latinLnBrk="0" hangingPunct="1">
              <a:lnSpc>
                <a:spcPts val="1765"/>
              </a:lnSpc>
              <a:spcBef>
                <a:spcPts val="441"/>
              </a:spcBef>
              <a:spcAft>
                <a:spcPts val="0"/>
              </a:spcAft>
              <a:buClrTx/>
              <a:buSzPct val="90000"/>
              <a:buFont typeface="Arial" panose="020B0604020202020204" pitchFamily="34" charset="0"/>
              <a:buNone/>
              <a:tabLst/>
              <a:defRPr sz="1371">
                <a:solidFill>
                  <a:schemeClr val="tx1"/>
                </a:solidFill>
              </a:defRPr>
            </a:lvl2pPr>
            <a:lvl3pPr marL="448107" indent="0">
              <a:buNone/>
              <a:defRPr/>
            </a:lvl3pPr>
            <a:lvl4pPr marL="672161" indent="0">
              <a:buNone/>
              <a:defRPr/>
            </a:lvl4pPr>
            <a:lvl5pPr marL="896214" indent="0">
              <a:buNone/>
              <a:defRPr/>
            </a:lvl5pPr>
          </a:lstStyle>
          <a:p>
            <a:pPr lvl="0"/>
            <a:r>
              <a:rPr lang="en-US"/>
              <a:t>Paragraph title Segoe UI bold 14</a:t>
            </a:r>
          </a:p>
          <a:p>
            <a:pPr lvl="1"/>
            <a:r>
              <a:rPr lang="en-US"/>
              <a:t>Body copy Segoe Regular 14/18.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Unt</a:t>
            </a:r>
            <a:r>
              <a:rPr lang="en-US"/>
              <a:t> faces et </a:t>
            </a:r>
            <a:r>
              <a:rPr lang="en-US" err="1"/>
              <a:t>labore</a:t>
            </a:r>
            <a:r>
              <a:rPr lang="en-US"/>
              <a:t> </a:t>
            </a:r>
            <a:r>
              <a:rPr lang="en-US" err="1"/>
              <a:t>ium</a:t>
            </a:r>
            <a:r>
              <a:rPr lang="en-US"/>
              <a:t> el id et re od </a:t>
            </a:r>
            <a:r>
              <a:rPr lang="en-US" err="1"/>
              <a:t>utem</a:t>
            </a:r>
            <a:r>
              <a:rPr lang="en-US"/>
              <a:t> que </a:t>
            </a:r>
            <a:r>
              <a:rPr lang="en-US" err="1"/>
              <a:t>nist</a:t>
            </a:r>
            <a:r>
              <a:rPr lang="en-US"/>
              <a:t> et </a:t>
            </a:r>
            <a:r>
              <a:rPr lang="en-US" err="1"/>
              <a:t>ped</a:t>
            </a:r>
            <a:r>
              <a:rPr lang="en-US"/>
              <a:t> </a:t>
            </a:r>
            <a:r>
              <a:rPr lang="en-US" err="1"/>
              <a:t>quia</a:t>
            </a:r>
            <a:r>
              <a:rPr lang="en-US"/>
              <a:t> </a:t>
            </a:r>
            <a:r>
              <a:rPr lang="en-US" err="1"/>
              <a:t>dolore</a:t>
            </a:r>
            <a:r>
              <a:rPr lang="en-US"/>
              <a:t> is et lam, </a:t>
            </a:r>
            <a:r>
              <a:rPr lang="en-US" err="1"/>
              <a:t>vendunt</a:t>
            </a:r>
            <a:r>
              <a:rPr lang="en-US"/>
              <a:t> </a:t>
            </a:r>
            <a:r>
              <a:rPr lang="en-US" err="1"/>
              <a:t>voluptatur</a:t>
            </a:r>
            <a:r>
              <a:rPr lang="en-US"/>
              <a:t>. </a:t>
            </a:r>
          </a:p>
        </p:txBody>
      </p:sp>
      <p:sp>
        <p:nvSpPr>
          <p:cNvPr id="7" name="Text Placeholder 4"/>
          <p:cNvSpPr>
            <a:spLocks noGrp="1"/>
          </p:cNvSpPr>
          <p:nvPr>
            <p:ph type="body" sz="quarter" idx="15" hasCustomPrompt="1"/>
          </p:nvPr>
        </p:nvSpPr>
        <p:spPr>
          <a:xfrm>
            <a:off x="2378328" y="1957474"/>
            <a:ext cx="1693247" cy="2821285"/>
          </a:xfrm>
        </p:spPr>
        <p:txBody>
          <a:bodyPr lIns="0" tIns="0" rIns="0" bIns="0"/>
          <a:lstStyle>
            <a:lvl1pPr marL="0" indent="0">
              <a:lnSpc>
                <a:spcPts val="1765"/>
              </a:lnSpc>
              <a:spcBef>
                <a:spcPts val="882"/>
              </a:spcBef>
              <a:buNone/>
              <a:defRPr lang="en-US" sz="1371" b="1" kern="1200" spc="0" baseline="0" dirty="0" smtClean="0">
                <a:solidFill>
                  <a:srgbClr val="2D78D7"/>
                </a:solidFill>
                <a:latin typeface="+mn-lt"/>
                <a:ea typeface="+mn-ea"/>
                <a:cs typeface="+mn-cs"/>
              </a:defRPr>
            </a:lvl1pPr>
            <a:lvl2pPr marL="0" marR="0" indent="0" algn="l" defTabSz="914192" rtl="0" eaLnBrk="1" fontAlgn="auto" latinLnBrk="0" hangingPunct="1">
              <a:lnSpc>
                <a:spcPts val="1765"/>
              </a:lnSpc>
              <a:spcBef>
                <a:spcPts val="441"/>
              </a:spcBef>
              <a:spcAft>
                <a:spcPts val="0"/>
              </a:spcAft>
              <a:buClrTx/>
              <a:buSzPct val="90000"/>
              <a:buFont typeface="Arial" panose="020B0604020202020204" pitchFamily="34" charset="0"/>
              <a:buNone/>
              <a:tabLst/>
              <a:defRPr sz="1371">
                <a:solidFill>
                  <a:schemeClr val="tx1"/>
                </a:solidFill>
              </a:defRPr>
            </a:lvl2pPr>
            <a:lvl3pPr marL="448107" indent="0">
              <a:buNone/>
              <a:defRPr/>
            </a:lvl3pPr>
            <a:lvl4pPr marL="672161" indent="0">
              <a:buNone/>
              <a:defRPr/>
            </a:lvl4pPr>
            <a:lvl5pPr marL="896214" indent="0">
              <a:buNone/>
              <a:defRPr/>
            </a:lvl5pPr>
          </a:lstStyle>
          <a:p>
            <a:pPr marL="0" marR="0" lvl="0"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a:t>Paragraph title Segoe UI bold 14</a:t>
            </a:r>
          </a:p>
          <a:p>
            <a:pPr lvl="1"/>
            <a:r>
              <a:rPr lang="en-US"/>
              <a:t>Body copy Segoe Regular 14/18.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Unt</a:t>
            </a:r>
            <a:r>
              <a:rPr lang="en-US"/>
              <a:t> faces et </a:t>
            </a:r>
            <a:r>
              <a:rPr lang="en-US" err="1"/>
              <a:t>labore</a:t>
            </a:r>
            <a:r>
              <a:rPr lang="en-US"/>
              <a:t> </a:t>
            </a:r>
            <a:r>
              <a:rPr lang="en-US" err="1"/>
              <a:t>ium</a:t>
            </a:r>
            <a:r>
              <a:rPr lang="en-US"/>
              <a:t> el id et re od </a:t>
            </a:r>
            <a:r>
              <a:rPr lang="en-US" err="1"/>
              <a:t>utem</a:t>
            </a:r>
            <a:r>
              <a:rPr lang="en-US"/>
              <a:t> que </a:t>
            </a:r>
            <a:r>
              <a:rPr lang="en-US" err="1"/>
              <a:t>nist</a:t>
            </a:r>
            <a:r>
              <a:rPr lang="en-US"/>
              <a:t> et </a:t>
            </a:r>
            <a:r>
              <a:rPr lang="en-US" err="1"/>
              <a:t>ped</a:t>
            </a:r>
            <a:r>
              <a:rPr lang="en-US"/>
              <a:t> </a:t>
            </a:r>
            <a:r>
              <a:rPr lang="en-US" err="1"/>
              <a:t>quia</a:t>
            </a:r>
            <a:r>
              <a:rPr lang="en-US"/>
              <a:t> </a:t>
            </a:r>
            <a:r>
              <a:rPr lang="en-US" err="1"/>
              <a:t>dolore</a:t>
            </a:r>
            <a:r>
              <a:rPr lang="en-US"/>
              <a:t> is et lam, </a:t>
            </a:r>
            <a:r>
              <a:rPr lang="en-US" err="1"/>
              <a:t>vendunt</a:t>
            </a:r>
            <a:r>
              <a:rPr lang="en-US"/>
              <a:t> </a:t>
            </a:r>
            <a:r>
              <a:rPr lang="en-US" err="1"/>
              <a:t>voluptatur</a:t>
            </a:r>
            <a:r>
              <a:rPr lang="en-US"/>
              <a:t>. </a:t>
            </a:r>
          </a:p>
        </p:txBody>
      </p:sp>
    </p:spTree>
    <p:extLst>
      <p:ext uri="{BB962C8B-B14F-4D97-AF65-F5344CB8AC3E}">
        <p14:creationId xmlns:p14="http://schemas.microsoft.com/office/powerpoint/2010/main" val="1840260066"/>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evice layout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6" y="620429"/>
            <a:ext cx="11306469" cy="403137"/>
          </a:xfrm>
        </p:spPr>
        <p:txBody>
          <a:bodyPr wrap="square" lIns="0" tIns="0" rIns="0" bIns="0">
            <a:spAutoFit/>
          </a:bodyPr>
          <a:lstStyle>
            <a:lvl1pPr>
              <a:lnSpc>
                <a:spcPts val="3136"/>
              </a:lnSpc>
              <a:defRPr sz="2745">
                <a:solidFill>
                  <a:schemeClr val="tx1"/>
                </a:solidFill>
              </a:defRPr>
            </a:lvl1pPr>
          </a:lstStyle>
          <a:p>
            <a:r>
              <a:rPr lang="en-US"/>
              <a:t>Device layout 3</a:t>
            </a:r>
          </a:p>
        </p:txBody>
      </p:sp>
    </p:spTree>
    <p:extLst>
      <p:ext uri="{BB962C8B-B14F-4D97-AF65-F5344CB8AC3E}">
        <p14:creationId xmlns:p14="http://schemas.microsoft.com/office/powerpoint/2010/main" val="77900898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7" name="Chart Placeholder 6"/>
          <p:cNvSpPr>
            <a:spLocks noGrp="1"/>
          </p:cNvSpPr>
          <p:nvPr>
            <p:ph type="chart" sz="quarter" idx="21"/>
          </p:nvPr>
        </p:nvSpPr>
        <p:spPr>
          <a:xfrm>
            <a:off x="455997" y="2126200"/>
            <a:ext cx="3618377" cy="3534843"/>
          </a:xfrm>
        </p:spPr>
        <p:txBody>
          <a:bodyPr anchor="ctr">
            <a:noAutofit/>
          </a:bodyPr>
          <a:lstStyle>
            <a:lvl1pPr marL="0" indent="0" algn="ctr">
              <a:buNone/>
              <a:defRPr sz="2353"/>
            </a:lvl1pPr>
          </a:lstStyle>
          <a:p>
            <a:r>
              <a:rPr lang="en-US"/>
              <a:t>Click icon to add chart</a:t>
            </a:r>
          </a:p>
        </p:txBody>
      </p:sp>
      <p:sp>
        <p:nvSpPr>
          <p:cNvPr id="2" name="Title 1"/>
          <p:cNvSpPr>
            <a:spLocks noGrp="1"/>
          </p:cNvSpPr>
          <p:nvPr>
            <p:ph type="title" hasCustomPrompt="1"/>
          </p:nvPr>
        </p:nvSpPr>
        <p:spPr>
          <a:xfrm>
            <a:off x="455996" y="620429"/>
            <a:ext cx="11306469" cy="403137"/>
          </a:xfrm>
        </p:spPr>
        <p:txBody>
          <a:bodyPr wrap="square" lIns="0" tIns="0" rIns="0" bIns="0">
            <a:spAutoFit/>
          </a:bodyPr>
          <a:lstStyle>
            <a:lvl1pPr>
              <a:lnSpc>
                <a:spcPts val="3136"/>
              </a:lnSpc>
              <a:defRPr sz="2745">
                <a:solidFill>
                  <a:srgbClr val="2F2F2F"/>
                </a:solidFill>
              </a:defRPr>
            </a:lvl1pPr>
          </a:lstStyle>
          <a:p>
            <a:r>
              <a:rPr lang="en-US"/>
              <a:t>Chart examples</a:t>
            </a:r>
          </a:p>
        </p:txBody>
      </p:sp>
      <p:sp>
        <p:nvSpPr>
          <p:cNvPr id="5" name="Text Placeholder 4"/>
          <p:cNvSpPr>
            <a:spLocks noGrp="1"/>
          </p:cNvSpPr>
          <p:nvPr>
            <p:ph type="body" sz="quarter" idx="11" hasCustomPrompt="1"/>
          </p:nvPr>
        </p:nvSpPr>
        <p:spPr>
          <a:xfrm>
            <a:off x="455996" y="5661040"/>
            <a:ext cx="3618381" cy="153888"/>
          </a:xfrm>
        </p:spPr>
        <p:txBody>
          <a:bodyPr lIns="0" tIns="0" rIns="0" bIns="0"/>
          <a:lstStyle>
            <a:lvl1pPr marL="0" indent="0">
              <a:lnSpc>
                <a:spcPts val="1175"/>
              </a:lnSpc>
              <a:spcBef>
                <a:spcPts val="882"/>
              </a:spcBef>
              <a:buNone/>
              <a:defRPr sz="980">
                <a:solidFill>
                  <a:schemeClr val="tx1"/>
                </a:solidFill>
              </a:defRPr>
            </a:lvl1pPr>
            <a:lvl2pPr marL="0" marR="0" indent="0" algn="l" defTabSz="914192" rtl="0" eaLnBrk="1" fontAlgn="auto" latinLnBrk="0" hangingPunct="1">
              <a:lnSpc>
                <a:spcPts val="1175"/>
              </a:lnSpc>
              <a:spcBef>
                <a:spcPts val="441"/>
              </a:spcBef>
              <a:spcAft>
                <a:spcPts val="0"/>
              </a:spcAft>
              <a:buClrTx/>
              <a:buSzPct val="90000"/>
              <a:buFont typeface="Arial" panose="020B0604020202020204" pitchFamily="34" charset="0"/>
              <a:buNone/>
              <a:tabLst/>
              <a:defRPr lang="en-US" sz="980" kern="1200" spc="0" baseline="0" dirty="0" smtClean="0">
                <a:solidFill>
                  <a:schemeClr val="tx1"/>
                </a:solidFill>
                <a:latin typeface="+mn-lt"/>
                <a:ea typeface="+mn-ea"/>
                <a:cs typeface="+mn-cs"/>
              </a:defRPr>
            </a:lvl2pPr>
            <a:lvl3pPr marL="448107" indent="0">
              <a:buNone/>
              <a:defRPr/>
            </a:lvl3pPr>
            <a:lvl4pPr marL="672161" indent="0">
              <a:buNone/>
              <a:defRPr/>
            </a:lvl4pPr>
            <a:lvl5pPr marL="896214" indent="0">
              <a:buNone/>
              <a:defRPr/>
            </a:lvl5pPr>
          </a:lstStyle>
          <a:p>
            <a:pPr lvl="0"/>
            <a:r>
              <a:rPr lang="en-US"/>
              <a:t>Caption title Segoe </a:t>
            </a:r>
            <a:r>
              <a:rPr lang="en-US" err="1"/>
              <a:t>Semibold</a:t>
            </a:r>
            <a:r>
              <a:rPr lang="en-US"/>
              <a:t> 10/12. </a:t>
            </a:r>
          </a:p>
        </p:txBody>
      </p:sp>
      <p:sp>
        <p:nvSpPr>
          <p:cNvPr id="9" name="Text Placeholder 4"/>
          <p:cNvSpPr>
            <a:spLocks noGrp="1"/>
          </p:cNvSpPr>
          <p:nvPr>
            <p:ph type="body" sz="quarter" idx="12" hasCustomPrompt="1"/>
          </p:nvPr>
        </p:nvSpPr>
        <p:spPr>
          <a:xfrm>
            <a:off x="455993" y="5815323"/>
            <a:ext cx="3618381" cy="307777"/>
          </a:xfrm>
        </p:spPr>
        <p:txBody>
          <a:bodyPr lIns="0" tIns="0" rIns="0" bIns="0"/>
          <a:lstStyle>
            <a:lvl1pPr marL="0" indent="0">
              <a:lnSpc>
                <a:spcPts val="1175"/>
              </a:lnSpc>
              <a:spcBef>
                <a:spcPts val="882"/>
              </a:spcBef>
              <a:buFont typeface="Arial" panose="020B0604020202020204" pitchFamily="34" charset="0"/>
              <a:buNone/>
              <a:defRPr sz="980" b="0" i="0">
                <a:solidFill>
                  <a:schemeClr val="tx1"/>
                </a:solidFill>
                <a:latin typeface="+mn-lt"/>
              </a:defRPr>
            </a:lvl1pPr>
            <a:lvl2pPr marL="0" marR="0" indent="0" algn="l" defTabSz="914192" rtl="0" eaLnBrk="1" fontAlgn="auto" latinLnBrk="0" hangingPunct="1">
              <a:lnSpc>
                <a:spcPts val="1175"/>
              </a:lnSpc>
              <a:spcBef>
                <a:spcPts val="441"/>
              </a:spcBef>
              <a:spcAft>
                <a:spcPts val="0"/>
              </a:spcAft>
              <a:buClrTx/>
              <a:buSzPct val="90000"/>
              <a:buFont typeface="Arial" panose="020B0604020202020204" pitchFamily="34" charset="0"/>
              <a:buNone/>
              <a:tabLst/>
              <a:defRPr sz="980">
                <a:solidFill>
                  <a:schemeClr val="tx1"/>
                </a:solidFill>
              </a:defRPr>
            </a:lvl2pPr>
            <a:lvl3pPr marL="448107" indent="0">
              <a:buNone/>
              <a:defRPr/>
            </a:lvl3pPr>
            <a:lvl4pPr marL="672161" indent="0">
              <a:buNone/>
              <a:defRPr/>
            </a:lvl4pPr>
            <a:lvl5pPr marL="896214" indent="0">
              <a:buNone/>
              <a:defRPr/>
            </a:lvl5pPr>
          </a:lstStyle>
          <a:p>
            <a:pPr lvl="0"/>
            <a:r>
              <a:rPr lang="en-US"/>
              <a:t>Caption body copy Segoe Regular 10/12. </a:t>
            </a:r>
            <a:r>
              <a:rPr lang="en-US" err="1"/>
              <a:t>Cavorest</a:t>
            </a:r>
            <a:r>
              <a:rPr lang="en-US"/>
              <a:t> a </a:t>
            </a:r>
            <a:r>
              <a:rPr lang="en-US" err="1"/>
              <a:t>aut</a:t>
            </a:r>
            <a:r>
              <a:rPr lang="en-US"/>
              <a:t> arum </a:t>
            </a:r>
            <a:r>
              <a:rPr lang="en-US" err="1"/>
              <a:t>quam</a:t>
            </a:r>
            <a:r>
              <a:rPr lang="en-US"/>
              <a:t> id eat.</a:t>
            </a:r>
          </a:p>
        </p:txBody>
      </p:sp>
      <p:sp>
        <p:nvSpPr>
          <p:cNvPr id="16" name="Text Placeholder 4"/>
          <p:cNvSpPr>
            <a:spLocks noGrp="1"/>
          </p:cNvSpPr>
          <p:nvPr>
            <p:ph type="body" sz="quarter" idx="17" hasCustomPrompt="1"/>
          </p:nvPr>
        </p:nvSpPr>
        <p:spPr>
          <a:xfrm>
            <a:off x="4303155" y="5661040"/>
            <a:ext cx="3607484" cy="153888"/>
          </a:xfrm>
        </p:spPr>
        <p:txBody>
          <a:bodyPr lIns="0" tIns="0" rIns="0" bIns="0"/>
          <a:lstStyle>
            <a:lvl1pPr marL="0" indent="0">
              <a:lnSpc>
                <a:spcPts val="1175"/>
              </a:lnSpc>
              <a:spcBef>
                <a:spcPts val="882"/>
              </a:spcBef>
              <a:buNone/>
              <a:defRPr sz="980">
                <a:solidFill>
                  <a:schemeClr val="tx1"/>
                </a:solidFill>
              </a:defRPr>
            </a:lvl1pPr>
            <a:lvl2pPr marL="0" marR="0" indent="0" algn="l" defTabSz="914192" rtl="0" eaLnBrk="1" fontAlgn="auto" latinLnBrk="0" hangingPunct="1">
              <a:lnSpc>
                <a:spcPts val="1175"/>
              </a:lnSpc>
              <a:spcBef>
                <a:spcPts val="441"/>
              </a:spcBef>
              <a:spcAft>
                <a:spcPts val="0"/>
              </a:spcAft>
              <a:buClrTx/>
              <a:buSzPct val="90000"/>
              <a:buFont typeface="Arial" panose="020B0604020202020204" pitchFamily="34" charset="0"/>
              <a:buNone/>
              <a:tabLst/>
              <a:defRPr lang="en-US" sz="980" kern="1200" spc="0" baseline="0" dirty="0" smtClean="0">
                <a:solidFill>
                  <a:schemeClr val="tx1"/>
                </a:solidFill>
                <a:latin typeface="+mn-lt"/>
                <a:ea typeface="+mn-ea"/>
                <a:cs typeface="+mn-cs"/>
              </a:defRPr>
            </a:lvl2pPr>
            <a:lvl3pPr marL="448107" indent="0">
              <a:buNone/>
              <a:defRPr/>
            </a:lvl3pPr>
            <a:lvl4pPr marL="672161" indent="0">
              <a:buNone/>
              <a:defRPr/>
            </a:lvl4pPr>
            <a:lvl5pPr marL="896214" indent="0">
              <a:buNone/>
              <a:defRPr/>
            </a:lvl5pPr>
          </a:lstStyle>
          <a:p>
            <a:pPr lvl="0"/>
            <a:r>
              <a:rPr lang="en-US"/>
              <a:t>Caption title Segoe </a:t>
            </a:r>
            <a:r>
              <a:rPr lang="en-US" err="1"/>
              <a:t>Semibold</a:t>
            </a:r>
            <a:r>
              <a:rPr lang="en-US"/>
              <a:t> 10/12. </a:t>
            </a:r>
          </a:p>
        </p:txBody>
      </p:sp>
      <p:sp>
        <p:nvSpPr>
          <p:cNvPr id="17" name="Text Placeholder 4"/>
          <p:cNvSpPr>
            <a:spLocks noGrp="1"/>
          </p:cNvSpPr>
          <p:nvPr>
            <p:ph type="body" sz="quarter" idx="18" hasCustomPrompt="1"/>
          </p:nvPr>
        </p:nvSpPr>
        <p:spPr>
          <a:xfrm>
            <a:off x="4303153" y="5815323"/>
            <a:ext cx="3607487" cy="307777"/>
          </a:xfrm>
        </p:spPr>
        <p:txBody>
          <a:bodyPr vert="horz" wrap="square" lIns="0" tIns="0" rIns="0" bIns="0" rtlCol="0">
            <a:spAutoFit/>
          </a:bodyPr>
          <a:lstStyle>
            <a:lvl1pPr>
              <a:tabLst/>
              <a:defRPr lang="en-US" sz="980" b="0" i="0" dirty="0" smtClean="0">
                <a:solidFill>
                  <a:schemeClr val="tx1"/>
                </a:solidFill>
                <a:latin typeface="+mn-lt"/>
              </a:defRPr>
            </a:lvl1pPr>
          </a:lstStyle>
          <a:p>
            <a:pPr marL="0" lvl="0" indent="0">
              <a:lnSpc>
                <a:spcPts val="1175"/>
              </a:lnSpc>
              <a:spcBef>
                <a:spcPts val="882"/>
              </a:spcBef>
              <a:buFont typeface="Arial" panose="020B0604020202020204" pitchFamily="34" charset="0"/>
              <a:buNone/>
            </a:pPr>
            <a:r>
              <a:rPr lang="en-US"/>
              <a:t>Caption body copy Segoe Regular 10/12. </a:t>
            </a:r>
            <a:r>
              <a:rPr lang="en-US" err="1"/>
              <a:t>Cavorest</a:t>
            </a:r>
            <a:r>
              <a:rPr lang="en-US"/>
              <a:t> a </a:t>
            </a:r>
            <a:r>
              <a:rPr lang="en-US" err="1"/>
              <a:t>aut</a:t>
            </a:r>
            <a:r>
              <a:rPr lang="en-US"/>
              <a:t> arum </a:t>
            </a:r>
            <a:r>
              <a:rPr lang="en-US" err="1"/>
              <a:t>quam</a:t>
            </a:r>
            <a:r>
              <a:rPr lang="en-US"/>
              <a:t> id eat.</a:t>
            </a:r>
          </a:p>
        </p:txBody>
      </p:sp>
      <p:sp>
        <p:nvSpPr>
          <p:cNvPr id="18" name="Text Placeholder 4"/>
          <p:cNvSpPr>
            <a:spLocks noGrp="1"/>
          </p:cNvSpPr>
          <p:nvPr>
            <p:ph type="body" sz="quarter" idx="19" hasCustomPrompt="1"/>
          </p:nvPr>
        </p:nvSpPr>
        <p:spPr>
          <a:xfrm>
            <a:off x="8139415" y="5661040"/>
            <a:ext cx="3629281" cy="153888"/>
          </a:xfrm>
        </p:spPr>
        <p:txBody>
          <a:bodyPr lIns="0" tIns="0" rIns="0" bIns="0"/>
          <a:lstStyle>
            <a:lvl1pPr marL="0" indent="0">
              <a:lnSpc>
                <a:spcPts val="1175"/>
              </a:lnSpc>
              <a:spcBef>
                <a:spcPts val="882"/>
              </a:spcBef>
              <a:buNone/>
              <a:defRPr sz="980">
                <a:solidFill>
                  <a:schemeClr val="tx1"/>
                </a:solidFill>
              </a:defRPr>
            </a:lvl1pPr>
            <a:lvl2pPr marL="0" marR="0" indent="0" algn="l" defTabSz="914192" rtl="0" eaLnBrk="1" fontAlgn="auto" latinLnBrk="0" hangingPunct="1">
              <a:lnSpc>
                <a:spcPts val="1175"/>
              </a:lnSpc>
              <a:spcBef>
                <a:spcPts val="441"/>
              </a:spcBef>
              <a:spcAft>
                <a:spcPts val="0"/>
              </a:spcAft>
              <a:buClrTx/>
              <a:buSzPct val="90000"/>
              <a:buFont typeface="Arial" panose="020B0604020202020204" pitchFamily="34" charset="0"/>
              <a:buNone/>
              <a:tabLst/>
              <a:defRPr lang="en-US" sz="980" kern="1200" spc="0" baseline="0" dirty="0" smtClean="0">
                <a:solidFill>
                  <a:schemeClr val="tx1"/>
                </a:solidFill>
                <a:latin typeface="+mn-lt"/>
                <a:ea typeface="+mn-ea"/>
                <a:cs typeface="+mn-cs"/>
              </a:defRPr>
            </a:lvl2pPr>
            <a:lvl3pPr marL="448107" indent="0">
              <a:buNone/>
              <a:defRPr/>
            </a:lvl3pPr>
            <a:lvl4pPr marL="672161" indent="0">
              <a:buNone/>
              <a:defRPr/>
            </a:lvl4pPr>
            <a:lvl5pPr marL="896214" indent="0">
              <a:buNone/>
              <a:defRPr/>
            </a:lvl5pPr>
          </a:lstStyle>
          <a:p>
            <a:pPr lvl="0"/>
            <a:r>
              <a:rPr lang="en-US"/>
              <a:t>Caption title Segoe </a:t>
            </a:r>
            <a:r>
              <a:rPr lang="en-US" err="1"/>
              <a:t>Semibold</a:t>
            </a:r>
            <a:r>
              <a:rPr lang="en-US"/>
              <a:t> 10/12. </a:t>
            </a:r>
          </a:p>
        </p:txBody>
      </p:sp>
      <p:sp>
        <p:nvSpPr>
          <p:cNvPr id="19" name="Text Placeholder 4"/>
          <p:cNvSpPr>
            <a:spLocks noGrp="1"/>
          </p:cNvSpPr>
          <p:nvPr>
            <p:ph type="body" sz="quarter" idx="20" hasCustomPrompt="1"/>
          </p:nvPr>
        </p:nvSpPr>
        <p:spPr>
          <a:xfrm>
            <a:off x="8139414" y="5815323"/>
            <a:ext cx="3629278" cy="307777"/>
          </a:xfrm>
        </p:spPr>
        <p:txBody>
          <a:bodyPr vert="horz" wrap="square" lIns="0" tIns="0" rIns="0" bIns="0" rtlCol="0">
            <a:spAutoFit/>
          </a:bodyPr>
          <a:lstStyle>
            <a:lvl1pPr marL="454331" indent="-454331">
              <a:tabLst/>
              <a:defRPr lang="en-US" sz="980" b="0" i="0" dirty="0" smtClean="0">
                <a:solidFill>
                  <a:schemeClr val="tx1"/>
                </a:solidFill>
                <a:latin typeface="+mn-lt"/>
              </a:defRPr>
            </a:lvl1pPr>
          </a:lstStyle>
          <a:p>
            <a:pPr marL="0" lvl="0" indent="0">
              <a:lnSpc>
                <a:spcPts val="1175"/>
              </a:lnSpc>
              <a:spcBef>
                <a:spcPts val="882"/>
              </a:spcBef>
              <a:buFont typeface="Arial" panose="020B0604020202020204" pitchFamily="34" charset="0"/>
              <a:buNone/>
            </a:pPr>
            <a:r>
              <a:rPr lang="en-US"/>
              <a:t>Caption body copy Segoe Regular 10/12. </a:t>
            </a:r>
            <a:r>
              <a:rPr lang="en-US" err="1"/>
              <a:t>Cavorest</a:t>
            </a:r>
            <a:r>
              <a:rPr lang="en-US"/>
              <a:t> a </a:t>
            </a:r>
            <a:r>
              <a:rPr lang="en-US" err="1"/>
              <a:t>aut</a:t>
            </a:r>
            <a:r>
              <a:rPr lang="en-US"/>
              <a:t> arum </a:t>
            </a:r>
            <a:r>
              <a:rPr lang="en-US" err="1"/>
              <a:t>quam</a:t>
            </a:r>
            <a:r>
              <a:rPr lang="en-US"/>
              <a:t> id eat.</a:t>
            </a:r>
          </a:p>
        </p:txBody>
      </p:sp>
      <p:sp>
        <p:nvSpPr>
          <p:cNvPr id="20" name="Chart Placeholder 6"/>
          <p:cNvSpPr>
            <a:spLocks noGrp="1"/>
          </p:cNvSpPr>
          <p:nvPr>
            <p:ph type="chart" sz="quarter" idx="22"/>
          </p:nvPr>
        </p:nvSpPr>
        <p:spPr>
          <a:xfrm>
            <a:off x="4303153" y="2126200"/>
            <a:ext cx="3607487" cy="3534843"/>
          </a:xfrm>
        </p:spPr>
        <p:txBody>
          <a:bodyPr anchor="ctr">
            <a:noAutofit/>
          </a:bodyPr>
          <a:lstStyle>
            <a:lvl1pPr marL="0" indent="0" algn="ctr">
              <a:buNone/>
              <a:defRPr sz="2353"/>
            </a:lvl1pPr>
          </a:lstStyle>
          <a:p>
            <a:r>
              <a:rPr lang="en-US"/>
              <a:t>Click icon to add chart</a:t>
            </a:r>
          </a:p>
        </p:txBody>
      </p:sp>
      <p:sp>
        <p:nvSpPr>
          <p:cNvPr id="21" name="Chart Placeholder 6"/>
          <p:cNvSpPr>
            <a:spLocks noGrp="1"/>
          </p:cNvSpPr>
          <p:nvPr>
            <p:ph type="chart" sz="quarter" idx="23"/>
          </p:nvPr>
        </p:nvSpPr>
        <p:spPr>
          <a:xfrm>
            <a:off x="8139413" y="2126200"/>
            <a:ext cx="3623051" cy="3534843"/>
          </a:xfrm>
        </p:spPr>
        <p:txBody>
          <a:bodyPr anchor="ctr">
            <a:noAutofit/>
          </a:bodyPr>
          <a:lstStyle>
            <a:lvl1pPr marL="0" indent="0" algn="ctr">
              <a:buNone/>
              <a:defRPr sz="2353"/>
            </a:lvl1pPr>
          </a:lstStyle>
          <a:p>
            <a:r>
              <a:rPr lang="en-US"/>
              <a:t>Click icon to add chart</a:t>
            </a:r>
          </a:p>
        </p:txBody>
      </p:sp>
    </p:spTree>
    <p:extLst>
      <p:ext uri="{BB962C8B-B14F-4D97-AF65-F5344CB8AC3E}">
        <p14:creationId xmlns:p14="http://schemas.microsoft.com/office/powerpoint/2010/main" val="33491589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6" y="620429"/>
            <a:ext cx="11306469" cy="403137"/>
          </a:xfrm>
        </p:spPr>
        <p:txBody>
          <a:bodyPr wrap="square" lIns="0" tIns="0" rIns="0" bIns="0">
            <a:spAutoFit/>
          </a:bodyPr>
          <a:lstStyle>
            <a:lvl1pPr>
              <a:lnSpc>
                <a:spcPts val="3136"/>
              </a:lnSpc>
              <a:defRPr sz="2745">
                <a:solidFill>
                  <a:srgbClr val="2F2F2F"/>
                </a:solidFill>
              </a:defRPr>
            </a:lvl1pPr>
          </a:lstStyle>
          <a:p>
            <a:r>
              <a:rPr lang="en-US"/>
              <a:t>Table styling</a:t>
            </a:r>
          </a:p>
        </p:txBody>
      </p:sp>
      <p:sp>
        <p:nvSpPr>
          <p:cNvPr id="4" name="Table Placeholder 3"/>
          <p:cNvSpPr>
            <a:spLocks noGrp="1"/>
          </p:cNvSpPr>
          <p:nvPr>
            <p:ph type="tbl" sz="quarter" idx="10"/>
          </p:nvPr>
        </p:nvSpPr>
        <p:spPr>
          <a:xfrm>
            <a:off x="455996" y="2126199"/>
            <a:ext cx="11306469" cy="673454"/>
          </a:xfrm>
        </p:spPr>
        <p:txBody>
          <a:bodyPr/>
          <a:lstStyle/>
          <a:p>
            <a:r>
              <a:rPr lang="en-US"/>
              <a:t>Click icon to add table</a:t>
            </a:r>
          </a:p>
        </p:txBody>
      </p:sp>
    </p:spTree>
    <p:extLst>
      <p:ext uri="{BB962C8B-B14F-4D97-AF65-F5344CB8AC3E}">
        <p14:creationId xmlns:p14="http://schemas.microsoft.com/office/powerpoint/2010/main" val="376400141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ank you 1">
    <p:bg>
      <p:bgPr>
        <a:solidFill>
          <a:schemeClr val="bg2"/>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5994" y="1837309"/>
            <a:ext cx="8067822" cy="1793104"/>
          </a:xfrm>
          <a:noFill/>
        </p:spPr>
        <p:txBody>
          <a:bodyPr lIns="0" tIns="0" rIns="0" bIns="0" anchor="t" anchorCtr="0"/>
          <a:lstStyle>
            <a:lvl1pPr>
              <a:lnSpc>
                <a:spcPts val="2941"/>
              </a:lnSpc>
              <a:defRPr sz="2745" spc="-147" baseline="0">
                <a:solidFill>
                  <a:srgbClr val="2D78D7"/>
                </a:solidFill>
              </a:defRPr>
            </a:lvl1pPr>
          </a:lstStyle>
          <a:p>
            <a:r>
              <a:rPr lang="en-US"/>
              <a:t>Thank you.</a:t>
            </a:r>
          </a:p>
        </p:txBody>
      </p:sp>
      <p:pic>
        <p:nvPicPr>
          <p:cNvPr id="64" name="MS logo gray - 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5995" y="440496"/>
            <a:ext cx="917173" cy="196431"/>
          </a:xfrm>
          <a:prstGeom prst="rect">
            <a:avLst/>
          </a:prstGeom>
        </p:spPr>
      </p:pic>
    </p:spTree>
    <p:extLst>
      <p:ext uri="{BB962C8B-B14F-4D97-AF65-F5344CB8AC3E}">
        <p14:creationId xmlns:p14="http://schemas.microsoft.com/office/powerpoint/2010/main" val="20315450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ank you 2">
    <p:bg>
      <p:bgPr>
        <a:solidFill>
          <a:schemeClr val="tx1"/>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455997" y="440496"/>
            <a:ext cx="914788" cy="196431"/>
            <a:chOff x="465139" y="449264"/>
            <a:chExt cx="933131" cy="200341"/>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26716" r="872" b="4064"/>
            <a:stretch/>
          </p:blipFill>
          <p:spPr bwMode="black">
            <a:xfrm>
              <a:off x="721996" y="459092"/>
              <a:ext cx="676274" cy="187779"/>
            </a:xfrm>
            <a:prstGeom prst="rect">
              <a:avLst/>
            </a:prstGeom>
          </p:spPr>
        </p:pic>
        <p:pic>
          <p:nvPicPr>
            <p:cNvPr id="6" name="MS logo gray - EMF"/>
            <p:cNvPicPr>
              <a:picLocks noChangeAspect="1"/>
            </p:cNvPicPr>
            <p:nvPr userDrawn="1"/>
          </p:nvPicPr>
          <p:blipFill rotWithShape="1">
            <a:blip r:embed="rId3" cstate="screen">
              <a:extLst>
                <a:ext uri="{28A0092B-C50C-407E-A947-70E740481C1C}">
                  <a14:useLocalDpi xmlns:a14="http://schemas.microsoft.com/office/drawing/2010/main"/>
                </a:ext>
              </a:extLst>
            </a:blip>
            <a:srcRect r="76414"/>
            <a:stretch/>
          </p:blipFill>
          <p:spPr bwMode="black">
            <a:xfrm>
              <a:off x="465139" y="449264"/>
              <a:ext cx="220661" cy="200341"/>
            </a:xfrm>
            <a:prstGeom prst="rect">
              <a:avLst/>
            </a:prstGeom>
          </p:spPr>
        </p:pic>
      </p:grpSp>
      <p:sp>
        <p:nvSpPr>
          <p:cNvPr id="9" name="Title 1"/>
          <p:cNvSpPr>
            <a:spLocks noGrp="1"/>
          </p:cNvSpPr>
          <p:nvPr>
            <p:ph type="title" hasCustomPrompt="1"/>
          </p:nvPr>
        </p:nvSpPr>
        <p:spPr>
          <a:xfrm>
            <a:off x="455994" y="1837309"/>
            <a:ext cx="8067822" cy="1793104"/>
          </a:xfrm>
          <a:noFill/>
        </p:spPr>
        <p:txBody>
          <a:bodyPr lIns="0" tIns="0" rIns="0" bIns="0" anchor="t" anchorCtr="0"/>
          <a:lstStyle>
            <a:lvl1pPr>
              <a:lnSpc>
                <a:spcPts val="2941"/>
              </a:lnSpc>
              <a:defRPr sz="2745" spc="-147" baseline="0">
                <a:solidFill>
                  <a:schemeClr val="bg2"/>
                </a:solidFill>
              </a:defRPr>
            </a:lvl1pPr>
          </a:lstStyle>
          <a:p>
            <a:r>
              <a:rPr lang="en-US"/>
              <a:t>Thank you.</a:t>
            </a:r>
          </a:p>
        </p:txBody>
      </p:sp>
    </p:spTree>
    <p:extLst>
      <p:ext uri="{BB962C8B-B14F-4D97-AF65-F5344CB8AC3E}">
        <p14:creationId xmlns:p14="http://schemas.microsoft.com/office/powerpoint/2010/main" val="5633897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40" y="6099190"/>
            <a:ext cx="4482124" cy="467742"/>
          </a:xfrm>
          <a:prstGeom prst="rect">
            <a:avLst/>
          </a:prstGeom>
          <a:noFill/>
          <a:ln w="12700">
            <a:noFill/>
            <a:miter lim="800000"/>
            <a:headEnd type="none" w="sm" len="sm"/>
            <a:tailEnd type="none" w="sm" len="sm"/>
          </a:ln>
          <a:effectLst/>
        </p:spPr>
        <p:txBody>
          <a:bodyPr vert="horz" wrap="square" lIns="179259" tIns="179259" rIns="179259" bIns="179259" numCol="1" anchor="t" anchorCtr="0" compatLnSpc="1">
            <a:prstTxWarp prst="textNoShape">
              <a:avLst/>
            </a:prstTxWarp>
            <a:spAutoFit/>
          </a:bodyPr>
          <a:lstStyle/>
          <a:p>
            <a:pPr defTabSz="913748" eaLnBrk="0" hangingPunct="0"/>
            <a:r>
              <a:rPr lang="en-US" sz="686">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black">
          <a:xfrm>
            <a:off x="448212" y="470067"/>
            <a:ext cx="1454257" cy="304828"/>
          </a:xfrm>
          <a:prstGeom prst="rect">
            <a:avLst/>
          </a:prstGeom>
        </p:spPr>
      </p:pic>
    </p:spTree>
    <p:extLst>
      <p:ext uri="{BB962C8B-B14F-4D97-AF65-F5344CB8AC3E}">
        <p14:creationId xmlns:p14="http://schemas.microsoft.com/office/powerpoint/2010/main" val="325244744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29887552"/>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1584881"/>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4F11E-78ED-499A-B6E1-5100086F5C0B}"/>
              </a:ext>
            </a:extLst>
          </p:cNvPr>
          <p:cNvSpPr>
            <a:spLocks noGrp="1"/>
          </p:cNvSpPr>
          <p:nvPr>
            <p:ph type="ctrTitle"/>
          </p:nvPr>
        </p:nvSpPr>
        <p:spPr>
          <a:xfrm>
            <a:off x="1524000" y="1122363"/>
            <a:ext cx="9144000" cy="2387600"/>
          </a:xfrm>
        </p:spPr>
        <p:txBody>
          <a:bodyPr anchor="b"/>
          <a:lstStyle>
            <a:lvl1pPr algn="ctr">
              <a:defRPr sz="5996"/>
            </a:lvl1pPr>
          </a:lstStyle>
          <a:p>
            <a:r>
              <a:rPr lang="en-US"/>
              <a:t>Click to edit Master title style</a:t>
            </a:r>
          </a:p>
        </p:txBody>
      </p:sp>
      <p:sp>
        <p:nvSpPr>
          <p:cNvPr id="3" name="Subtitle 2">
            <a:extLst>
              <a:ext uri="{FF2B5EF4-FFF2-40B4-BE49-F238E27FC236}">
                <a16:creationId xmlns:a16="http://schemas.microsoft.com/office/drawing/2014/main" id="{B8DF3E46-CE21-47C9-86C8-AD58F3C39193}"/>
              </a:ext>
            </a:extLst>
          </p:cNvPr>
          <p:cNvSpPr>
            <a:spLocks noGrp="1"/>
          </p:cNvSpPr>
          <p:nvPr>
            <p:ph type="subTitle" idx="1"/>
          </p:nvPr>
        </p:nvSpPr>
        <p:spPr>
          <a:xfrm>
            <a:off x="1524000" y="3602038"/>
            <a:ext cx="9144000" cy="513510"/>
          </a:xfrm>
        </p:spPr>
        <p:txBody>
          <a:bodyPr/>
          <a:lstStyle>
            <a:lvl1pPr marL="0" indent="0" algn="ctr">
              <a:buNone/>
              <a:defRPr sz="2400"/>
            </a:lvl1pPr>
            <a:lvl2pPr marL="457025" indent="0" algn="ctr">
              <a:buNone/>
              <a:defRPr sz="2000"/>
            </a:lvl2pPr>
            <a:lvl3pPr marL="914049" indent="0" algn="ctr">
              <a:buNone/>
              <a:defRPr sz="1800"/>
            </a:lvl3pPr>
            <a:lvl4pPr marL="1371074" indent="0" algn="ctr">
              <a:buNone/>
              <a:defRPr sz="1600"/>
            </a:lvl4pPr>
            <a:lvl5pPr marL="1828098" indent="0" algn="ctr">
              <a:buNone/>
              <a:defRPr sz="1600"/>
            </a:lvl5pPr>
            <a:lvl6pPr marL="2285122" indent="0" algn="ctr">
              <a:buNone/>
              <a:defRPr sz="1600"/>
            </a:lvl6pPr>
            <a:lvl7pPr marL="2742147" indent="0" algn="ctr">
              <a:buNone/>
              <a:defRPr sz="1600"/>
            </a:lvl7pPr>
            <a:lvl8pPr marL="3199171" indent="0" algn="ctr">
              <a:buNone/>
              <a:defRPr sz="1600"/>
            </a:lvl8pPr>
            <a:lvl9pPr marL="3656195"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32FED3-E218-49A8-84B3-FCE229CA5112}"/>
              </a:ext>
            </a:extLst>
          </p:cNvPr>
          <p:cNvSpPr>
            <a:spLocks noGrp="1"/>
          </p:cNvSpPr>
          <p:nvPr>
            <p:ph type="dt" sz="half" idx="10"/>
          </p:nvPr>
        </p:nvSpPr>
        <p:spPr/>
        <p:txBody>
          <a:bodyPr/>
          <a:lstStyle/>
          <a:p>
            <a:fld id="{0EE532EF-085C-4BAC-932C-CC7E669303DA}" type="datetimeFigureOut">
              <a:rPr lang="en-US" smtClean="0"/>
              <a:t>7/23/2018</a:t>
            </a:fld>
            <a:endParaRPr lang="en-US"/>
          </a:p>
        </p:txBody>
      </p:sp>
      <p:sp>
        <p:nvSpPr>
          <p:cNvPr id="5" name="Footer Placeholder 4">
            <a:extLst>
              <a:ext uri="{FF2B5EF4-FFF2-40B4-BE49-F238E27FC236}">
                <a16:creationId xmlns:a16="http://schemas.microsoft.com/office/drawing/2014/main" id="{EFFD36BD-7DA4-42E0-B195-F9D63900AB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B69254-9482-43A2-8238-26EABE7B034F}"/>
              </a:ext>
            </a:extLst>
          </p:cNvPr>
          <p:cNvSpPr>
            <a:spLocks noGrp="1"/>
          </p:cNvSpPr>
          <p:nvPr>
            <p:ph type="sldNum" sz="quarter" idx="12"/>
          </p:nvPr>
        </p:nvSpPr>
        <p:spPr/>
        <p:txBody>
          <a:bodyPr/>
          <a:lstStyle/>
          <a:p>
            <a:fld id="{C4C46153-1DFB-4905-BEE6-E7E73520C137}" type="slidenum">
              <a:rPr lang="en-US" smtClean="0"/>
              <a:t>‹#›</a:t>
            </a:fld>
            <a:endParaRPr lang="en-US"/>
          </a:p>
        </p:txBody>
      </p:sp>
    </p:spTree>
    <p:extLst>
      <p:ext uri="{BB962C8B-B14F-4D97-AF65-F5344CB8AC3E}">
        <p14:creationId xmlns:p14="http://schemas.microsoft.com/office/powerpoint/2010/main" val="1422647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7BE21-A465-416D-9C09-54F519B581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9587CE-54CD-416D-80FF-878572F0CC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360B574-03ED-4776-BDF6-C203E7E938A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255543-940F-4309-98E3-97EC95AD38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947F224-10ED-4610-AC2A-F6954BE167D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FFDE02-16E6-4B8D-B699-233FD9180184}"/>
              </a:ext>
            </a:extLst>
          </p:cNvPr>
          <p:cNvSpPr>
            <a:spLocks noGrp="1"/>
          </p:cNvSpPr>
          <p:nvPr>
            <p:ph type="dt" sz="half" idx="10"/>
          </p:nvPr>
        </p:nvSpPr>
        <p:spPr/>
        <p:txBody>
          <a:bodyPr/>
          <a:lstStyle/>
          <a:p>
            <a:fld id="{8C4E1CEA-8444-474D-9E14-2EE00AE25913}" type="datetimeFigureOut">
              <a:rPr lang="en-US" smtClean="0"/>
              <a:t>7/23/2018</a:t>
            </a:fld>
            <a:endParaRPr lang="en-US"/>
          </a:p>
        </p:txBody>
      </p:sp>
      <p:sp>
        <p:nvSpPr>
          <p:cNvPr id="8" name="Footer Placeholder 7">
            <a:extLst>
              <a:ext uri="{FF2B5EF4-FFF2-40B4-BE49-F238E27FC236}">
                <a16:creationId xmlns:a16="http://schemas.microsoft.com/office/drawing/2014/main" id="{883DF12A-BFB6-4DD8-B296-6F5C4E1AB1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F76D0A-BABF-44F0-95DA-7920D96239C5}"/>
              </a:ext>
            </a:extLst>
          </p:cNvPr>
          <p:cNvSpPr>
            <a:spLocks noGrp="1"/>
          </p:cNvSpPr>
          <p:nvPr>
            <p:ph type="sldNum" sz="quarter" idx="12"/>
          </p:nvPr>
        </p:nvSpPr>
        <p:spPr/>
        <p:txBody>
          <a:bodyPr/>
          <a:lstStyle/>
          <a:p>
            <a:fld id="{CA2055A3-71C5-4A13-A099-34B8830458BD}" type="slidenum">
              <a:rPr lang="en-US" smtClean="0"/>
              <a:t>‹#›</a:t>
            </a:fld>
            <a:endParaRPr lang="en-US"/>
          </a:p>
        </p:txBody>
      </p:sp>
    </p:spTree>
    <p:extLst>
      <p:ext uri="{BB962C8B-B14F-4D97-AF65-F5344CB8AC3E}">
        <p14:creationId xmlns:p14="http://schemas.microsoft.com/office/powerpoint/2010/main" val="16838727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1C034F-12E3-4AE9-AB13-46295E03ED32}"/>
              </a:ext>
            </a:extLst>
          </p:cNvPr>
          <p:cNvSpPr>
            <a:spLocks noGrp="1"/>
          </p:cNvSpPr>
          <p:nvPr>
            <p:ph type="dt" sz="half" idx="10"/>
          </p:nvPr>
        </p:nvSpPr>
        <p:spPr/>
        <p:txBody>
          <a:bodyPr/>
          <a:lstStyle/>
          <a:p>
            <a:pPr defTabSz="914225">
              <a:defRPr/>
            </a:pPr>
            <a:fld id="{CC56EB45-85C9-4475-9FDF-B9A97576CA9F}" type="datetime1">
              <a:rPr lang="en-US" smtClean="0">
                <a:solidFill>
                  <a:prstClr val="white">
                    <a:lumMod val="85000"/>
                  </a:prstClr>
                </a:solidFill>
              </a:rPr>
              <a:pPr defTabSz="914225">
                <a:defRPr/>
              </a:pPr>
              <a:t>7/23/2018</a:t>
            </a:fld>
            <a:endParaRPr lang="en-US">
              <a:solidFill>
                <a:prstClr val="white">
                  <a:lumMod val="85000"/>
                </a:prstClr>
              </a:solidFill>
            </a:endParaRPr>
          </a:p>
        </p:txBody>
      </p:sp>
      <p:sp>
        <p:nvSpPr>
          <p:cNvPr id="6" name="Footer Placeholder 5">
            <a:extLst>
              <a:ext uri="{FF2B5EF4-FFF2-40B4-BE49-F238E27FC236}">
                <a16:creationId xmlns:a16="http://schemas.microsoft.com/office/drawing/2014/main" id="{B0BC0A15-2C37-4D96-B604-C0D2EE003F67}"/>
              </a:ext>
            </a:extLst>
          </p:cNvPr>
          <p:cNvSpPr>
            <a:spLocks noGrp="1"/>
          </p:cNvSpPr>
          <p:nvPr>
            <p:ph type="ftr" sz="quarter" idx="11"/>
          </p:nvPr>
        </p:nvSpPr>
        <p:spPr/>
        <p:txBody>
          <a:bodyPr/>
          <a:lstStyle/>
          <a:p>
            <a:pPr defTabSz="914225">
              <a:defRPr/>
            </a:pPr>
            <a:r>
              <a:rPr lang="en-US">
                <a:solidFill>
                  <a:prstClr val="white">
                    <a:lumMod val="85000"/>
                  </a:prstClr>
                </a:solidFill>
              </a:rPr>
              <a:t>&lt;company name&gt;- SUBJECT TO NDA OR PIA</a:t>
            </a:r>
          </a:p>
        </p:txBody>
      </p:sp>
      <p:sp>
        <p:nvSpPr>
          <p:cNvPr id="7" name="Slide Number Placeholder 6">
            <a:extLst>
              <a:ext uri="{FF2B5EF4-FFF2-40B4-BE49-F238E27FC236}">
                <a16:creationId xmlns:a16="http://schemas.microsoft.com/office/drawing/2014/main" id="{3596B425-D670-4D27-8CB1-4609A8E3E1E0}"/>
              </a:ext>
            </a:extLst>
          </p:cNvPr>
          <p:cNvSpPr>
            <a:spLocks noGrp="1"/>
          </p:cNvSpPr>
          <p:nvPr>
            <p:ph type="sldNum" sz="quarter" idx="12"/>
          </p:nvPr>
        </p:nvSpPr>
        <p:spPr/>
        <p:txBody>
          <a:bodyPr/>
          <a:lstStyle/>
          <a:p>
            <a:pPr defTabSz="914225">
              <a:defRPr/>
            </a:pPr>
            <a:fld id="{2064D0AA-63B8-4954-A966-5C7D07E178C1}" type="slidenum">
              <a:rPr lang="en-US" smtClean="0">
                <a:solidFill>
                  <a:prstClr val="white">
                    <a:lumMod val="85000"/>
                  </a:prstClr>
                </a:solidFill>
              </a:rPr>
              <a:pPr defTabSz="914225">
                <a:defRPr/>
              </a:pPr>
              <a:t>‹#›</a:t>
            </a:fld>
            <a:endParaRPr lang="en-US">
              <a:solidFill>
                <a:prstClr val="white">
                  <a:lumMod val="85000"/>
                </a:prstClr>
              </a:solidFill>
            </a:endParaRPr>
          </a:p>
        </p:txBody>
      </p:sp>
    </p:spTree>
    <p:extLst>
      <p:ext uri="{BB962C8B-B14F-4D97-AF65-F5344CB8AC3E}">
        <p14:creationId xmlns:p14="http://schemas.microsoft.com/office/powerpoint/2010/main" val="42875729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Notes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92EA68F-3DBD-4E7E-932C-AF3E19D1453C}"/>
              </a:ext>
            </a:extLst>
          </p:cNvPr>
          <p:cNvSpPr>
            <a:spLocks noGrp="1"/>
          </p:cNvSpPr>
          <p:nvPr>
            <p:ph type="dt" sz="half" idx="10"/>
          </p:nvPr>
        </p:nvSpPr>
        <p:spPr/>
        <p:txBody>
          <a:bodyPr/>
          <a:lstStyle/>
          <a:p>
            <a:pPr defTabSz="914225">
              <a:defRPr/>
            </a:pPr>
            <a:fld id="{4F24F8FE-039C-4BD1-93DC-05B7F4455EE4}" type="datetime1">
              <a:rPr lang="en-US" smtClean="0">
                <a:solidFill>
                  <a:prstClr val="white">
                    <a:lumMod val="85000"/>
                  </a:prstClr>
                </a:solidFill>
              </a:rPr>
              <a:pPr defTabSz="914225">
                <a:defRPr/>
              </a:pPr>
              <a:t>7/23/2018</a:t>
            </a:fld>
            <a:endParaRPr lang="en-US">
              <a:solidFill>
                <a:prstClr val="white">
                  <a:lumMod val="85000"/>
                </a:prstClr>
              </a:solidFill>
            </a:endParaRPr>
          </a:p>
        </p:txBody>
      </p:sp>
      <p:sp>
        <p:nvSpPr>
          <p:cNvPr id="4" name="Footer Placeholder 3">
            <a:extLst>
              <a:ext uri="{FF2B5EF4-FFF2-40B4-BE49-F238E27FC236}">
                <a16:creationId xmlns:a16="http://schemas.microsoft.com/office/drawing/2014/main" id="{9D14CA11-6EB9-4E42-847C-599A704DBE08}"/>
              </a:ext>
            </a:extLst>
          </p:cNvPr>
          <p:cNvSpPr>
            <a:spLocks noGrp="1"/>
          </p:cNvSpPr>
          <p:nvPr>
            <p:ph type="ftr" sz="quarter" idx="11"/>
          </p:nvPr>
        </p:nvSpPr>
        <p:spPr/>
        <p:txBody>
          <a:bodyPr/>
          <a:lstStyle/>
          <a:p>
            <a:pPr defTabSz="914225">
              <a:defRPr/>
            </a:pPr>
            <a:r>
              <a:rPr lang="en-US">
                <a:solidFill>
                  <a:prstClr val="white">
                    <a:lumMod val="85000"/>
                  </a:prstClr>
                </a:solidFill>
              </a:rPr>
              <a:t>&lt;company name&gt;- SUBJECT TO NDA OR PIA</a:t>
            </a:r>
          </a:p>
        </p:txBody>
      </p:sp>
      <p:sp>
        <p:nvSpPr>
          <p:cNvPr id="5" name="Slide Number Placeholder 4">
            <a:extLst>
              <a:ext uri="{FF2B5EF4-FFF2-40B4-BE49-F238E27FC236}">
                <a16:creationId xmlns:a16="http://schemas.microsoft.com/office/drawing/2014/main" id="{A59FE70C-4225-4E0C-86C3-1832D6330037}"/>
              </a:ext>
            </a:extLst>
          </p:cNvPr>
          <p:cNvSpPr>
            <a:spLocks noGrp="1"/>
          </p:cNvSpPr>
          <p:nvPr>
            <p:ph type="sldNum" sz="quarter" idx="12"/>
          </p:nvPr>
        </p:nvSpPr>
        <p:spPr/>
        <p:txBody>
          <a:bodyPr/>
          <a:lstStyle/>
          <a:p>
            <a:pPr defTabSz="914225">
              <a:defRPr/>
            </a:pPr>
            <a:fld id="{2064D0AA-63B8-4954-A966-5C7D07E178C1}" type="slidenum">
              <a:rPr lang="en-US" smtClean="0">
                <a:solidFill>
                  <a:prstClr val="white">
                    <a:lumMod val="85000"/>
                  </a:prstClr>
                </a:solidFill>
              </a:rPr>
              <a:pPr defTabSz="914225">
                <a:defRPr/>
              </a:pPr>
              <a:t>‹#›</a:t>
            </a:fld>
            <a:endParaRPr lang="en-US">
              <a:solidFill>
                <a:prstClr val="white">
                  <a:lumMod val="85000"/>
                </a:prstClr>
              </a:solidFill>
            </a:endParaRPr>
          </a:p>
        </p:txBody>
      </p:sp>
      <p:sp>
        <p:nvSpPr>
          <p:cNvPr id="6" name="Rectangle 5">
            <a:extLst>
              <a:ext uri="{FF2B5EF4-FFF2-40B4-BE49-F238E27FC236}">
                <a16:creationId xmlns:a16="http://schemas.microsoft.com/office/drawing/2014/main" id="{930EAF12-2ABA-44F5-8FEE-C5829967A4E2}"/>
              </a:ext>
            </a:extLst>
          </p:cNvPr>
          <p:cNvSpPr/>
          <p:nvPr userDrawn="1"/>
        </p:nvSpPr>
        <p:spPr>
          <a:xfrm>
            <a:off x="0" y="6073232"/>
            <a:ext cx="2882498" cy="54846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631" b="0" i="0" u="none" strike="noStrike" kern="1200" cap="none" spc="0" normalizeH="0" baseline="0" noProof="0">
              <a:ln>
                <a:noFill/>
              </a:ln>
              <a:solidFill>
                <a:prstClr val="white"/>
              </a:solidFill>
              <a:effectLst/>
              <a:uLnTx/>
              <a:uFillTx/>
              <a:latin typeface="Segoe UI"/>
              <a:ea typeface="+mn-ea"/>
              <a:cs typeface="+mn-cs"/>
            </a:endParaRPr>
          </a:p>
        </p:txBody>
      </p:sp>
      <p:sp>
        <p:nvSpPr>
          <p:cNvPr id="7" name="Title 1">
            <a:extLst>
              <a:ext uri="{FF2B5EF4-FFF2-40B4-BE49-F238E27FC236}">
                <a16:creationId xmlns:a16="http://schemas.microsoft.com/office/drawing/2014/main" id="{EA9A4AE6-8739-4E66-A231-350BC7A522D0}"/>
              </a:ext>
            </a:extLst>
          </p:cNvPr>
          <p:cNvSpPr>
            <a:spLocks noGrp="1"/>
          </p:cNvSpPr>
          <p:nvPr>
            <p:ph type="title" hasCustomPrompt="1"/>
          </p:nvPr>
        </p:nvSpPr>
        <p:spPr>
          <a:xfrm>
            <a:off x="0" y="3"/>
            <a:ext cx="12192000" cy="548837"/>
          </a:xfrm>
          <a:solidFill>
            <a:schemeClr val="tx1">
              <a:lumMod val="75000"/>
              <a:lumOff val="25000"/>
            </a:schemeClr>
          </a:solidFill>
        </p:spPr>
        <p:txBody>
          <a:bodyPr>
            <a:noAutofit/>
          </a:bodyPr>
          <a:lstStyle>
            <a:lvl1pPr algn="l">
              <a:defRPr sz="3600" baseline="0">
                <a:solidFill>
                  <a:srgbClr val="FFFF00"/>
                </a:solidFill>
                <a:latin typeface="+mn-lt"/>
              </a:defRPr>
            </a:lvl1pPr>
          </a:lstStyle>
          <a:p>
            <a:r>
              <a:rPr lang="en-US"/>
              <a:t>Insert This Slide Title</a:t>
            </a:r>
          </a:p>
        </p:txBody>
      </p:sp>
      <p:sp>
        <p:nvSpPr>
          <p:cNvPr id="8" name="Text Placeholder 6">
            <a:extLst>
              <a:ext uri="{FF2B5EF4-FFF2-40B4-BE49-F238E27FC236}">
                <a16:creationId xmlns:a16="http://schemas.microsoft.com/office/drawing/2014/main" id="{630EC121-E61A-4774-817D-9478F417EC09}"/>
              </a:ext>
            </a:extLst>
          </p:cNvPr>
          <p:cNvSpPr>
            <a:spLocks noGrp="1"/>
          </p:cNvSpPr>
          <p:nvPr>
            <p:ph type="body" sz="quarter" idx="13" hasCustomPrompt="1"/>
          </p:nvPr>
        </p:nvSpPr>
        <p:spPr>
          <a:xfrm>
            <a:off x="0" y="548468"/>
            <a:ext cx="12192000" cy="5524764"/>
          </a:xfrm>
          <a:solidFill>
            <a:schemeClr val="bg1"/>
          </a:solidFill>
        </p:spPr>
        <p:txBody>
          <a:bodyPr>
            <a:normAutofit/>
          </a:bodyPr>
          <a:lstStyle>
            <a:lvl1pPr marL="158288" indent="-158288">
              <a:lnSpc>
                <a:spcPct val="100000"/>
              </a:lnSpc>
              <a:defRPr sz="3262"/>
            </a:lvl1pPr>
            <a:lvl2pPr marL="362621" indent="-156849">
              <a:lnSpc>
                <a:spcPct val="100000"/>
              </a:lnSpc>
              <a:defRPr sz="2800"/>
            </a:lvl2pPr>
            <a:lvl3pPr marL="520909" indent="-158288">
              <a:lnSpc>
                <a:spcPct val="100000"/>
              </a:lnSpc>
              <a:defRPr sz="2400"/>
            </a:lvl3pPr>
            <a:lvl4pPr marL="670562" indent="-149655">
              <a:lnSpc>
                <a:spcPct val="100000"/>
              </a:lnSpc>
              <a:defRPr sz="2000"/>
            </a:lvl4pPr>
            <a:lvl5pPr marL="828849" indent="-158288">
              <a:lnSpc>
                <a:spcPct val="100000"/>
              </a:lnSpc>
              <a:defRPr sz="1800"/>
            </a:lvl5pPr>
          </a:lstStyle>
          <a:p>
            <a:pPr lvl="0"/>
            <a:r>
              <a:rPr lang="en-US"/>
              <a:t>Insert Slide Notes</a:t>
            </a:r>
          </a:p>
          <a:p>
            <a:pPr lvl="1"/>
            <a:r>
              <a:rPr lang="en-US"/>
              <a:t>Second level Notes</a:t>
            </a:r>
          </a:p>
          <a:p>
            <a:pPr lvl="2"/>
            <a:r>
              <a:rPr lang="en-US"/>
              <a:t>Third level Notes</a:t>
            </a:r>
          </a:p>
          <a:p>
            <a:pPr lvl="3"/>
            <a:r>
              <a:rPr lang="en-US"/>
              <a:t>Fourth level Notes</a:t>
            </a:r>
          </a:p>
          <a:p>
            <a:pPr lvl="4"/>
            <a:r>
              <a:rPr lang="en-US"/>
              <a:t>Fifth level Notes</a:t>
            </a:r>
          </a:p>
        </p:txBody>
      </p:sp>
      <p:sp>
        <p:nvSpPr>
          <p:cNvPr id="9" name="Text Placeholder 6">
            <a:extLst>
              <a:ext uri="{FF2B5EF4-FFF2-40B4-BE49-F238E27FC236}">
                <a16:creationId xmlns:a16="http://schemas.microsoft.com/office/drawing/2014/main" id="{1ED6CC61-523B-4763-9137-791F3C04D742}"/>
              </a:ext>
            </a:extLst>
          </p:cNvPr>
          <p:cNvSpPr>
            <a:spLocks noGrp="1"/>
          </p:cNvSpPr>
          <p:nvPr>
            <p:ph type="body" sz="quarter" idx="14" hasCustomPrompt="1"/>
          </p:nvPr>
        </p:nvSpPr>
        <p:spPr>
          <a:xfrm>
            <a:off x="2882498" y="6073232"/>
            <a:ext cx="9309502" cy="548466"/>
          </a:xfrm>
          <a:solidFill>
            <a:schemeClr val="tx1">
              <a:lumMod val="75000"/>
              <a:lumOff val="25000"/>
            </a:schemeClr>
          </a:solidFill>
        </p:spPr>
        <p:txBody>
          <a:bodyPr anchor="ctr"/>
          <a:lstStyle>
            <a:lvl1pPr marL="0" indent="0">
              <a:buNone/>
              <a:defRPr>
                <a:solidFill>
                  <a:srgbClr val="FFFF00"/>
                </a:solidFill>
              </a:defRPr>
            </a:lvl1pPr>
          </a:lstStyle>
          <a:p>
            <a:pPr lvl="0"/>
            <a:r>
              <a:rPr lang="en-US"/>
              <a:t>Insert Next Slide Title</a:t>
            </a:r>
          </a:p>
        </p:txBody>
      </p:sp>
      <p:sp>
        <p:nvSpPr>
          <p:cNvPr id="10" name="Chevron 6">
            <a:extLst>
              <a:ext uri="{FF2B5EF4-FFF2-40B4-BE49-F238E27FC236}">
                <a16:creationId xmlns:a16="http://schemas.microsoft.com/office/drawing/2014/main" id="{B1B3DA47-9473-4D8E-8A42-B7EEE161C389}"/>
              </a:ext>
            </a:extLst>
          </p:cNvPr>
          <p:cNvSpPr/>
          <p:nvPr userDrawn="1"/>
        </p:nvSpPr>
        <p:spPr>
          <a:xfrm>
            <a:off x="1" y="6073232"/>
            <a:ext cx="584397" cy="548466"/>
          </a:xfrm>
          <a:prstGeom prst="chevron">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631" b="0" i="0" u="none" strike="noStrike" kern="1200" cap="none" spc="0" normalizeH="0" baseline="0" noProof="0">
              <a:ln>
                <a:noFill/>
              </a:ln>
              <a:solidFill>
                <a:prstClr val="black"/>
              </a:solidFill>
              <a:effectLst/>
              <a:uLnTx/>
              <a:uFillTx/>
              <a:latin typeface="Segoe UI"/>
              <a:ea typeface="+mn-ea"/>
              <a:cs typeface="+mn-cs"/>
            </a:endParaRPr>
          </a:p>
        </p:txBody>
      </p:sp>
      <p:sp>
        <p:nvSpPr>
          <p:cNvPr id="11" name="Chevron 7">
            <a:extLst>
              <a:ext uri="{FF2B5EF4-FFF2-40B4-BE49-F238E27FC236}">
                <a16:creationId xmlns:a16="http://schemas.microsoft.com/office/drawing/2014/main" id="{76A5A0C8-0611-4696-B5E1-4FD78B7F5357}"/>
              </a:ext>
            </a:extLst>
          </p:cNvPr>
          <p:cNvSpPr/>
          <p:nvPr userDrawn="1"/>
        </p:nvSpPr>
        <p:spPr>
          <a:xfrm>
            <a:off x="383018" y="6073232"/>
            <a:ext cx="584397" cy="548466"/>
          </a:xfrm>
          <a:prstGeom prst="chevron">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631" b="0" i="0" u="none" strike="noStrike" kern="1200" cap="none" spc="0" normalizeH="0" baseline="0" noProof="0">
              <a:ln>
                <a:noFill/>
              </a:ln>
              <a:solidFill>
                <a:prstClr val="black"/>
              </a:solidFill>
              <a:effectLst/>
              <a:uLnTx/>
              <a:uFillTx/>
              <a:latin typeface="Segoe UI"/>
              <a:ea typeface="+mn-ea"/>
              <a:cs typeface="+mn-cs"/>
            </a:endParaRPr>
          </a:p>
        </p:txBody>
      </p:sp>
      <p:sp>
        <p:nvSpPr>
          <p:cNvPr id="12" name="Chevron 8">
            <a:extLst>
              <a:ext uri="{FF2B5EF4-FFF2-40B4-BE49-F238E27FC236}">
                <a16:creationId xmlns:a16="http://schemas.microsoft.com/office/drawing/2014/main" id="{54F50FB9-35E3-4468-9BFA-0CC259A29DC9}"/>
              </a:ext>
            </a:extLst>
          </p:cNvPr>
          <p:cNvSpPr/>
          <p:nvPr userDrawn="1"/>
        </p:nvSpPr>
        <p:spPr>
          <a:xfrm>
            <a:off x="766035" y="6073232"/>
            <a:ext cx="584397" cy="548466"/>
          </a:xfrm>
          <a:prstGeom prst="chevron">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631" b="0" i="0" u="none" strike="noStrike" kern="1200" cap="none" spc="0" normalizeH="0" baseline="0" noProof="0">
              <a:ln>
                <a:noFill/>
              </a:ln>
              <a:solidFill>
                <a:prstClr val="black"/>
              </a:solidFill>
              <a:effectLst/>
              <a:uLnTx/>
              <a:uFillTx/>
              <a:latin typeface="Segoe UI"/>
              <a:ea typeface="+mn-ea"/>
              <a:cs typeface="+mn-cs"/>
            </a:endParaRPr>
          </a:p>
        </p:txBody>
      </p:sp>
      <p:sp>
        <p:nvSpPr>
          <p:cNvPr id="13" name="Chevron 9">
            <a:extLst>
              <a:ext uri="{FF2B5EF4-FFF2-40B4-BE49-F238E27FC236}">
                <a16:creationId xmlns:a16="http://schemas.microsoft.com/office/drawing/2014/main" id="{7718782E-1EF1-4CF9-9BD4-49D189FA5F77}"/>
              </a:ext>
            </a:extLst>
          </p:cNvPr>
          <p:cNvSpPr/>
          <p:nvPr userDrawn="1"/>
        </p:nvSpPr>
        <p:spPr>
          <a:xfrm>
            <a:off x="1149052" y="6073232"/>
            <a:ext cx="584397" cy="548466"/>
          </a:xfrm>
          <a:prstGeom prst="chevron">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631" b="0" i="0" u="none" strike="noStrike" kern="1200" cap="none" spc="0" normalizeH="0" baseline="0" noProof="0">
              <a:ln>
                <a:noFill/>
              </a:ln>
              <a:solidFill>
                <a:prstClr val="black"/>
              </a:solidFill>
              <a:effectLst/>
              <a:uLnTx/>
              <a:uFillTx/>
              <a:latin typeface="Segoe UI"/>
              <a:ea typeface="+mn-ea"/>
              <a:cs typeface="+mn-cs"/>
            </a:endParaRPr>
          </a:p>
        </p:txBody>
      </p:sp>
      <p:sp>
        <p:nvSpPr>
          <p:cNvPr id="14" name="Chevron 10">
            <a:extLst>
              <a:ext uri="{FF2B5EF4-FFF2-40B4-BE49-F238E27FC236}">
                <a16:creationId xmlns:a16="http://schemas.microsoft.com/office/drawing/2014/main" id="{3A4804F9-3A3D-4CA3-8AA3-9F16305894B0}"/>
              </a:ext>
            </a:extLst>
          </p:cNvPr>
          <p:cNvSpPr/>
          <p:nvPr userDrawn="1"/>
        </p:nvSpPr>
        <p:spPr>
          <a:xfrm>
            <a:off x="1532069" y="6073232"/>
            <a:ext cx="584397" cy="548466"/>
          </a:xfrm>
          <a:prstGeom prst="chevron">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631" b="0" i="0" u="none" strike="noStrike" kern="1200" cap="none" spc="0" normalizeH="0" baseline="0" noProof="0">
              <a:ln>
                <a:noFill/>
              </a:ln>
              <a:solidFill>
                <a:prstClr val="black"/>
              </a:solidFill>
              <a:effectLst/>
              <a:uLnTx/>
              <a:uFillTx/>
              <a:latin typeface="Segoe UI"/>
              <a:ea typeface="+mn-ea"/>
              <a:cs typeface="+mn-cs"/>
            </a:endParaRPr>
          </a:p>
        </p:txBody>
      </p:sp>
      <p:sp>
        <p:nvSpPr>
          <p:cNvPr id="15" name="Chevron 11">
            <a:extLst>
              <a:ext uri="{FF2B5EF4-FFF2-40B4-BE49-F238E27FC236}">
                <a16:creationId xmlns:a16="http://schemas.microsoft.com/office/drawing/2014/main" id="{83989D27-7C9B-4C11-B787-71FBE825B723}"/>
              </a:ext>
            </a:extLst>
          </p:cNvPr>
          <p:cNvSpPr/>
          <p:nvPr userDrawn="1"/>
        </p:nvSpPr>
        <p:spPr>
          <a:xfrm>
            <a:off x="1915086" y="6073232"/>
            <a:ext cx="584397" cy="548466"/>
          </a:xfrm>
          <a:prstGeom prst="chevron">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631" b="0" i="0" u="none" strike="noStrike" kern="1200" cap="none" spc="0" normalizeH="0" baseline="0" noProof="0">
              <a:ln>
                <a:noFill/>
              </a:ln>
              <a:solidFill>
                <a:prstClr val="black"/>
              </a:solidFill>
              <a:effectLst/>
              <a:uLnTx/>
              <a:uFillTx/>
              <a:latin typeface="Segoe UI"/>
              <a:ea typeface="+mn-ea"/>
              <a:cs typeface="+mn-cs"/>
            </a:endParaRPr>
          </a:p>
        </p:txBody>
      </p:sp>
      <p:sp>
        <p:nvSpPr>
          <p:cNvPr id="16" name="Chevron 12">
            <a:extLst>
              <a:ext uri="{FF2B5EF4-FFF2-40B4-BE49-F238E27FC236}">
                <a16:creationId xmlns:a16="http://schemas.microsoft.com/office/drawing/2014/main" id="{3F39B4C4-BFD9-4396-ADE3-798B78822EB3}"/>
              </a:ext>
            </a:extLst>
          </p:cNvPr>
          <p:cNvSpPr/>
          <p:nvPr userDrawn="1"/>
        </p:nvSpPr>
        <p:spPr>
          <a:xfrm>
            <a:off x="2298103" y="6073232"/>
            <a:ext cx="584397" cy="548466"/>
          </a:xfrm>
          <a:prstGeom prst="chevron">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631" b="0" i="0" u="none" strike="noStrike" kern="1200" cap="none" spc="0" normalizeH="0" baseline="0" noProof="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2046975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8D021AE-9061-475E-B75F-6B105FCA8E08}"/>
              </a:ext>
            </a:extLst>
          </p:cNvPr>
          <p:cNvSpPr/>
          <p:nvPr userDrawn="1"/>
        </p:nvSpPr>
        <p:spPr>
          <a:xfrm>
            <a:off x="0" y="0"/>
            <a:ext cx="12192000" cy="6858000"/>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631" b="0" i="0" u="none" strike="noStrike" kern="1200" cap="none" spc="0" normalizeH="0" baseline="0" noProof="0">
              <a:ln>
                <a:noFill/>
              </a:ln>
              <a:solidFill>
                <a:srgbClr val="FFFFFF"/>
              </a:solidFill>
              <a:effectLst/>
              <a:uLnTx/>
              <a:uFillTx/>
              <a:latin typeface="Segoe UI"/>
              <a:ea typeface="+mn-ea"/>
              <a:cs typeface="+mn-cs"/>
            </a:endParaRPr>
          </a:p>
        </p:txBody>
      </p:sp>
      <p:sp>
        <p:nvSpPr>
          <p:cNvPr id="7" name="Picture Placeholder 2">
            <a:extLst>
              <a:ext uri="{FF2B5EF4-FFF2-40B4-BE49-F238E27FC236}">
                <a16:creationId xmlns:a16="http://schemas.microsoft.com/office/drawing/2014/main" id="{1A215E83-E4E4-4455-B424-F4925BA1B73D}"/>
              </a:ext>
            </a:extLst>
          </p:cNvPr>
          <p:cNvSpPr>
            <a:spLocks noGrp="1" noChangeAspect="1"/>
          </p:cNvSpPr>
          <p:nvPr>
            <p:ph type="pic" sz="quarter" idx="10"/>
          </p:nvPr>
        </p:nvSpPr>
        <p:spPr>
          <a:xfrm>
            <a:off x="696913" y="1106489"/>
            <a:ext cx="2032000" cy="1143000"/>
          </a:xfrm>
          <a:ln w="3175">
            <a:solidFill>
              <a:schemeClr val="tx1">
                <a:lumMod val="50000"/>
                <a:lumOff val="50000"/>
              </a:schemeClr>
            </a:solidFill>
          </a:ln>
          <a:effectLst>
            <a:outerShdw blurRad="50800" dist="38100" dir="2700000" algn="tl" rotWithShape="0">
              <a:prstClr val="black">
                <a:alpha val="40000"/>
              </a:prstClr>
            </a:outerShdw>
          </a:effectLst>
        </p:spPr>
        <p:txBody>
          <a:bodyPr>
            <a:normAutofit/>
          </a:bodyPr>
          <a:lstStyle>
            <a:lvl1pPr>
              <a:defRPr sz="1269"/>
            </a:lvl1pPr>
          </a:lstStyle>
          <a:p>
            <a:endParaRPr lang="en-US"/>
          </a:p>
        </p:txBody>
      </p:sp>
      <p:sp>
        <p:nvSpPr>
          <p:cNvPr id="8" name="Picture Placeholder 2">
            <a:extLst>
              <a:ext uri="{FF2B5EF4-FFF2-40B4-BE49-F238E27FC236}">
                <a16:creationId xmlns:a16="http://schemas.microsoft.com/office/drawing/2014/main" id="{0931FB9D-5ABA-40EB-ABAD-561DD69350C1}"/>
              </a:ext>
            </a:extLst>
          </p:cNvPr>
          <p:cNvSpPr>
            <a:spLocks noGrp="1" noChangeAspect="1"/>
          </p:cNvSpPr>
          <p:nvPr>
            <p:ph type="pic" sz="quarter" idx="11"/>
          </p:nvPr>
        </p:nvSpPr>
        <p:spPr>
          <a:xfrm>
            <a:off x="2904535" y="1106489"/>
            <a:ext cx="2032000" cy="1143000"/>
          </a:xfrm>
          <a:ln w="3175">
            <a:solidFill>
              <a:schemeClr val="tx1">
                <a:lumMod val="50000"/>
                <a:lumOff val="50000"/>
              </a:schemeClr>
            </a:solidFill>
          </a:ln>
          <a:effectLst>
            <a:outerShdw blurRad="50800" dist="38100" dir="2700000" algn="tl" rotWithShape="0">
              <a:prstClr val="black">
                <a:alpha val="40000"/>
              </a:prstClr>
            </a:outerShdw>
          </a:effectLst>
        </p:spPr>
        <p:txBody>
          <a:bodyPr>
            <a:normAutofit/>
          </a:bodyPr>
          <a:lstStyle>
            <a:lvl1pPr>
              <a:defRPr sz="1269"/>
            </a:lvl1pPr>
          </a:lstStyle>
          <a:p>
            <a:endParaRPr lang="en-US"/>
          </a:p>
        </p:txBody>
      </p:sp>
      <p:sp>
        <p:nvSpPr>
          <p:cNvPr id="9" name="Picture Placeholder 2">
            <a:extLst>
              <a:ext uri="{FF2B5EF4-FFF2-40B4-BE49-F238E27FC236}">
                <a16:creationId xmlns:a16="http://schemas.microsoft.com/office/drawing/2014/main" id="{60B3AD9D-7389-46CB-9282-D659C98946FB}"/>
              </a:ext>
            </a:extLst>
          </p:cNvPr>
          <p:cNvSpPr>
            <a:spLocks noGrp="1" noChangeAspect="1"/>
          </p:cNvSpPr>
          <p:nvPr>
            <p:ph type="pic" sz="quarter" idx="12"/>
          </p:nvPr>
        </p:nvSpPr>
        <p:spPr>
          <a:xfrm>
            <a:off x="5112158" y="1106489"/>
            <a:ext cx="2032000" cy="1143000"/>
          </a:xfrm>
          <a:ln w="3175">
            <a:solidFill>
              <a:schemeClr val="tx1">
                <a:lumMod val="50000"/>
                <a:lumOff val="50000"/>
              </a:schemeClr>
            </a:solidFill>
          </a:ln>
          <a:effectLst>
            <a:outerShdw blurRad="50800" dist="38100" dir="2700000" algn="tl" rotWithShape="0">
              <a:prstClr val="black">
                <a:alpha val="40000"/>
              </a:prstClr>
            </a:outerShdw>
          </a:effectLst>
        </p:spPr>
        <p:txBody>
          <a:bodyPr>
            <a:normAutofit/>
          </a:bodyPr>
          <a:lstStyle>
            <a:lvl1pPr>
              <a:defRPr sz="1269"/>
            </a:lvl1pPr>
          </a:lstStyle>
          <a:p>
            <a:endParaRPr lang="en-US"/>
          </a:p>
        </p:txBody>
      </p:sp>
      <p:sp>
        <p:nvSpPr>
          <p:cNvPr id="10" name="Picture Placeholder 2">
            <a:extLst>
              <a:ext uri="{FF2B5EF4-FFF2-40B4-BE49-F238E27FC236}">
                <a16:creationId xmlns:a16="http://schemas.microsoft.com/office/drawing/2014/main" id="{C050F100-D99D-4618-AB17-493795F33558}"/>
              </a:ext>
            </a:extLst>
          </p:cNvPr>
          <p:cNvSpPr>
            <a:spLocks noGrp="1" noChangeAspect="1"/>
          </p:cNvSpPr>
          <p:nvPr>
            <p:ph type="pic" sz="quarter" idx="13"/>
          </p:nvPr>
        </p:nvSpPr>
        <p:spPr>
          <a:xfrm>
            <a:off x="7319778" y="1106489"/>
            <a:ext cx="2032000" cy="1143000"/>
          </a:xfrm>
          <a:ln w="3175">
            <a:solidFill>
              <a:schemeClr val="tx1">
                <a:lumMod val="50000"/>
                <a:lumOff val="50000"/>
              </a:schemeClr>
            </a:solidFill>
          </a:ln>
          <a:effectLst>
            <a:outerShdw blurRad="50800" dist="38100" dir="2700000" algn="tl" rotWithShape="0">
              <a:prstClr val="black">
                <a:alpha val="40000"/>
              </a:prstClr>
            </a:outerShdw>
          </a:effectLst>
        </p:spPr>
        <p:txBody>
          <a:bodyPr>
            <a:normAutofit/>
          </a:bodyPr>
          <a:lstStyle>
            <a:lvl1pPr>
              <a:defRPr sz="1269"/>
            </a:lvl1pPr>
          </a:lstStyle>
          <a:p>
            <a:endParaRPr lang="en-US"/>
          </a:p>
        </p:txBody>
      </p:sp>
      <p:sp>
        <p:nvSpPr>
          <p:cNvPr id="11" name="Picture Placeholder 2">
            <a:extLst>
              <a:ext uri="{FF2B5EF4-FFF2-40B4-BE49-F238E27FC236}">
                <a16:creationId xmlns:a16="http://schemas.microsoft.com/office/drawing/2014/main" id="{02ECEC38-5F08-4AC1-B408-72F3E5786494}"/>
              </a:ext>
            </a:extLst>
          </p:cNvPr>
          <p:cNvSpPr>
            <a:spLocks noGrp="1" noChangeAspect="1"/>
          </p:cNvSpPr>
          <p:nvPr>
            <p:ph type="pic" sz="quarter" idx="14"/>
          </p:nvPr>
        </p:nvSpPr>
        <p:spPr>
          <a:xfrm>
            <a:off x="9527401" y="1106489"/>
            <a:ext cx="2032000" cy="1143000"/>
          </a:xfrm>
          <a:ln w="3175">
            <a:solidFill>
              <a:schemeClr val="tx1">
                <a:lumMod val="50000"/>
                <a:lumOff val="50000"/>
              </a:schemeClr>
            </a:solidFill>
          </a:ln>
          <a:effectLst>
            <a:outerShdw blurRad="50800" dist="38100" dir="2700000" algn="tl" rotWithShape="0">
              <a:prstClr val="black">
                <a:alpha val="40000"/>
              </a:prstClr>
            </a:outerShdw>
          </a:effectLst>
        </p:spPr>
        <p:txBody>
          <a:bodyPr>
            <a:normAutofit/>
          </a:bodyPr>
          <a:lstStyle>
            <a:lvl1pPr>
              <a:defRPr sz="1269"/>
            </a:lvl1pPr>
          </a:lstStyle>
          <a:p>
            <a:endParaRPr lang="en-US"/>
          </a:p>
        </p:txBody>
      </p:sp>
      <p:sp>
        <p:nvSpPr>
          <p:cNvPr id="12" name="Picture Placeholder 2">
            <a:extLst>
              <a:ext uri="{FF2B5EF4-FFF2-40B4-BE49-F238E27FC236}">
                <a16:creationId xmlns:a16="http://schemas.microsoft.com/office/drawing/2014/main" id="{BBACCF23-45AF-44F0-93CB-550E85385BA4}"/>
              </a:ext>
            </a:extLst>
          </p:cNvPr>
          <p:cNvSpPr>
            <a:spLocks noGrp="1" noChangeAspect="1"/>
          </p:cNvSpPr>
          <p:nvPr>
            <p:ph type="pic" sz="quarter" idx="15"/>
          </p:nvPr>
        </p:nvSpPr>
        <p:spPr>
          <a:xfrm>
            <a:off x="696913" y="2512924"/>
            <a:ext cx="2032000" cy="1143000"/>
          </a:xfrm>
          <a:ln w="3175">
            <a:solidFill>
              <a:schemeClr val="tx1">
                <a:lumMod val="50000"/>
                <a:lumOff val="50000"/>
              </a:schemeClr>
            </a:solidFill>
          </a:ln>
          <a:effectLst>
            <a:outerShdw blurRad="50800" dist="38100" dir="2700000" algn="tl" rotWithShape="0">
              <a:prstClr val="black">
                <a:alpha val="40000"/>
              </a:prstClr>
            </a:outerShdw>
          </a:effectLst>
        </p:spPr>
        <p:txBody>
          <a:bodyPr>
            <a:normAutofit/>
          </a:bodyPr>
          <a:lstStyle>
            <a:lvl1pPr>
              <a:defRPr sz="1269"/>
            </a:lvl1pPr>
          </a:lstStyle>
          <a:p>
            <a:endParaRPr lang="en-US"/>
          </a:p>
        </p:txBody>
      </p:sp>
      <p:sp>
        <p:nvSpPr>
          <p:cNvPr id="13" name="Picture Placeholder 2">
            <a:extLst>
              <a:ext uri="{FF2B5EF4-FFF2-40B4-BE49-F238E27FC236}">
                <a16:creationId xmlns:a16="http://schemas.microsoft.com/office/drawing/2014/main" id="{A9CA5854-F353-4CB1-9A4C-F376DCFDD2C7}"/>
              </a:ext>
            </a:extLst>
          </p:cNvPr>
          <p:cNvSpPr>
            <a:spLocks noGrp="1" noChangeAspect="1"/>
          </p:cNvSpPr>
          <p:nvPr>
            <p:ph type="pic" sz="quarter" idx="16"/>
          </p:nvPr>
        </p:nvSpPr>
        <p:spPr>
          <a:xfrm>
            <a:off x="2904535" y="2512924"/>
            <a:ext cx="2032000" cy="1143000"/>
          </a:xfrm>
          <a:ln w="3175">
            <a:solidFill>
              <a:schemeClr val="tx1">
                <a:lumMod val="50000"/>
                <a:lumOff val="50000"/>
              </a:schemeClr>
            </a:solidFill>
          </a:ln>
          <a:effectLst>
            <a:outerShdw blurRad="50800" dist="38100" dir="2700000" algn="tl" rotWithShape="0">
              <a:prstClr val="black">
                <a:alpha val="40000"/>
              </a:prstClr>
            </a:outerShdw>
          </a:effectLst>
        </p:spPr>
        <p:txBody>
          <a:bodyPr>
            <a:normAutofit/>
          </a:bodyPr>
          <a:lstStyle>
            <a:lvl1pPr>
              <a:defRPr sz="1269"/>
            </a:lvl1pPr>
          </a:lstStyle>
          <a:p>
            <a:endParaRPr lang="en-US"/>
          </a:p>
        </p:txBody>
      </p:sp>
      <p:sp>
        <p:nvSpPr>
          <p:cNvPr id="14" name="Picture Placeholder 2">
            <a:extLst>
              <a:ext uri="{FF2B5EF4-FFF2-40B4-BE49-F238E27FC236}">
                <a16:creationId xmlns:a16="http://schemas.microsoft.com/office/drawing/2014/main" id="{A40856EF-E81C-425D-9CBE-890EF0D74CAF}"/>
              </a:ext>
            </a:extLst>
          </p:cNvPr>
          <p:cNvSpPr>
            <a:spLocks noGrp="1" noChangeAspect="1"/>
          </p:cNvSpPr>
          <p:nvPr>
            <p:ph type="pic" sz="quarter" idx="17"/>
          </p:nvPr>
        </p:nvSpPr>
        <p:spPr>
          <a:xfrm>
            <a:off x="5112158" y="2512924"/>
            <a:ext cx="2032000" cy="1143000"/>
          </a:xfrm>
          <a:ln w="3175">
            <a:solidFill>
              <a:schemeClr val="tx1">
                <a:lumMod val="50000"/>
                <a:lumOff val="50000"/>
              </a:schemeClr>
            </a:solidFill>
          </a:ln>
          <a:effectLst>
            <a:outerShdw blurRad="50800" dist="38100" dir="2700000" algn="tl" rotWithShape="0">
              <a:prstClr val="black">
                <a:alpha val="40000"/>
              </a:prstClr>
            </a:outerShdw>
          </a:effectLst>
        </p:spPr>
        <p:txBody>
          <a:bodyPr>
            <a:normAutofit/>
          </a:bodyPr>
          <a:lstStyle>
            <a:lvl1pPr>
              <a:defRPr sz="1269"/>
            </a:lvl1pPr>
          </a:lstStyle>
          <a:p>
            <a:endParaRPr lang="en-US"/>
          </a:p>
        </p:txBody>
      </p:sp>
      <p:sp>
        <p:nvSpPr>
          <p:cNvPr id="15" name="Picture Placeholder 2">
            <a:extLst>
              <a:ext uri="{FF2B5EF4-FFF2-40B4-BE49-F238E27FC236}">
                <a16:creationId xmlns:a16="http://schemas.microsoft.com/office/drawing/2014/main" id="{AE907113-EE45-4F14-A43B-D84C2F4F8145}"/>
              </a:ext>
            </a:extLst>
          </p:cNvPr>
          <p:cNvSpPr>
            <a:spLocks noGrp="1" noChangeAspect="1"/>
          </p:cNvSpPr>
          <p:nvPr>
            <p:ph type="pic" sz="quarter" idx="18"/>
          </p:nvPr>
        </p:nvSpPr>
        <p:spPr>
          <a:xfrm>
            <a:off x="7319778" y="2512924"/>
            <a:ext cx="2032000" cy="1143000"/>
          </a:xfrm>
          <a:ln w="3175">
            <a:solidFill>
              <a:schemeClr val="tx1">
                <a:lumMod val="50000"/>
                <a:lumOff val="50000"/>
              </a:schemeClr>
            </a:solidFill>
          </a:ln>
          <a:effectLst>
            <a:outerShdw blurRad="50800" dist="38100" dir="2700000" algn="tl" rotWithShape="0">
              <a:prstClr val="black">
                <a:alpha val="40000"/>
              </a:prstClr>
            </a:outerShdw>
          </a:effectLst>
        </p:spPr>
        <p:txBody>
          <a:bodyPr>
            <a:normAutofit/>
          </a:bodyPr>
          <a:lstStyle>
            <a:lvl1pPr>
              <a:defRPr sz="1269"/>
            </a:lvl1pPr>
          </a:lstStyle>
          <a:p>
            <a:endParaRPr lang="en-US"/>
          </a:p>
        </p:txBody>
      </p:sp>
      <p:sp>
        <p:nvSpPr>
          <p:cNvPr id="16" name="Picture Placeholder 2">
            <a:extLst>
              <a:ext uri="{FF2B5EF4-FFF2-40B4-BE49-F238E27FC236}">
                <a16:creationId xmlns:a16="http://schemas.microsoft.com/office/drawing/2014/main" id="{BE7A21B7-BA89-4792-A7CE-4B032EBF8478}"/>
              </a:ext>
            </a:extLst>
          </p:cNvPr>
          <p:cNvSpPr>
            <a:spLocks noGrp="1" noChangeAspect="1"/>
          </p:cNvSpPr>
          <p:nvPr>
            <p:ph type="pic" sz="quarter" idx="19"/>
          </p:nvPr>
        </p:nvSpPr>
        <p:spPr>
          <a:xfrm>
            <a:off x="9527401" y="2512924"/>
            <a:ext cx="2032000" cy="1143000"/>
          </a:xfrm>
          <a:ln w="3175">
            <a:solidFill>
              <a:schemeClr val="tx1">
                <a:lumMod val="50000"/>
                <a:lumOff val="50000"/>
              </a:schemeClr>
            </a:solidFill>
          </a:ln>
          <a:effectLst>
            <a:outerShdw blurRad="50800" dist="38100" dir="2700000" algn="tl" rotWithShape="0">
              <a:prstClr val="black">
                <a:alpha val="40000"/>
              </a:prstClr>
            </a:outerShdw>
          </a:effectLst>
        </p:spPr>
        <p:txBody>
          <a:bodyPr>
            <a:normAutofit/>
          </a:bodyPr>
          <a:lstStyle>
            <a:lvl1pPr>
              <a:defRPr sz="1269"/>
            </a:lvl1pPr>
          </a:lstStyle>
          <a:p>
            <a:endParaRPr lang="en-US"/>
          </a:p>
        </p:txBody>
      </p:sp>
      <p:sp>
        <p:nvSpPr>
          <p:cNvPr id="17" name="Picture Placeholder 2">
            <a:extLst>
              <a:ext uri="{FF2B5EF4-FFF2-40B4-BE49-F238E27FC236}">
                <a16:creationId xmlns:a16="http://schemas.microsoft.com/office/drawing/2014/main" id="{B815D10E-B09E-49F0-8A08-C8EBFE35B0C4}"/>
              </a:ext>
            </a:extLst>
          </p:cNvPr>
          <p:cNvSpPr>
            <a:spLocks noGrp="1" noChangeAspect="1"/>
          </p:cNvSpPr>
          <p:nvPr>
            <p:ph type="pic" sz="quarter" idx="20"/>
          </p:nvPr>
        </p:nvSpPr>
        <p:spPr>
          <a:xfrm>
            <a:off x="696913" y="3919358"/>
            <a:ext cx="2032000" cy="1143000"/>
          </a:xfrm>
          <a:ln w="3175">
            <a:solidFill>
              <a:schemeClr val="tx1">
                <a:lumMod val="50000"/>
                <a:lumOff val="50000"/>
              </a:schemeClr>
            </a:solidFill>
          </a:ln>
          <a:effectLst>
            <a:outerShdw blurRad="50800" dist="38100" dir="2700000" algn="tl" rotWithShape="0">
              <a:prstClr val="black">
                <a:alpha val="40000"/>
              </a:prstClr>
            </a:outerShdw>
          </a:effectLst>
        </p:spPr>
        <p:txBody>
          <a:bodyPr>
            <a:normAutofit/>
          </a:bodyPr>
          <a:lstStyle>
            <a:lvl1pPr>
              <a:defRPr sz="1269"/>
            </a:lvl1pPr>
          </a:lstStyle>
          <a:p>
            <a:endParaRPr lang="en-US"/>
          </a:p>
        </p:txBody>
      </p:sp>
      <p:sp>
        <p:nvSpPr>
          <p:cNvPr id="18" name="Picture Placeholder 2">
            <a:extLst>
              <a:ext uri="{FF2B5EF4-FFF2-40B4-BE49-F238E27FC236}">
                <a16:creationId xmlns:a16="http://schemas.microsoft.com/office/drawing/2014/main" id="{28922F25-2466-4EF7-A92C-CE8393FDCBB0}"/>
              </a:ext>
            </a:extLst>
          </p:cNvPr>
          <p:cNvSpPr>
            <a:spLocks noGrp="1" noChangeAspect="1"/>
          </p:cNvSpPr>
          <p:nvPr>
            <p:ph type="pic" sz="quarter" idx="21"/>
          </p:nvPr>
        </p:nvSpPr>
        <p:spPr>
          <a:xfrm>
            <a:off x="2904535" y="3919358"/>
            <a:ext cx="2032000" cy="1143000"/>
          </a:xfrm>
          <a:ln w="3175">
            <a:solidFill>
              <a:schemeClr val="tx1">
                <a:lumMod val="50000"/>
                <a:lumOff val="50000"/>
              </a:schemeClr>
            </a:solidFill>
          </a:ln>
          <a:effectLst>
            <a:outerShdw blurRad="50800" dist="38100" dir="2700000" algn="tl" rotWithShape="0">
              <a:prstClr val="black">
                <a:alpha val="40000"/>
              </a:prstClr>
            </a:outerShdw>
          </a:effectLst>
        </p:spPr>
        <p:txBody>
          <a:bodyPr>
            <a:normAutofit/>
          </a:bodyPr>
          <a:lstStyle>
            <a:lvl1pPr>
              <a:defRPr sz="1269"/>
            </a:lvl1pPr>
          </a:lstStyle>
          <a:p>
            <a:endParaRPr lang="en-US"/>
          </a:p>
        </p:txBody>
      </p:sp>
      <p:sp>
        <p:nvSpPr>
          <p:cNvPr id="19" name="Picture Placeholder 2">
            <a:extLst>
              <a:ext uri="{FF2B5EF4-FFF2-40B4-BE49-F238E27FC236}">
                <a16:creationId xmlns:a16="http://schemas.microsoft.com/office/drawing/2014/main" id="{2F9685EC-DD7E-44FE-9449-73428D9F7B26}"/>
              </a:ext>
            </a:extLst>
          </p:cNvPr>
          <p:cNvSpPr>
            <a:spLocks noGrp="1" noChangeAspect="1"/>
          </p:cNvSpPr>
          <p:nvPr>
            <p:ph type="pic" sz="quarter" idx="22"/>
          </p:nvPr>
        </p:nvSpPr>
        <p:spPr>
          <a:xfrm>
            <a:off x="5112158" y="3919358"/>
            <a:ext cx="2032000" cy="1143000"/>
          </a:xfrm>
          <a:ln w="3175">
            <a:solidFill>
              <a:schemeClr val="tx1">
                <a:lumMod val="50000"/>
                <a:lumOff val="50000"/>
              </a:schemeClr>
            </a:solidFill>
          </a:ln>
          <a:effectLst>
            <a:outerShdw blurRad="50800" dist="38100" dir="2700000" algn="tl" rotWithShape="0">
              <a:prstClr val="black">
                <a:alpha val="40000"/>
              </a:prstClr>
            </a:outerShdw>
          </a:effectLst>
        </p:spPr>
        <p:txBody>
          <a:bodyPr>
            <a:normAutofit/>
          </a:bodyPr>
          <a:lstStyle>
            <a:lvl1pPr>
              <a:defRPr sz="1269"/>
            </a:lvl1pPr>
          </a:lstStyle>
          <a:p>
            <a:endParaRPr lang="en-US"/>
          </a:p>
        </p:txBody>
      </p:sp>
      <p:sp>
        <p:nvSpPr>
          <p:cNvPr id="20" name="Picture Placeholder 2">
            <a:extLst>
              <a:ext uri="{FF2B5EF4-FFF2-40B4-BE49-F238E27FC236}">
                <a16:creationId xmlns:a16="http://schemas.microsoft.com/office/drawing/2014/main" id="{5E557FBD-1A32-4807-9119-D2577B89B9A1}"/>
              </a:ext>
            </a:extLst>
          </p:cNvPr>
          <p:cNvSpPr>
            <a:spLocks noGrp="1" noChangeAspect="1"/>
          </p:cNvSpPr>
          <p:nvPr>
            <p:ph type="pic" sz="quarter" idx="23"/>
          </p:nvPr>
        </p:nvSpPr>
        <p:spPr>
          <a:xfrm>
            <a:off x="7319778" y="3919358"/>
            <a:ext cx="2032000" cy="1143000"/>
          </a:xfrm>
          <a:ln w="3175">
            <a:solidFill>
              <a:schemeClr val="tx1">
                <a:lumMod val="50000"/>
                <a:lumOff val="50000"/>
              </a:schemeClr>
            </a:solidFill>
          </a:ln>
          <a:effectLst>
            <a:outerShdw blurRad="50800" dist="38100" dir="2700000" algn="tl" rotWithShape="0">
              <a:prstClr val="black">
                <a:alpha val="40000"/>
              </a:prstClr>
            </a:outerShdw>
          </a:effectLst>
        </p:spPr>
        <p:txBody>
          <a:bodyPr>
            <a:normAutofit/>
          </a:bodyPr>
          <a:lstStyle>
            <a:lvl1pPr>
              <a:defRPr sz="1269"/>
            </a:lvl1pPr>
          </a:lstStyle>
          <a:p>
            <a:endParaRPr lang="en-US"/>
          </a:p>
        </p:txBody>
      </p:sp>
      <p:sp>
        <p:nvSpPr>
          <p:cNvPr id="21" name="Picture Placeholder 2">
            <a:extLst>
              <a:ext uri="{FF2B5EF4-FFF2-40B4-BE49-F238E27FC236}">
                <a16:creationId xmlns:a16="http://schemas.microsoft.com/office/drawing/2014/main" id="{37DC57CD-E57A-4B7C-8697-B3001CCF78DD}"/>
              </a:ext>
            </a:extLst>
          </p:cNvPr>
          <p:cNvSpPr>
            <a:spLocks noGrp="1" noChangeAspect="1"/>
          </p:cNvSpPr>
          <p:nvPr>
            <p:ph type="pic" sz="quarter" idx="24"/>
          </p:nvPr>
        </p:nvSpPr>
        <p:spPr>
          <a:xfrm>
            <a:off x="9527401" y="3919358"/>
            <a:ext cx="2032000" cy="1143000"/>
          </a:xfrm>
          <a:ln w="3175">
            <a:solidFill>
              <a:schemeClr val="tx1">
                <a:lumMod val="50000"/>
                <a:lumOff val="50000"/>
              </a:schemeClr>
            </a:solidFill>
          </a:ln>
          <a:effectLst>
            <a:outerShdw blurRad="50800" dist="38100" dir="2700000" algn="tl" rotWithShape="0">
              <a:prstClr val="black">
                <a:alpha val="40000"/>
              </a:prstClr>
            </a:outerShdw>
          </a:effectLst>
        </p:spPr>
        <p:txBody>
          <a:bodyPr>
            <a:normAutofit/>
          </a:bodyPr>
          <a:lstStyle>
            <a:lvl1pPr>
              <a:defRPr sz="1269"/>
            </a:lvl1pPr>
          </a:lstStyle>
          <a:p>
            <a:endParaRPr lang="en-US"/>
          </a:p>
        </p:txBody>
      </p:sp>
      <p:sp>
        <p:nvSpPr>
          <p:cNvPr id="22" name="Picture Placeholder 2">
            <a:extLst>
              <a:ext uri="{FF2B5EF4-FFF2-40B4-BE49-F238E27FC236}">
                <a16:creationId xmlns:a16="http://schemas.microsoft.com/office/drawing/2014/main" id="{4DB326CB-74EF-4E2C-B00B-4F02503DFE49}"/>
              </a:ext>
            </a:extLst>
          </p:cNvPr>
          <p:cNvSpPr>
            <a:spLocks noGrp="1" noChangeAspect="1"/>
          </p:cNvSpPr>
          <p:nvPr>
            <p:ph type="pic" sz="quarter" idx="25"/>
          </p:nvPr>
        </p:nvSpPr>
        <p:spPr>
          <a:xfrm>
            <a:off x="696913" y="5325791"/>
            <a:ext cx="2032000" cy="1143000"/>
          </a:xfrm>
          <a:ln w="3175">
            <a:solidFill>
              <a:schemeClr val="tx1">
                <a:lumMod val="50000"/>
                <a:lumOff val="50000"/>
              </a:schemeClr>
            </a:solidFill>
          </a:ln>
          <a:effectLst>
            <a:outerShdw blurRad="50800" dist="38100" dir="2700000" algn="tl" rotWithShape="0">
              <a:prstClr val="black">
                <a:alpha val="40000"/>
              </a:prstClr>
            </a:outerShdw>
          </a:effectLst>
        </p:spPr>
        <p:txBody>
          <a:bodyPr>
            <a:normAutofit/>
          </a:bodyPr>
          <a:lstStyle>
            <a:lvl1pPr>
              <a:defRPr sz="1269"/>
            </a:lvl1pPr>
          </a:lstStyle>
          <a:p>
            <a:endParaRPr lang="en-US"/>
          </a:p>
        </p:txBody>
      </p:sp>
      <p:sp>
        <p:nvSpPr>
          <p:cNvPr id="23" name="Picture Placeholder 2">
            <a:extLst>
              <a:ext uri="{FF2B5EF4-FFF2-40B4-BE49-F238E27FC236}">
                <a16:creationId xmlns:a16="http://schemas.microsoft.com/office/drawing/2014/main" id="{683F8CB1-A628-4CF0-91B0-62E6AE139828}"/>
              </a:ext>
            </a:extLst>
          </p:cNvPr>
          <p:cNvSpPr>
            <a:spLocks noGrp="1" noChangeAspect="1"/>
          </p:cNvSpPr>
          <p:nvPr>
            <p:ph type="pic" sz="quarter" idx="26"/>
          </p:nvPr>
        </p:nvSpPr>
        <p:spPr>
          <a:xfrm>
            <a:off x="2904535" y="5325791"/>
            <a:ext cx="2032000" cy="1143000"/>
          </a:xfrm>
          <a:ln w="3175">
            <a:solidFill>
              <a:schemeClr val="tx1">
                <a:lumMod val="50000"/>
                <a:lumOff val="50000"/>
              </a:schemeClr>
            </a:solidFill>
          </a:ln>
          <a:effectLst>
            <a:outerShdw blurRad="50800" dist="38100" dir="2700000" algn="tl" rotWithShape="0">
              <a:prstClr val="black">
                <a:alpha val="40000"/>
              </a:prstClr>
            </a:outerShdw>
          </a:effectLst>
        </p:spPr>
        <p:txBody>
          <a:bodyPr>
            <a:normAutofit/>
          </a:bodyPr>
          <a:lstStyle>
            <a:lvl1pPr>
              <a:defRPr sz="1269"/>
            </a:lvl1pPr>
          </a:lstStyle>
          <a:p>
            <a:endParaRPr lang="en-US"/>
          </a:p>
        </p:txBody>
      </p:sp>
      <p:sp>
        <p:nvSpPr>
          <p:cNvPr id="24" name="Picture Placeholder 2">
            <a:extLst>
              <a:ext uri="{FF2B5EF4-FFF2-40B4-BE49-F238E27FC236}">
                <a16:creationId xmlns:a16="http://schemas.microsoft.com/office/drawing/2014/main" id="{D357574B-944F-489A-84FA-4239CA57F643}"/>
              </a:ext>
            </a:extLst>
          </p:cNvPr>
          <p:cNvSpPr>
            <a:spLocks noGrp="1" noChangeAspect="1"/>
          </p:cNvSpPr>
          <p:nvPr>
            <p:ph type="pic" sz="quarter" idx="27"/>
          </p:nvPr>
        </p:nvSpPr>
        <p:spPr>
          <a:xfrm>
            <a:off x="5112158" y="5325791"/>
            <a:ext cx="2032000" cy="1143000"/>
          </a:xfrm>
          <a:ln w="3175">
            <a:solidFill>
              <a:schemeClr val="tx1">
                <a:lumMod val="50000"/>
                <a:lumOff val="50000"/>
              </a:schemeClr>
            </a:solidFill>
          </a:ln>
          <a:effectLst>
            <a:outerShdw blurRad="50800" dist="38100" dir="2700000" algn="tl" rotWithShape="0">
              <a:prstClr val="black">
                <a:alpha val="40000"/>
              </a:prstClr>
            </a:outerShdw>
          </a:effectLst>
        </p:spPr>
        <p:txBody>
          <a:bodyPr>
            <a:normAutofit/>
          </a:bodyPr>
          <a:lstStyle>
            <a:lvl1pPr>
              <a:defRPr sz="1269"/>
            </a:lvl1pPr>
          </a:lstStyle>
          <a:p>
            <a:endParaRPr lang="en-US"/>
          </a:p>
        </p:txBody>
      </p:sp>
      <p:sp>
        <p:nvSpPr>
          <p:cNvPr id="25" name="Picture Placeholder 2">
            <a:extLst>
              <a:ext uri="{FF2B5EF4-FFF2-40B4-BE49-F238E27FC236}">
                <a16:creationId xmlns:a16="http://schemas.microsoft.com/office/drawing/2014/main" id="{E1CA1289-0A6E-49B6-B8E6-85D1C99B8635}"/>
              </a:ext>
            </a:extLst>
          </p:cNvPr>
          <p:cNvSpPr>
            <a:spLocks noGrp="1" noChangeAspect="1"/>
          </p:cNvSpPr>
          <p:nvPr>
            <p:ph type="pic" sz="quarter" idx="28"/>
          </p:nvPr>
        </p:nvSpPr>
        <p:spPr>
          <a:xfrm>
            <a:off x="7319778" y="5325791"/>
            <a:ext cx="2032000" cy="1143000"/>
          </a:xfrm>
          <a:ln w="3175">
            <a:solidFill>
              <a:schemeClr val="tx1">
                <a:lumMod val="50000"/>
                <a:lumOff val="50000"/>
              </a:schemeClr>
            </a:solidFill>
          </a:ln>
          <a:effectLst>
            <a:outerShdw blurRad="50800" dist="38100" dir="2700000" algn="tl" rotWithShape="0">
              <a:prstClr val="black">
                <a:alpha val="40000"/>
              </a:prstClr>
            </a:outerShdw>
          </a:effectLst>
        </p:spPr>
        <p:txBody>
          <a:bodyPr>
            <a:normAutofit/>
          </a:bodyPr>
          <a:lstStyle>
            <a:lvl1pPr>
              <a:defRPr sz="1269"/>
            </a:lvl1pPr>
          </a:lstStyle>
          <a:p>
            <a:endParaRPr lang="en-US"/>
          </a:p>
        </p:txBody>
      </p:sp>
      <p:sp>
        <p:nvSpPr>
          <p:cNvPr id="26" name="Picture Placeholder 2">
            <a:extLst>
              <a:ext uri="{FF2B5EF4-FFF2-40B4-BE49-F238E27FC236}">
                <a16:creationId xmlns:a16="http://schemas.microsoft.com/office/drawing/2014/main" id="{FF3FCB5C-F769-4A31-AF09-3DEE850CBCD4}"/>
              </a:ext>
            </a:extLst>
          </p:cNvPr>
          <p:cNvSpPr>
            <a:spLocks noGrp="1" noChangeAspect="1"/>
          </p:cNvSpPr>
          <p:nvPr>
            <p:ph type="pic" sz="quarter" idx="29"/>
          </p:nvPr>
        </p:nvSpPr>
        <p:spPr>
          <a:xfrm>
            <a:off x="9527401" y="5325791"/>
            <a:ext cx="2032000" cy="1143000"/>
          </a:xfrm>
          <a:ln w="3175">
            <a:solidFill>
              <a:schemeClr val="tx1">
                <a:lumMod val="50000"/>
                <a:lumOff val="50000"/>
              </a:schemeClr>
            </a:solidFill>
          </a:ln>
          <a:effectLst>
            <a:outerShdw blurRad="50800" dist="38100" dir="2700000" algn="tl" rotWithShape="0">
              <a:prstClr val="black">
                <a:alpha val="40000"/>
              </a:prstClr>
            </a:outerShdw>
          </a:effectLst>
        </p:spPr>
        <p:txBody>
          <a:bodyPr>
            <a:normAutofit/>
          </a:bodyPr>
          <a:lstStyle>
            <a:lvl1pPr>
              <a:defRPr sz="1269"/>
            </a:lvl1pPr>
          </a:lstStyle>
          <a:p>
            <a:endParaRPr lang="en-US"/>
          </a:p>
        </p:txBody>
      </p:sp>
      <p:sp>
        <p:nvSpPr>
          <p:cNvPr id="27" name="Title 22">
            <a:extLst>
              <a:ext uri="{FF2B5EF4-FFF2-40B4-BE49-F238E27FC236}">
                <a16:creationId xmlns:a16="http://schemas.microsoft.com/office/drawing/2014/main" id="{F67BBE1D-C834-48F1-BFA5-853A33C0FD1B}"/>
              </a:ext>
            </a:extLst>
          </p:cNvPr>
          <p:cNvSpPr>
            <a:spLocks noGrp="1"/>
          </p:cNvSpPr>
          <p:nvPr>
            <p:ph type="title"/>
          </p:nvPr>
        </p:nvSpPr>
        <p:spPr>
          <a:xfrm>
            <a:off x="0" y="165466"/>
            <a:ext cx="12192000" cy="605245"/>
          </a:xfrm>
        </p:spPr>
        <p:txBody>
          <a:bodyPr/>
          <a:lstStyle>
            <a:lvl1pPr algn="ctr">
              <a:defRPr>
                <a:solidFill>
                  <a:sysClr val="windowText" lastClr="000000"/>
                </a:solidFill>
              </a:defRPr>
            </a:lvl1pPr>
          </a:lstStyle>
          <a:p>
            <a:r>
              <a:rPr lang="en-US"/>
              <a:t>Click to edit Master title style</a:t>
            </a:r>
          </a:p>
        </p:txBody>
      </p:sp>
      <p:sp>
        <p:nvSpPr>
          <p:cNvPr id="28" name="Date Placeholder 1">
            <a:extLst>
              <a:ext uri="{FF2B5EF4-FFF2-40B4-BE49-F238E27FC236}">
                <a16:creationId xmlns:a16="http://schemas.microsoft.com/office/drawing/2014/main" id="{D780E0CF-9EE0-44D0-A330-7446B86FCF55}"/>
              </a:ext>
            </a:extLst>
          </p:cNvPr>
          <p:cNvSpPr>
            <a:spLocks noGrp="1"/>
          </p:cNvSpPr>
          <p:nvPr>
            <p:ph type="dt" sz="half" idx="30"/>
          </p:nvPr>
        </p:nvSpPr>
        <p:spPr>
          <a:xfrm>
            <a:off x="0" y="6699380"/>
            <a:ext cx="1027416" cy="158620"/>
          </a:xfrm>
        </p:spPr>
        <p:txBody>
          <a:bodyPr/>
          <a:lstStyle/>
          <a:p>
            <a:pPr defTabSz="914225">
              <a:defRPr/>
            </a:pPr>
            <a:fld id="{CC56EB45-85C9-4475-9FDF-B9A97576CA9F}" type="datetime1">
              <a:rPr lang="en-US" smtClean="0">
                <a:solidFill>
                  <a:prstClr val="white">
                    <a:lumMod val="85000"/>
                  </a:prstClr>
                </a:solidFill>
              </a:rPr>
              <a:pPr defTabSz="914225">
                <a:defRPr/>
              </a:pPr>
              <a:t>7/23/2018</a:t>
            </a:fld>
            <a:endParaRPr lang="en-US">
              <a:solidFill>
                <a:prstClr val="white">
                  <a:lumMod val="85000"/>
                </a:prstClr>
              </a:solidFill>
            </a:endParaRPr>
          </a:p>
        </p:txBody>
      </p:sp>
      <p:sp>
        <p:nvSpPr>
          <p:cNvPr id="29" name="Footer Placeholder 5">
            <a:extLst>
              <a:ext uri="{FF2B5EF4-FFF2-40B4-BE49-F238E27FC236}">
                <a16:creationId xmlns:a16="http://schemas.microsoft.com/office/drawing/2014/main" id="{BDC08111-10B7-4B19-A311-78B283910968}"/>
              </a:ext>
            </a:extLst>
          </p:cNvPr>
          <p:cNvSpPr>
            <a:spLocks noGrp="1"/>
          </p:cNvSpPr>
          <p:nvPr>
            <p:ph type="ftr" sz="quarter" idx="31"/>
          </p:nvPr>
        </p:nvSpPr>
        <p:spPr>
          <a:xfrm>
            <a:off x="1376738" y="6699380"/>
            <a:ext cx="9914561" cy="158620"/>
          </a:xfrm>
        </p:spPr>
        <p:txBody>
          <a:bodyPr/>
          <a:lstStyle/>
          <a:p>
            <a:pPr defTabSz="914225">
              <a:defRPr/>
            </a:pPr>
            <a:r>
              <a:rPr lang="en-US">
                <a:solidFill>
                  <a:prstClr val="white">
                    <a:lumMod val="85000"/>
                  </a:prstClr>
                </a:solidFill>
              </a:rPr>
              <a:t>&lt;company name&gt;- SUBJECT TO NDA OR PIA</a:t>
            </a:r>
          </a:p>
        </p:txBody>
      </p:sp>
      <p:sp>
        <p:nvSpPr>
          <p:cNvPr id="30" name="Slide Number Placeholder 6">
            <a:extLst>
              <a:ext uri="{FF2B5EF4-FFF2-40B4-BE49-F238E27FC236}">
                <a16:creationId xmlns:a16="http://schemas.microsoft.com/office/drawing/2014/main" id="{2235A0CF-F073-4B79-AEB3-B6303646B88D}"/>
              </a:ext>
            </a:extLst>
          </p:cNvPr>
          <p:cNvSpPr>
            <a:spLocks noGrp="1"/>
          </p:cNvSpPr>
          <p:nvPr>
            <p:ph type="sldNum" sz="quarter" idx="32"/>
          </p:nvPr>
        </p:nvSpPr>
        <p:spPr>
          <a:xfrm>
            <a:off x="11609798" y="6699379"/>
            <a:ext cx="582202" cy="158620"/>
          </a:xfrm>
        </p:spPr>
        <p:txBody>
          <a:bodyPr/>
          <a:lstStyle/>
          <a:p>
            <a:pPr defTabSz="914225">
              <a:defRPr/>
            </a:pPr>
            <a:fld id="{2064D0AA-63B8-4954-A966-5C7D07E178C1}" type="slidenum">
              <a:rPr lang="en-US" smtClean="0">
                <a:solidFill>
                  <a:prstClr val="white">
                    <a:lumMod val="85000"/>
                  </a:prstClr>
                </a:solidFill>
              </a:rPr>
              <a:pPr defTabSz="914225">
                <a:defRPr/>
              </a:pPr>
              <a:t>‹#›</a:t>
            </a:fld>
            <a:endParaRPr lang="en-US">
              <a:solidFill>
                <a:prstClr val="white">
                  <a:lumMod val="85000"/>
                </a:prstClr>
              </a:solidFill>
            </a:endParaRPr>
          </a:p>
        </p:txBody>
      </p:sp>
    </p:spTree>
    <p:extLst>
      <p:ext uri="{BB962C8B-B14F-4D97-AF65-F5344CB8AC3E}">
        <p14:creationId xmlns:p14="http://schemas.microsoft.com/office/powerpoint/2010/main" val="23717922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6" y="620429"/>
            <a:ext cx="11306469" cy="403137"/>
          </a:xfrm>
        </p:spPr>
        <p:txBody>
          <a:bodyPr wrap="square" lIns="0" tIns="0" rIns="0" bIns="0">
            <a:spAutoFit/>
          </a:bodyPr>
          <a:lstStyle>
            <a:lvl1pPr>
              <a:lnSpc>
                <a:spcPts val="3136"/>
              </a:lnSpc>
              <a:defRPr sz="3136" strike="noStrike" spc="-127" baseline="0">
                <a:solidFill>
                  <a:srgbClr val="2F2F2F"/>
                </a:solidFill>
              </a:defRPr>
            </a:lvl1pPr>
          </a:lstStyle>
          <a:p>
            <a:r>
              <a:rPr lang="en-US"/>
              <a:t>Title</a:t>
            </a:r>
          </a:p>
        </p:txBody>
      </p:sp>
    </p:spTree>
    <p:extLst>
      <p:ext uri="{BB962C8B-B14F-4D97-AF65-F5344CB8AC3E}">
        <p14:creationId xmlns:p14="http://schemas.microsoft.com/office/powerpoint/2010/main" val="429210350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8FC86-9615-4B54-BA56-76F377E412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98E8FC-B49C-463D-B36F-4A9929B9428B}"/>
              </a:ext>
            </a:extLst>
          </p:cNvPr>
          <p:cNvSpPr>
            <a:spLocks noGrp="1"/>
          </p:cNvSpPr>
          <p:nvPr>
            <p:ph type="dt" sz="half" idx="10"/>
          </p:nvPr>
        </p:nvSpPr>
        <p:spPr/>
        <p:txBody>
          <a:bodyPr/>
          <a:lstStyle/>
          <a:p>
            <a:fld id="{8C4E1CEA-8444-474D-9E14-2EE00AE25913}" type="datetimeFigureOut">
              <a:rPr lang="en-US" smtClean="0"/>
              <a:t>7/23/2018</a:t>
            </a:fld>
            <a:endParaRPr lang="en-US"/>
          </a:p>
        </p:txBody>
      </p:sp>
      <p:sp>
        <p:nvSpPr>
          <p:cNvPr id="4" name="Footer Placeholder 3">
            <a:extLst>
              <a:ext uri="{FF2B5EF4-FFF2-40B4-BE49-F238E27FC236}">
                <a16:creationId xmlns:a16="http://schemas.microsoft.com/office/drawing/2014/main" id="{00018ED4-9DA3-49E3-9DC6-DF6C2AEDD6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D8324D-DA01-46FE-8F8D-467006F25CE3}"/>
              </a:ext>
            </a:extLst>
          </p:cNvPr>
          <p:cNvSpPr>
            <a:spLocks noGrp="1"/>
          </p:cNvSpPr>
          <p:nvPr>
            <p:ph type="sldNum" sz="quarter" idx="12"/>
          </p:nvPr>
        </p:nvSpPr>
        <p:spPr/>
        <p:txBody>
          <a:bodyPr/>
          <a:lstStyle/>
          <a:p>
            <a:fld id="{CA2055A3-71C5-4A13-A099-34B8830458BD}" type="slidenum">
              <a:rPr lang="en-US" smtClean="0"/>
              <a:t>‹#›</a:t>
            </a:fld>
            <a:endParaRPr lang="en-US"/>
          </a:p>
        </p:txBody>
      </p:sp>
    </p:spTree>
    <p:extLst>
      <p:ext uri="{BB962C8B-B14F-4D97-AF65-F5344CB8AC3E}">
        <p14:creationId xmlns:p14="http://schemas.microsoft.com/office/powerpoint/2010/main" val="4217938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A10D11-CE30-4031-B7B9-491ABF40B4C0}"/>
              </a:ext>
            </a:extLst>
          </p:cNvPr>
          <p:cNvSpPr>
            <a:spLocks noGrp="1"/>
          </p:cNvSpPr>
          <p:nvPr>
            <p:ph type="dt" sz="half" idx="10"/>
          </p:nvPr>
        </p:nvSpPr>
        <p:spPr/>
        <p:txBody>
          <a:bodyPr/>
          <a:lstStyle/>
          <a:p>
            <a:fld id="{8C4E1CEA-8444-474D-9E14-2EE00AE25913}" type="datetimeFigureOut">
              <a:rPr lang="en-US" smtClean="0"/>
              <a:t>7/23/2018</a:t>
            </a:fld>
            <a:endParaRPr lang="en-US"/>
          </a:p>
        </p:txBody>
      </p:sp>
      <p:sp>
        <p:nvSpPr>
          <p:cNvPr id="3" name="Footer Placeholder 2">
            <a:extLst>
              <a:ext uri="{FF2B5EF4-FFF2-40B4-BE49-F238E27FC236}">
                <a16:creationId xmlns:a16="http://schemas.microsoft.com/office/drawing/2014/main" id="{3C2C8FE5-7F02-44BE-9742-C4F828F5BE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AA43AF-9D0B-4417-AE33-DB813D1C15E8}"/>
              </a:ext>
            </a:extLst>
          </p:cNvPr>
          <p:cNvSpPr>
            <a:spLocks noGrp="1"/>
          </p:cNvSpPr>
          <p:nvPr>
            <p:ph type="sldNum" sz="quarter" idx="12"/>
          </p:nvPr>
        </p:nvSpPr>
        <p:spPr/>
        <p:txBody>
          <a:bodyPr/>
          <a:lstStyle/>
          <a:p>
            <a:fld id="{CA2055A3-71C5-4A13-A099-34B8830458BD}" type="slidenum">
              <a:rPr lang="en-US" smtClean="0"/>
              <a:t>‹#›</a:t>
            </a:fld>
            <a:endParaRPr lang="en-US"/>
          </a:p>
        </p:txBody>
      </p:sp>
    </p:spTree>
    <p:extLst>
      <p:ext uri="{BB962C8B-B14F-4D97-AF65-F5344CB8AC3E}">
        <p14:creationId xmlns:p14="http://schemas.microsoft.com/office/powerpoint/2010/main" val="1259820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0DAD8-E383-4E80-8E1A-A50A0BCF25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5456F8-3CFB-4E9F-80F1-25FEF79287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BB0A13-13FF-4962-B3A0-1AEE860955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408634F-3816-4D72-8C70-8F122C168F3A}"/>
              </a:ext>
            </a:extLst>
          </p:cNvPr>
          <p:cNvSpPr>
            <a:spLocks noGrp="1"/>
          </p:cNvSpPr>
          <p:nvPr>
            <p:ph type="dt" sz="half" idx="10"/>
          </p:nvPr>
        </p:nvSpPr>
        <p:spPr/>
        <p:txBody>
          <a:bodyPr/>
          <a:lstStyle/>
          <a:p>
            <a:fld id="{8C4E1CEA-8444-474D-9E14-2EE00AE25913}" type="datetimeFigureOut">
              <a:rPr lang="en-US" smtClean="0"/>
              <a:t>7/23/2018</a:t>
            </a:fld>
            <a:endParaRPr lang="en-US"/>
          </a:p>
        </p:txBody>
      </p:sp>
      <p:sp>
        <p:nvSpPr>
          <p:cNvPr id="6" name="Footer Placeholder 5">
            <a:extLst>
              <a:ext uri="{FF2B5EF4-FFF2-40B4-BE49-F238E27FC236}">
                <a16:creationId xmlns:a16="http://schemas.microsoft.com/office/drawing/2014/main" id="{649D0194-3288-4118-9FA6-E70D716B21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0883C3-D983-4302-A5C3-EFDBF56CE06B}"/>
              </a:ext>
            </a:extLst>
          </p:cNvPr>
          <p:cNvSpPr>
            <a:spLocks noGrp="1"/>
          </p:cNvSpPr>
          <p:nvPr>
            <p:ph type="sldNum" sz="quarter" idx="12"/>
          </p:nvPr>
        </p:nvSpPr>
        <p:spPr/>
        <p:txBody>
          <a:bodyPr/>
          <a:lstStyle/>
          <a:p>
            <a:fld id="{CA2055A3-71C5-4A13-A099-34B8830458BD}" type="slidenum">
              <a:rPr lang="en-US" smtClean="0"/>
              <a:t>‹#›</a:t>
            </a:fld>
            <a:endParaRPr lang="en-US"/>
          </a:p>
        </p:txBody>
      </p:sp>
    </p:spTree>
    <p:extLst>
      <p:ext uri="{BB962C8B-B14F-4D97-AF65-F5344CB8AC3E}">
        <p14:creationId xmlns:p14="http://schemas.microsoft.com/office/powerpoint/2010/main" val="4205369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624B0-1298-4BF4-BB62-DE0CA3E131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C84871-ADED-4E83-A146-389D6CAC04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82310D-26E3-4DF7-A58E-C061EC89DD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848EEE-69E3-4129-91AE-7B0EAC1ADC17}"/>
              </a:ext>
            </a:extLst>
          </p:cNvPr>
          <p:cNvSpPr>
            <a:spLocks noGrp="1"/>
          </p:cNvSpPr>
          <p:nvPr>
            <p:ph type="dt" sz="half" idx="10"/>
          </p:nvPr>
        </p:nvSpPr>
        <p:spPr/>
        <p:txBody>
          <a:bodyPr/>
          <a:lstStyle/>
          <a:p>
            <a:fld id="{8C4E1CEA-8444-474D-9E14-2EE00AE25913}" type="datetimeFigureOut">
              <a:rPr lang="en-US" smtClean="0"/>
              <a:t>7/23/2018</a:t>
            </a:fld>
            <a:endParaRPr lang="en-US"/>
          </a:p>
        </p:txBody>
      </p:sp>
      <p:sp>
        <p:nvSpPr>
          <p:cNvPr id="6" name="Footer Placeholder 5">
            <a:extLst>
              <a:ext uri="{FF2B5EF4-FFF2-40B4-BE49-F238E27FC236}">
                <a16:creationId xmlns:a16="http://schemas.microsoft.com/office/drawing/2014/main" id="{8CD4FE72-2FCF-4E68-A85B-0B536211FD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7FEC41-278A-4E5C-9435-CE120FA54440}"/>
              </a:ext>
            </a:extLst>
          </p:cNvPr>
          <p:cNvSpPr>
            <a:spLocks noGrp="1"/>
          </p:cNvSpPr>
          <p:nvPr>
            <p:ph type="sldNum" sz="quarter" idx="12"/>
          </p:nvPr>
        </p:nvSpPr>
        <p:spPr/>
        <p:txBody>
          <a:bodyPr/>
          <a:lstStyle/>
          <a:p>
            <a:fld id="{CA2055A3-71C5-4A13-A099-34B8830458BD}" type="slidenum">
              <a:rPr lang="en-US" smtClean="0"/>
              <a:t>‹#›</a:t>
            </a:fld>
            <a:endParaRPr lang="en-US"/>
          </a:p>
        </p:txBody>
      </p:sp>
    </p:spTree>
    <p:extLst>
      <p:ext uri="{BB962C8B-B14F-4D97-AF65-F5344CB8AC3E}">
        <p14:creationId xmlns:p14="http://schemas.microsoft.com/office/powerpoint/2010/main" val="2458270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theme" Target="../theme/theme3.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5" Type="http://schemas.openxmlformats.org/officeDocument/2006/relationships/theme" Target="../theme/theme4.xml"/><Relationship Id="rId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CB8611-DE7D-4F93-B3E8-65F408DBDE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9C07E8-E36E-4822-BF35-7B7AEC1981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DA6F3-001C-4FCF-A413-C781B15035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4E1CEA-8444-474D-9E14-2EE00AE25913}" type="datetimeFigureOut">
              <a:rPr lang="en-US" smtClean="0"/>
              <a:t>7/23/2018</a:t>
            </a:fld>
            <a:endParaRPr lang="en-US"/>
          </a:p>
        </p:txBody>
      </p:sp>
      <p:sp>
        <p:nvSpPr>
          <p:cNvPr id="5" name="Footer Placeholder 4">
            <a:extLst>
              <a:ext uri="{FF2B5EF4-FFF2-40B4-BE49-F238E27FC236}">
                <a16:creationId xmlns:a16="http://schemas.microsoft.com/office/drawing/2014/main" id="{3F707B01-ACBF-4F58-93C1-07A001320C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51FA83-15D6-40C4-9A88-A4C75A0E4E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2055A3-71C5-4A13-A099-34B8830458BD}" type="slidenum">
              <a:rPr lang="en-US" smtClean="0"/>
              <a:t>‹#›</a:t>
            </a:fld>
            <a:endParaRPr lang="en-US"/>
          </a:p>
        </p:txBody>
      </p:sp>
    </p:spTree>
    <p:extLst>
      <p:ext uri="{BB962C8B-B14F-4D97-AF65-F5344CB8AC3E}">
        <p14:creationId xmlns:p14="http://schemas.microsoft.com/office/powerpoint/2010/main" val="116692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4"/>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4" y="1189178"/>
            <a:ext cx="11653521" cy="2329658"/>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14"/>
          <a:stretch>
            <a:fillRect/>
          </a:stretch>
        </p:blipFill>
        <p:spPr>
          <a:xfrm rot="5400000">
            <a:off x="9179301" y="3012080"/>
            <a:ext cx="6858623" cy="833218"/>
          </a:xfrm>
          <a:prstGeom prst="rect">
            <a:avLst/>
          </a:prstGeom>
        </p:spPr>
      </p:pic>
    </p:spTree>
    <p:extLst>
      <p:ext uri="{BB962C8B-B14F-4D97-AF65-F5344CB8AC3E}">
        <p14:creationId xmlns:p14="http://schemas.microsoft.com/office/powerpoint/2010/main" val="315477016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ransition>
    <p:fade/>
  </p:transition>
  <p:txStyles>
    <p:titleStyle>
      <a:lvl1pPr algn="l" defTabSz="896365" rtl="0" eaLnBrk="1" latinLnBrk="0" hangingPunct="1">
        <a:lnSpc>
          <a:spcPct val="90000"/>
        </a:lnSpc>
        <a:spcBef>
          <a:spcPct val="0"/>
        </a:spcBef>
        <a:buNone/>
        <a:defRPr lang="en-US" sz="4705" b="0" kern="1200" cap="none" spc="-144"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19685" marR="0" indent="-219685" algn="l" defTabSz="896365"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529" kern="1200" spc="0" baseline="0">
          <a:gradFill>
            <a:gsLst>
              <a:gs pos="1250">
                <a:schemeClr val="tx1"/>
              </a:gs>
              <a:gs pos="100000">
                <a:schemeClr val="tx1"/>
              </a:gs>
            </a:gsLst>
            <a:lin ang="5400000" scaled="0"/>
          </a:gradFill>
          <a:latin typeface="+mj-lt"/>
          <a:ea typeface="+mn-ea"/>
          <a:cs typeface="+mn-cs"/>
        </a:defRPr>
      </a:lvl1pPr>
      <a:lvl2pPr marL="439368" marR="0" indent="-219685" algn="l" defTabSz="896365"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745" kern="1200" spc="0" baseline="0">
          <a:gradFill>
            <a:gsLst>
              <a:gs pos="1250">
                <a:schemeClr val="tx1"/>
              </a:gs>
              <a:gs pos="100000">
                <a:schemeClr val="tx1"/>
              </a:gs>
            </a:gsLst>
            <a:lin ang="5400000" scaled="0"/>
          </a:gradFill>
          <a:latin typeface="+mn-lt"/>
          <a:ea typeface="+mn-ea"/>
          <a:cs typeface="+mn-cs"/>
        </a:defRPr>
      </a:lvl2pPr>
      <a:lvl3pPr marL="659054" marR="0" indent="-219685" algn="l" defTabSz="896365"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3pPr>
      <a:lvl4pPr marL="878738" marR="0" indent="-219685" algn="l" defTabSz="896365"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4pPr>
      <a:lvl5pPr marL="1098423" marR="0" indent="-219685" algn="l" defTabSz="896365"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5pPr>
      <a:lvl6pPr marL="2465003" indent="-224092" algn="l" defTabSz="896365" rtl="0" eaLnBrk="1" latinLnBrk="0" hangingPunct="1">
        <a:spcBef>
          <a:spcPct val="20000"/>
        </a:spcBef>
        <a:buFont typeface="Arial" pitchFamily="34" charset="0"/>
        <a:buChar char="•"/>
        <a:defRPr sz="1922" kern="1200">
          <a:solidFill>
            <a:schemeClr val="tx1"/>
          </a:solidFill>
          <a:latin typeface="+mn-lt"/>
          <a:ea typeface="+mn-ea"/>
          <a:cs typeface="+mn-cs"/>
        </a:defRPr>
      </a:lvl6pPr>
      <a:lvl7pPr marL="2913186" indent="-224092" algn="l" defTabSz="896365" rtl="0" eaLnBrk="1" latinLnBrk="0" hangingPunct="1">
        <a:spcBef>
          <a:spcPct val="20000"/>
        </a:spcBef>
        <a:buFont typeface="Arial" pitchFamily="34" charset="0"/>
        <a:buChar char="•"/>
        <a:defRPr sz="1922" kern="1200">
          <a:solidFill>
            <a:schemeClr val="tx1"/>
          </a:solidFill>
          <a:latin typeface="+mn-lt"/>
          <a:ea typeface="+mn-ea"/>
          <a:cs typeface="+mn-cs"/>
        </a:defRPr>
      </a:lvl7pPr>
      <a:lvl8pPr marL="3361368" indent="-224092" algn="l" defTabSz="896365" rtl="0" eaLnBrk="1" latinLnBrk="0" hangingPunct="1">
        <a:spcBef>
          <a:spcPct val="20000"/>
        </a:spcBef>
        <a:buFont typeface="Arial" pitchFamily="34" charset="0"/>
        <a:buChar char="•"/>
        <a:defRPr sz="1922" kern="1200">
          <a:solidFill>
            <a:schemeClr val="tx1"/>
          </a:solidFill>
          <a:latin typeface="+mn-lt"/>
          <a:ea typeface="+mn-ea"/>
          <a:cs typeface="+mn-cs"/>
        </a:defRPr>
      </a:lvl8pPr>
      <a:lvl9pPr marL="3809552" indent="-224092" algn="l" defTabSz="896365" rtl="0" eaLnBrk="1" latinLnBrk="0" hangingPunct="1">
        <a:spcBef>
          <a:spcPct val="20000"/>
        </a:spcBef>
        <a:buFont typeface="Arial" pitchFamily="34" charset="0"/>
        <a:buChar char="•"/>
        <a:defRPr sz="1922" kern="1200">
          <a:solidFill>
            <a:schemeClr val="tx1"/>
          </a:solidFill>
          <a:latin typeface="+mn-lt"/>
          <a:ea typeface="+mn-ea"/>
          <a:cs typeface="+mn-cs"/>
        </a:defRPr>
      </a:lvl9pPr>
    </p:bodyStyle>
    <p:otherStyle>
      <a:defPPr>
        <a:defRPr lang="en-US"/>
      </a:defPPr>
      <a:lvl1pPr marL="0" algn="l" defTabSz="896365" rtl="0" eaLnBrk="1" latinLnBrk="0" hangingPunct="1">
        <a:defRPr sz="1730" kern="1200">
          <a:solidFill>
            <a:schemeClr val="tx1"/>
          </a:solidFill>
          <a:latin typeface="+mn-lt"/>
          <a:ea typeface="+mn-ea"/>
          <a:cs typeface="+mn-cs"/>
        </a:defRPr>
      </a:lvl1pPr>
      <a:lvl2pPr marL="448182" algn="l" defTabSz="896365" rtl="0" eaLnBrk="1" latinLnBrk="0" hangingPunct="1">
        <a:defRPr sz="1730" kern="1200">
          <a:solidFill>
            <a:schemeClr val="tx1"/>
          </a:solidFill>
          <a:latin typeface="+mn-lt"/>
          <a:ea typeface="+mn-ea"/>
          <a:cs typeface="+mn-cs"/>
        </a:defRPr>
      </a:lvl2pPr>
      <a:lvl3pPr marL="896365" algn="l" defTabSz="896365" rtl="0" eaLnBrk="1" latinLnBrk="0" hangingPunct="1">
        <a:defRPr sz="1730" kern="1200">
          <a:solidFill>
            <a:schemeClr val="tx1"/>
          </a:solidFill>
          <a:latin typeface="+mn-lt"/>
          <a:ea typeface="+mn-ea"/>
          <a:cs typeface="+mn-cs"/>
        </a:defRPr>
      </a:lvl3pPr>
      <a:lvl4pPr marL="1344547" algn="l" defTabSz="896365" rtl="0" eaLnBrk="1" latinLnBrk="0" hangingPunct="1">
        <a:defRPr sz="1730" kern="1200">
          <a:solidFill>
            <a:schemeClr val="tx1"/>
          </a:solidFill>
          <a:latin typeface="+mn-lt"/>
          <a:ea typeface="+mn-ea"/>
          <a:cs typeface="+mn-cs"/>
        </a:defRPr>
      </a:lvl4pPr>
      <a:lvl5pPr marL="1792730" algn="l" defTabSz="896365" rtl="0" eaLnBrk="1" latinLnBrk="0" hangingPunct="1">
        <a:defRPr sz="1730" kern="1200">
          <a:solidFill>
            <a:schemeClr val="tx1"/>
          </a:solidFill>
          <a:latin typeface="+mn-lt"/>
          <a:ea typeface="+mn-ea"/>
          <a:cs typeface="+mn-cs"/>
        </a:defRPr>
      </a:lvl5pPr>
      <a:lvl6pPr marL="2240913" algn="l" defTabSz="896365" rtl="0" eaLnBrk="1" latinLnBrk="0" hangingPunct="1">
        <a:defRPr sz="1730" kern="1200">
          <a:solidFill>
            <a:schemeClr val="tx1"/>
          </a:solidFill>
          <a:latin typeface="+mn-lt"/>
          <a:ea typeface="+mn-ea"/>
          <a:cs typeface="+mn-cs"/>
        </a:defRPr>
      </a:lvl6pPr>
      <a:lvl7pPr marL="2689094" algn="l" defTabSz="896365" rtl="0" eaLnBrk="1" latinLnBrk="0" hangingPunct="1">
        <a:defRPr sz="1730" kern="1200">
          <a:solidFill>
            <a:schemeClr val="tx1"/>
          </a:solidFill>
          <a:latin typeface="+mn-lt"/>
          <a:ea typeface="+mn-ea"/>
          <a:cs typeface="+mn-cs"/>
        </a:defRPr>
      </a:lvl7pPr>
      <a:lvl8pPr marL="3137277" algn="l" defTabSz="896365" rtl="0" eaLnBrk="1" latinLnBrk="0" hangingPunct="1">
        <a:defRPr sz="1730" kern="1200">
          <a:solidFill>
            <a:schemeClr val="tx1"/>
          </a:solidFill>
          <a:latin typeface="+mn-lt"/>
          <a:ea typeface="+mn-ea"/>
          <a:cs typeface="+mn-cs"/>
        </a:defRPr>
      </a:lvl8pPr>
      <a:lvl9pPr marL="3585460" algn="l" defTabSz="896365" rtl="0" eaLnBrk="1" latinLnBrk="0" hangingPunct="1">
        <a:defRPr sz="173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1373">
          <p15:clr>
            <a:srgbClr val="C35EA4"/>
          </p15:clr>
        </p15:guide>
        <p15:guide id="4" pos="1517">
          <p15:clr>
            <a:srgbClr val="C35EA4"/>
          </p15:clr>
        </p15:guide>
        <p15:guide id="5" pos="2621">
          <p15:clr>
            <a:srgbClr val="C35EA4"/>
          </p15:clr>
        </p15:guide>
        <p15:guide id="6" pos="2765">
          <p15:clr>
            <a:srgbClr val="C35EA4"/>
          </p15:clr>
        </p15:guide>
        <p15:guide id="7" pos="3821">
          <p15:clr>
            <a:srgbClr val="C35EA4"/>
          </p15:clr>
        </p15:guide>
        <p15:guide id="8" pos="3989">
          <p15:clr>
            <a:srgbClr val="C35EA4"/>
          </p15:clr>
        </p15:guide>
        <p15:guide id="9" pos="5069">
          <p15:clr>
            <a:srgbClr val="C35EA4"/>
          </p15:clr>
        </p15:guide>
        <p15:guide id="10" pos="5213">
          <p15:clr>
            <a:srgbClr val="C35EA4"/>
          </p15:clr>
        </p15:guide>
        <p15:guide id="11" pos="6317">
          <p15:clr>
            <a:srgbClr val="C35EA4"/>
          </p15:clr>
        </p15:guide>
        <p15:guide id="12" pos="6461">
          <p15:clr>
            <a:srgbClr val="C35EA4"/>
          </p15:clr>
        </p15:guide>
        <p15:guide id="16" pos="293">
          <p15:clr>
            <a:srgbClr val="F26B43"/>
          </p15:clr>
        </p15:guide>
        <p15:guide id="17" pos="7541">
          <p15:clr>
            <a:srgbClr val="F26B43"/>
          </p15:clr>
        </p15:guide>
        <p15:guide id="18" orient="horz" pos="766">
          <p15:clr>
            <a:srgbClr val="5ACBF0"/>
          </p15:clr>
        </p15:guide>
        <p15:guide id="19" orient="horz" pos="1393">
          <p15:clr>
            <a:srgbClr val="5ACBF0"/>
          </p15:clr>
        </p15:guide>
        <p15:guide id="20" orient="horz" pos="617">
          <p15:clr>
            <a:srgbClr val="5ACBF0"/>
          </p15:clr>
        </p15:guide>
        <p15:guide id="21" orient="horz" pos="1544">
          <p15:clr>
            <a:srgbClr val="5ACBF0"/>
          </p15:clr>
        </p15:guide>
        <p15:guide id="22" orient="horz" pos="2172">
          <p15:clr>
            <a:srgbClr val="5ACBF0"/>
          </p15:clr>
        </p15:guide>
        <p15:guide id="23" orient="horz" pos="2320">
          <p15:clr>
            <a:srgbClr val="5ACBF0"/>
          </p15:clr>
        </p15:guide>
        <p15:guide id="25" orient="horz" pos="289">
          <p15:clr>
            <a:srgbClr val="F26B43"/>
          </p15:clr>
        </p15:guide>
        <p15:guide id="26" orient="horz" pos="4202">
          <p15:clr>
            <a:srgbClr val="F26B43"/>
          </p15:clr>
        </p15:guide>
        <p15:guide id="27" orient="horz" pos="2949">
          <p15:clr>
            <a:srgbClr val="5ACBF0"/>
          </p15:clr>
        </p15:guide>
        <p15:guide id="28" orient="horz" pos="3098">
          <p15:clr>
            <a:srgbClr val="5ACBF0"/>
          </p15:clr>
        </p15:guide>
        <p15:guide id="29" orient="horz" pos="3727">
          <p15:clr>
            <a:srgbClr val="5ACBF0"/>
          </p15:clr>
        </p15:guide>
        <p15:guide id="30" orient="horz" pos="3876">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2"/>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2" y="1189178"/>
            <a:ext cx="11653521" cy="2263268"/>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rot="5400000">
            <a:off x="9179299" y="3012080"/>
            <a:ext cx="6858623" cy="833218"/>
          </a:xfrm>
          <a:prstGeom prst="rect">
            <a:avLst/>
          </a:prstGeom>
        </p:spPr>
      </p:pic>
    </p:spTree>
    <p:extLst>
      <p:ext uri="{BB962C8B-B14F-4D97-AF65-F5344CB8AC3E}">
        <p14:creationId xmlns:p14="http://schemas.microsoft.com/office/powerpoint/2010/main" val="300729615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Lst>
  <p:transition>
    <p:fade/>
  </p:transition>
  <p:txStyles>
    <p:titleStyle>
      <a:lvl1pPr algn="l" defTabSz="914192" rtl="0" eaLnBrk="1" latinLnBrk="0" hangingPunct="1">
        <a:lnSpc>
          <a:spcPct val="90000"/>
        </a:lnSpc>
        <a:spcBef>
          <a:spcPct val="0"/>
        </a:spcBef>
        <a:buNone/>
        <a:defRPr lang="en-US" sz="4704" b="0" kern="1200" cap="none" spc="-147" baseline="0" dirty="0" smtClean="0">
          <a:ln w="3175">
            <a:noFill/>
          </a:ln>
          <a:gradFill>
            <a:gsLst>
              <a:gs pos="1250">
                <a:schemeClr val="tx1"/>
              </a:gs>
              <a:gs pos="100000">
                <a:schemeClr val="tx1"/>
              </a:gs>
            </a:gsLst>
            <a:lin ang="5400000" scaled="0"/>
          </a:gradFill>
          <a:effectLst/>
          <a:latin typeface="+mn-lt"/>
          <a:ea typeface="+mn-ea"/>
          <a:cs typeface="Segoe UI" pitchFamily="34" charset="0"/>
        </a:defRPr>
      </a:lvl1pPr>
    </p:titleStyle>
    <p:bodyStyle>
      <a:lvl1pPr marL="224054" marR="0" indent="-224054" algn="l" defTabSz="91419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528" kern="1200" spc="0" baseline="0">
          <a:gradFill>
            <a:gsLst>
              <a:gs pos="1250">
                <a:schemeClr val="tx1"/>
              </a:gs>
              <a:gs pos="100000">
                <a:schemeClr val="tx1"/>
              </a:gs>
            </a:gsLst>
            <a:lin ang="5400000" scaled="0"/>
          </a:gradFill>
          <a:latin typeface="+mj-lt"/>
          <a:ea typeface="+mn-ea"/>
          <a:cs typeface="+mn-cs"/>
        </a:defRPr>
      </a:lvl1pPr>
      <a:lvl2pPr marL="448107" marR="0" indent="-224054" algn="l" defTabSz="91419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745" kern="1200" spc="0" baseline="0">
          <a:gradFill>
            <a:gsLst>
              <a:gs pos="1250">
                <a:schemeClr val="tx1"/>
              </a:gs>
              <a:gs pos="100000">
                <a:schemeClr val="tx1"/>
              </a:gs>
            </a:gsLst>
            <a:lin ang="5400000" scaled="0"/>
          </a:gradFill>
          <a:latin typeface="+mn-lt"/>
          <a:ea typeface="+mn-ea"/>
          <a:cs typeface="+mn-cs"/>
        </a:defRPr>
      </a:lvl2pPr>
      <a:lvl3pPr marL="672161" marR="0" indent="-224054" algn="l" defTabSz="91419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3pPr>
      <a:lvl4pPr marL="896214" marR="0" indent="-224054" algn="l" defTabSz="91419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157" kern="1200" spc="0" baseline="0">
          <a:gradFill>
            <a:gsLst>
              <a:gs pos="1250">
                <a:schemeClr val="tx1"/>
              </a:gs>
              <a:gs pos="100000">
                <a:schemeClr val="tx1"/>
              </a:gs>
            </a:gsLst>
            <a:lin ang="5400000" scaled="0"/>
          </a:gradFill>
          <a:latin typeface="+mn-lt"/>
          <a:ea typeface="+mn-ea"/>
          <a:cs typeface="+mn-cs"/>
        </a:defRPr>
      </a:lvl4pPr>
      <a:lvl5pPr marL="1120268" marR="0" indent="-224054" algn="l" defTabSz="91419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157" kern="1200" spc="0" baseline="0">
          <a:gradFill>
            <a:gsLst>
              <a:gs pos="1250">
                <a:schemeClr val="tx1"/>
              </a:gs>
              <a:gs pos="100000">
                <a:schemeClr val="tx1"/>
              </a:gs>
            </a:gsLst>
            <a:lin ang="5400000" scaled="0"/>
          </a:gradFill>
          <a:latin typeface="+mn-lt"/>
          <a:ea typeface="+mn-ea"/>
          <a:cs typeface="+mn-cs"/>
        </a:defRPr>
      </a:lvl5pPr>
      <a:lvl6pPr marL="2514026"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123"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219"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5315"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192" rtl="0" eaLnBrk="1" latinLnBrk="0" hangingPunct="1">
        <a:defRPr sz="1765" kern="1200">
          <a:solidFill>
            <a:schemeClr val="tx1"/>
          </a:solidFill>
          <a:latin typeface="+mn-lt"/>
          <a:ea typeface="+mn-ea"/>
          <a:cs typeface="+mn-cs"/>
        </a:defRPr>
      </a:lvl1pPr>
      <a:lvl2pPr marL="457095" algn="l" defTabSz="914192" rtl="0" eaLnBrk="1" latinLnBrk="0" hangingPunct="1">
        <a:defRPr sz="1765" kern="1200">
          <a:solidFill>
            <a:schemeClr val="tx1"/>
          </a:solidFill>
          <a:latin typeface="+mn-lt"/>
          <a:ea typeface="+mn-ea"/>
          <a:cs typeface="+mn-cs"/>
        </a:defRPr>
      </a:lvl2pPr>
      <a:lvl3pPr marL="914192" algn="l" defTabSz="914192" rtl="0" eaLnBrk="1" latinLnBrk="0" hangingPunct="1">
        <a:defRPr sz="1765" kern="1200">
          <a:solidFill>
            <a:schemeClr val="tx1"/>
          </a:solidFill>
          <a:latin typeface="+mn-lt"/>
          <a:ea typeface="+mn-ea"/>
          <a:cs typeface="+mn-cs"/>
        </a:defRPr>
      </a:lvl3pPr>
      <a:lvl4pPr marL="1371287" algn="l" defTabSz="914192" rtl="0" eaLnBrk="1" latinLnBrk="0" hangingPunct="1">
        <a:defRPr sz="1765" kern="1200">
          <a:solidFill>
            <a:schemeClr val="tx1"/>
          </a:solidFill>
          <a:latin typeface="+mn-lt"/>
          <a:ea typeface="+mn-ea"/>
          <a:cs typeface="+mn-cs"/>
        </a:defRPr>
      </a:lvl4pPr>
      <a:lvl5pPr marL="1828383" algn="l" defTabSz="914192" rtl="0" eaLnBrk="1" latinLnBrk="0" hangingPunct="1">
        <a:defRPr sz="1765" kern="1200">
          <a:solidFill>
            <a:schemeClr val="tx1"/>
          </a:solidFill>
          <a:latin typeface="+mn-lt"/>
          <a:ea typeface="+mn-ea"/>
          <a:cs typeface="+mn-cs"/>
        </a:defRPr>
      </a:lvl5pPr>
      <a:lvl6pPr marL="2285479" algn="l" defTabSz="914192" rtl="0" eaLnBrk="1" latinLnBrk="0" hangingPunct="1">
        <a:defRPr sz="1765" kern="1200">
          <a:solidFill>
            <a:schemeClr val="tx1"/>
          </a:solidFill>
          <a:latin typeface="+mn-lt"/>
          <a:ea typeface="+mn-ea"/>
          <a:cs typeface="+mn-cs"/>
        </a:defRPr>
      </a:lvl6pPr>
      <a:lvl7pPr marL="2742575" algn="l" defTabSz="914192" rtl="0" eaLnBrk="1" latinLnBrk="0" hangingPunct="1">
        <a:defRPr sz="1765" kern="1200">
          <a:solidFill>
            <a:schemeClr val="tx1"/>
          </a:solidFill>
          <a:latin typeface="+mn-lt"/>
          <a:ea typeface="+mn-ea"/>
          <a:cs typeface="+mn-cs"/>
        </a:defRPr>
      </a:lvl7pPr>
      <a:lvl8pPr marL="3199670" algn="l" defTabSz="914192" rtl="0" eaLnBrk="1" latinLnBrk="0" hangingPunct="1">
        <a:defRPr sz="1765" kern="1200">
          <a:solidFill>
            <a:schemeClr val="tx1"/>
          </a:solidFill>
          <a:latin typeface="+mn-lt"/>
          <a:ea typeface="+mn-ea"/>
          <a:cs typeface="+mn-cs"/>
        </a:defRPr>
      </a:lvl8pPr>
      <a:lvl9pPr marL="3656767" algn="l" defTabSz="914192"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1381">
          <p15:clr>
            <a:srgbClr val="C35EA4"/>
          </p15:clr>
        </p15:guide>
        <p15:guide id="4" pos="1528">
          <p15:clr>
            <a:srgbClr val="C35EA4"/>
          </p15:clr>
        </p15:guide>
        <p15:guide id="5" pos="2618">
          <p15:clr>
            <a:srgbClr val="C35EA4"/>
          </p15:clr>
        </p15:guide>
        <p15:guide id="6" pos="2765">
          <p15:clr>
            <a:srgbClr val="C35EA4"/>
          </p15:clr>
        </p15:guide>
        <p15:guide id="7" pos="3854">
          <p15:clr>
            <a:srgbClr val="C35EA4"/>
          </p15:clr>
        </p15:guide>
        <p15:guide id="8" pos="4003">
          <p15:clr>
            <a:srgbClr val="C35EA4"/>
          </p15:clr>
        </p15:guide>
        <p15:guide id="9" pos="5083">
          <p15:clr>
            <a:srgbClr val="C35EA4"/>
          </p15:clr>
        </p15:guide>
        <p15:guide id="10" pos="5230">
          <p15:clr>
            <a:srgbClr val="C35EA4"/>
          </p15:clr>
        </p15:guide>
        <p15:guide id="11" pos="6323">
          <p15:clr>
            <a:srgbClr val="C35EA4"/>
          </p15:clr>
        </p15:guide>
        <p15:guide id="12" pos="6469">
          <p15:clr>
            <a:srgbClr val="C35EA4"/>
          </p15:clr>
        </p15:guide>
        <p15:guide id="16" pos="293">
          <p15:clr>
            <a:srgbClr val="F26B43"/>
          </p15:clr>
        </p15:guide>
        <p15:guide id="17" pos="7558">
          <p15:clr>
            <a:srgbClr val="F26B43"/>
          </p15:clr>
        </p15:guide>
        <p15:guide id="18" orient="horz" pos="751">
          <p15:clr>
            <a:srgbClr val="5ACBF0"/>
          </p15:clr>
        </p15:guide>
        <p15:guide id="19" orient="horz" pos="1366">
          <p15:clr>
            <a:srgbClr val="5ACBF0"/>
          </p15:clr>
        </p15:guide>
        <p15:guide id="20" orient="horz" pos="605">
          <p15:clr>
            <a:srgbClr val="5ACBF0"/>
          </p15:clr>
        </p15:guide>
        <p15:guide id="21" orient="horz" pos="1514">
          <p15:clr>
            <a:srgbClr val="5ACBF0"/>
          </p15:clr>
        </p15:guide>
        <p15:guide id="22" orient="horz" pos="2130">
          <p15:clr>
            <a:srgbClr val="5ACBF0"/>
          </p15:clr>
        </p15:guide>
        <p15:guide id="23" orient="horz" pos="2275">
          <p15:clr>
            <a:srgbClr val="5ACBF0"/>
          </p15:clr>
        </p15:guide>
        <p15:guide id="25" orient="horz" pos="283">
          <p15:clr>
            <a:srgbClr val="F26B43"/>
          </p15:clr>
        </p15:guide>
        <p15:guide id="26" orient="horz" pos="4120">
          <p15:clr>
            <a:srgbClr val="F26B43"/>
          </p15:clr>
        </p15:guide>
        <p15:guide id="27" orient="horz" pos="2891">
          <p15:clr>
            <a:srgbClr val="5ACBF0"/>
          </p15:clr>
        </p15:guide>
        <p15:guide id="28" orient="horz" pos="3038">
          <p15:clr>
            <a:srgbClr val="5ACBF0"/>
          </p15:clr>
        </p15:guide>
        <p15:guide id="29" orient="horz" pos="3654">
          <p15:clr>
            <a:srgbClr val="5ACBF0"/>
          </p15:clr>
        </p15:guide>
        <p15:guide id="30" orient="horz" pos="3800">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7753F9-E543-4333-93CA-28C8667CE03F}"/>
              </a:ext>
            </a:extLst>
          </p:cNvPr>
          <p:cNvSpPr>
            <a:spLocks noGrp="1"/>
          </p:cNvSpPr>
          <p:nvPr>
            <p:ph type="title"/>
          </p:nvPr>
        </p:nvSpPr>
        <p:spPr>
          <a:xfrm>
            <a:off x="149831" y="97998"/>
            <a:ext cx="11901756" cy="73421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65706E-E64F-40A6-B5DC-99AF3B8BE848}"/>
              </a:ext>
            </a:extLst>
          </p:cNvPr>
          <p:cNvSpPr>
            <a:spLocks noGrp="1"/>
          </p:cNvSpPr>
          <p:nvPr>
            <p:ph type="body" idx="1"/>
          </p:nvPr>
        </p:nvSpPr>
        <p:spPr>
          <a:xfrm>
            <a:off x="149831" y="1126983"/>
            <a:ext cx="11901756"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00BF63-CF62-415C-86EC-34A20C2C2891}"/>
              </a:ext>
            </a:extLst>
          </p:cNvPr>
          <p:cNvSpPr>
            <a:spLocks noGrp="1"/>
          </p:cNvSpPr>
          <p:nvPr>
            <p:ph type="dt" sz="half" idx="2"/>
          </p:nvPr>
        </p:nvSpPr>
        <p:spPr>
          <a:xfrm>
            <a:off x="0" y="6699380"/>
            <a:ext cx="1027416" cy="158620"/>
          </a:xfrm>
          <a:prstGeom prst="rect">
            <a:avLst/>
          </a:prstGeom>
        </p:spPr>
        <p:txBody>
          <a:bodyPr vert="horz" lIns="91440" tIns="45720" rIns="91440" bIns="45720" rtlCol="0" anchor="ctr"/>
          <a:lstStyle>
            <a:lvl1pPr algn="l">
              <a:defRPr sz="600">
                <a:solidFill>
                  <a:schemeClr val="bg1">
                    <a:lumMod val="85000"/>
                  </a:schemeClr>
                </a:solidFill>
              </a:defRPr>
            </a:lvl1pPr>
          </a:lstStyle>
          <a:p>
            <a:pPr defTabSz="914225">
              <a:defRPr/>
            </a:pPr>
            <a:fld id="{0711AC0A-2895-47D1-B6A7-3693EABA312C}" type="datetime1">
              <a:rPr lang="en-US" smtClean="0">
                <a:solidFill>
                  <a:prstClr val="white">
                    <a:lumMod val="85000"/>
                  </a:prstClr>
                </a:solidFill>
              </a:rPr>
              <a:pPr defTabSz="914225">
                <a:defRPr/>
              </a:pPr>
              <a:t>7/23/2018</a:t>
            </a:fld>
            <a:endParaRPr lang="en-US">
              <a:solidFill>
                <a:prstClr val="white">
                  <a:lumMod val="85000"/>
                </a:prstClr>
              </a:solidFill>
            </a:endParaRPr>
          </a:p>
        </p:txBody>
      </p:sp>
      <p:sp>
        <p:nvSpPr>
          <p:cNvPr id="5" name="Footer Placeholder 4">
            <a:extLst>
              <a:ext uri="{FF2B5EF4-FFF2-40B4-BE49-F238E27FC236}">
                <a16:creationId xmlns:a16="http://schemas.microsoft.com/office/drawing/2014/main" id="{FD8A3835-D433-40DB-86CB-666B9C76D8AC}"/>
              </a:ext>
            </a:extLst>
          </p:cNvPr>
          <p:cNvSpPr>
            <a:spLocks noGrp="1"/>
          </p:cNvSpPr>
          <p:nvPr>
            <p:ph type="ftr" sz="quarter" idx="3"/>
          </p:nvPr>
        </p:nvSpPr>
        <p:spPr>
          <a:xfrm>
            <a:off x="1376738" y="6699380"/>
            <a:ext cx="9914561" cy="158620"/>
          </a:xfrm>
          <a:prstGeom prst="rect">
            <a:avLst/>
          </a:prstGeom>
        </p:spPr>
        <p:txBody>
          <a:bodyPr vert="horz" lIns="91440" tIns="45720" rIns="91440" bIns="45720" rtlCol="0" anchor="ctr"/>
          <a:lstStyle>
            <a:lvl1pPr algn="ctr">
              <a:defRPr sz="600">
                <a:solidFill>
                  <a:schemeClr val="bg1">
                    <a:lumMod val="85000"/>
                  </a:schemeClr>
                </a:solidFill>
              </a:defRPr>
            </a:lvl1pPr>
          </a:lstStyle>
          <a:p>
            <a:pPr defTabSz="914225">
              <a:defRPr/>
            </a:pPr>
            <a:r>
              <a:rPr lang="en-US">
                <a:solidFill>
                  <a:prstClr val="white">
                    <a:lumMod val="85000"/>
                  </a:prstClr>
                </a:solidFill>
              </a:rPr>
              <a:t>&lt;company name&gt;- SUBJECT TO NDA OR PIA</a:t>
            </a:r>
          </a:p>
        </p:txBody>
      </p:sp>
      <p:sp>
        <p:nvSpPr>
          <p:cNvPr id="6" name="Slide Number Placeholder 5">
            <a:extLst>
              <a:ext uri="{FF2B5EF4-FFF2-40B4-BE49-F238E27FC236}">
                <a16:creationId xmlns:a16="http://schemas.microsoft.com/office/drawing/2014/main" id="{E0AC4291-D825-4356-AA67-4C39648AAA39}"/>
              </a:ext>
            </a:extLst>
          </p:cNvPr>
          <p:cNvSpPr>
            <a:spLocks noGrp="1"/>
          </p:cNvSpPr>
          <p:nvPr>
            <p:ph type="sldNum" sz="quarter" idx="4"/>
          </p:nvPr>
        </p:nvSpPr>
        <p:spPr>
          <a:xfrm>
            <a:off x="11609798" y="6699379"/>
            <a:ext cx="582202" cy="158620"/>
          </a:xfrm>
          <a:prstGeom prst="rect">
            <a:avLst/>
          </a:prstGeom>
        </p:spPr>
        <p:txBody>
          <a:bodyPr vert="horz" lIns="91440" tIns="45720" rIns="91440" bIns="45720" rtlCol="0" anchor="ctr"/>
          <a:lstStyle>
            <a:lvl1pPr algn="r">
              <a:defRPr sz="600">
                <a:solidFill>
                  <a:schemeClr val="bg1">
                    <a:lumMod val="85000"/>
                  </a:schemeClr>
                </a:solidFill>
              </a:defRPr>
            </a:lvl1pPr>
          </a:lstStyle>
          <a:p>
            <a:pPr defTabSz="914225">
              <a:defRPr/>
            </a:pPr>
            <a:fld id="{2064D0AA-63B8-4954-A966-5C7D07E178C1}" type="slidenum">
              <a:rPr lang="en-US" smtClean="0">
                <a:solidFill>
                  <a:prstClr val="white">
                    <a:lumMod val="85000"/>
                  </a:prstClr>
                </a:solidFill>
              </a:rPr>
              <a:pPr defTabSz="914225">
                <a:defRPr/>
              </a:pPr>
              <a:t>‹#›</a:t>
            </a:fld>
            <a:endParaRPr lang="en-US">
              <a:solidFill>
                <a:prstClr val="white">
                  <a:lumMod val="85000"/>
                </a:prstClr>
              </a:solidFill>
            </a:endParaRPr>
          </a:p>
        </p:txBody>
      </p:sp>
    </p:spTree>
    <p:extLst>
      <p:ext uri="{BB962C8B-B14F-4D97-AF65-F5344CB8AC3E}">
        <p14:creationId xmlns:p14="http://schemas.microsoft.com/office/powerpoint/2010/main" val="422223330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Lst>
  <p:hf hdr="0"/>
  <p:txStyles>
    <p:titleStyle>
      <a:lvl1pPr algn="l" defTabSz="914225" rtl="0" eaLnBrk="1" latinLnBrk="0" hangingPunct="1">
        <a:lnSpc>
          <a:spcPct val="90000"/>
        </a:lnSpc>
        <a:spcBef>
          <a:spcPct val="0"/>
        </a:spcBef>
        <a:buNone/>
        <a:defRPr sz="4400" kern="1200">
          <a:solidFill>
            <a:schemeClr val="tx1">
              <a:lumMod val="75000"/>
              <a:lumOff val="25000"/>
            </a:schemeClr>
          </a:solidFill>
          <a:latin typeface="+mj-lt"/>
          <a:ea typeface="+mj-ea"/>
          <a:cs typeface="+mj-cs"/>
        </a:defRPr>
      </a:lvl1pPr>
    </p:titleStyle>
    <p:bodyStyle>
      <a:lvl1pPr marL="228556" indent="-228556" algn="l" defTabSz="914225"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668" indent="-228556" algn="l" defTabSz="914225"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2781" indent="-228556" algn="l" defTabSz="914225"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599893" indent="-228556" algn="l" defTabSz="914225"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005" indent="-228556" algn="l" defTabSz="914225"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118" indent="-228556" algn="l" defTabSz="91422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30" indent="-228556" algn="l" defTabSz="91422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41" indent="-228556" algn="l" defTabSz="91422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53" indent="-228556" algn="l" defTabSz="91422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25" rtl="0" eaLnBrk="1" latinLnBrk="0" hangingPunct="1">
        <a:defRPr sz="1800" kern="1200">
          <a:solidFill>
            <a:schemeClr val="tx1"/>
          </a:solidFill>
          <a:latin typeface="+mn-lt"/>
          <a:ea typeface="+mn-ea"/>
          <a:cs typeface="+mn-cs"/>
        </a:defRPr>
      </a:lvl1pPr>
      <a:lvl2pPr marL="457112" algn="l" defTabSz="914225" rtl="0" eaLnBrk="1" latinLnBrk="0" hangingPunct="1">
        <a:defRPr sz="1800" kern="1200">
          <a:solidFill>
            <a:schemeClr val="tx1"/>
          </a:solidFill>
          <a:latin typeface="+mn-lt"/>
          <a:ea typeface="+mn-ea"/>
          <a:cs typeface="+mn-cs"/>
        </a:defRPr>
      </a:lvl2pPr>
      <a:lvl3pPr marL="914225" algn="l" defTabSz="914225" rtl="0" eaLnBrk="1" latinLnBrk="0" hangingPunct="1">
        <a:defRPr sz="1800" kern="1200">
          <a:solidFill>
            <a:schemeClr val="tx1"/>
          </a:solidFill>
          <a:latin typeface="+mn-lt"/>
          <a:ea typeface="+mn-ea"/>
          <a:cs typeface="+mn-cs"/>
        </a:defRPr>
      </a:lvl3pPr>
      <a:lvl4pPr marL="1371337" algn="l" defTabSz="914225" rtl="0" eaLnBrk="1" latinLnBrk="0" hangingPunct="1">
        <a:defRPr sz="1800" kern="1200">
          <a:solidFill>
            <a:schemeClr val="tx1"/>
          </a:solidFill>
          <a:latin typeface="+mn-lt"/>
          <a:ea typeface="+mn-ea"/>
          <a:cs typeface="+mn-cs"/>
        </a:defRPr>
      </a:lvl4pPr>
      <a:lvl5pPr marL="1828449" algn="l" defTabSz="914225" rtl="0" eaLnBrk="1" latinLnBrk="0" hangingPunct="1">
        <a:defRPr sz="1800" kern="1200">
          <a:solidFill>
            <a:schemeClr val="tx1"/>
          </a:solidFill>
          <a:latin typeface="+mn-lt"/>
          <a:ea typeface="+mn-ea"/>
          <a:cs typeface="+mn-cs"/>
        </a:defRPr>
      </a:lvl5pPr>
      <a:lvl6pPr marL="2285561" algn="l" defTabSz="914225" rtl="0" eaLnBrk="1" latinLnBrk="0" hangingPunct="1">
        <a:defRPr sz="1800" kern="1200">
          <a:solidFill>
            <a:schemeClr val="tx1"/>
          </a:solidFill>
          <a:latin typeface="+mn-lt"/>
          <a:ea typeface="+mn-ea"/>
          <a:cs typeface="+mn-cs"/>
        </a:defRPr>
      </a:lvl6pPr>
      <a:lvl7pPr marL="2742674" algn="l" defTabSz="914225" rtl="0" eaLnBrk="1" latinLnBrk="0" hangingPunct="1">
        <a:defRPr sz="1800" kern="1200">
          <a:solidFill>
            <a:schemeClr val="tx1"/>
          </a:solidFill>
          <a:latin typeface="+mn-lt"/>
          <a:ea typeface="+mn-ea"/>
          <a:cs typeface="+mn-cs"/>
        </a:defRPr>
      </a:lvl7pPr>
      <a:lvl8pPr marL="3199785" algn="l" defTabSz="914225" rtl="0" eaLnBrk="1" latinLnBrk="0" hangingPunct="1">
        <a:defRPr sz="1800" kern="1200">
          <a:solidFill>
            <a:schemeClr val="tx1"/>
          </a:solidFill>
          <a:latin typeface="+mn-lt"/>
          <a:ea typeface="+mn-ea"/>
          <a:cs typeface="+mn-cs"/>
        </a:defRPr>
      </a:lvl8pPr>
      <a:lvl9pPr marL="3656897" algn="l" defTabSz="91422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1.png"/><Relationship Id="rId18" Type="http://schemas.openxmlformats.org/officeDocument/2006/relationships/image" Target="../media/image17.png"/><Relationship Id="rId26" Type="http://schemas.microsoft.com/office/2007/relationships/hdphoto" Target="../media/hdphoto4.wdp"/><Relationship Id="rId3" Type="http://schemas.openxmlformats.org/officeDocument/2006/relationships/image" Target="../media/image69.jpeg"/><Relationship Id="rId21" Type="http://schemas.openxmlformats.org/officeDocument/2006/relationships/image" Target="../media/image13.png"/><Relationship Id="rId7" Type="http://schemas.openxmlformats.org/officeDocument/2006/relationships/image" Target="../media/image24.png"/><Relationship Id="rId12" Type="http://schemas.openxmlformats.org/officeDocument/2006/relationships/image" Target="../media/image10.png"/><Relationship Id="rId17" Type="http://schemas.openxmlformats.org/officeDocument/2006/relationships/image" Target="../media/image16.png"/><Relationship Id="rId25" Type="http://schemas.openxmlformats.org/officeDocument/2006/relationships/image" Target="../media/image34.png"/><Relationship Id="rId2" Type="http://schemas.openxmlformats.org/officeDocument/2006/relationships/notesSlide" Target="../notesSlides/notesSlide10.xml"/><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70.png"/><Relationship Id="rId1" Type="http://schemas.openxmlformats.org/officeDocument/2006/relationships/slideLayout" Target="../slideLayouts/slideLayout21.xml"/><Relationship Id="rId6" Type="http://schemas.openxmlformats.org/officeDocument/2006/relationships/image" Target="../media/image23.png"/><Relationship Id="rId11" Type="http://schemas.openxmlformats.org/officeDocument/2006/relationships/image" Target="../media/image9.png"/><Relationship Id="rId24" Type="http://schemas.openxmlformats.org/officeDocument/2006/relationships/image" Target="../media/image29.svg"/><Relationship Id="rId5" Type="http://schemas.openxmlformats.org/officeDocument/2006/relationships/image" Target="../media/image22.emf"/><Relationship Id="rId15" Type="http://schemas.openxmlformats.org/officeDocument/2006/relationships/image" Target="../media/image14.png"/><Relationship Id="rId23" Type="http://schemas.openxmlformats.org/officeDocument/2006/relationships/image" Target="../media/image28.png"/><Relationship Id="rId28" Type="http://schemas.microsoft.com/office/2007/relationships/hdphoto" Target="../media/hdphoto5.wdp"/><Relationship Id="rId10" Type="http://schemas.openxmlformats.org/officeDocument/2006/relationships/image" Target="../media/image8.png"/><Relationship Id="rId19" Type="http://schemas.openxmlformats.org/officeDocument/2006/relationships/image" Target="../media/image18.png"/><Relationship Id="rId4" Type="http://schemas.openxmlformats.org/officeDocument/2006/relationships/image" Target="../media/image21.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68.png"/><Relationship Id="rId27"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1.xml"/><Relationship Id="rId1" Type="http://schemas.openxmlformats.org/officeDocument/2006/relationships/slideLayout" Target="../slideLayouts/slideLayout35.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emf"/><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jpeg"/><Relationship Id="rId2" Type="http://schemas.openxmlformats.org/officeDocument/2006/relationships/notesSlide" Target="../notesSlides/notesSlide4.xml"/><Relationship Id="rId16" Type="http://schemas.openxmlformats.org/officeDocument/2006/relationships/image" Target="../media/image19.png"/><Relationship Id="rId1" Type="http://schemas.openxmlformats.org/officeDocument/2006/relationships/slideLayout" Target="../slideLayouts/slideLayout2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7.png"/><Relationship Id="rId18" Type="http://schemas.openxmlformats.org/officeDocument/2006/relationships/image" Target="../media/image22.emf"/><Relationship Id="rId3" Type="http://schemas.openxmlformats.org/officeDocument/2006/relationships/image" Target="../media/image6.emf"/><Relationship Id="rId21" Type="http://schemas.openxmlformats.org/officeDocument/2006/relationships/image" Target="../media/image25.jpeg"/><Relationship Id="rId7" Type="http://schemas.openxmlformats.org/officeDocument/2006/relationships/image" Target="../media/image10.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5.xml"/><Relationship Id="rId16" Type="http://schemas.openxmlformats.org/officeDocument/2006/relationships/image" Target="../media/image13.png"/><Relationship Id="rId20" Type="http://schemas.openxmlformats.org/officeDocument/2006/relationships/image" Target="../media/image24.png"/><Relationship Id="rId1" Type="http://schemas.openxmlformats.org/officeDocument/2006/relationships/slideLayout" Target="../slideLayouts/slideLayout21.xml"/><Relationship Id="rId6" Type="http://schemas.openxmlformats.org/officeDocument/2006/relationships/image" Target="../media/image9.png"/><Relationship Id="rId11" Type="http://schemas.openxmlformats.org/officeDocument/2006/relationships/image" Target="../media/image15.png"/><Relationship Id="rId5" Type="http://schemas.openxmlformats.org/officeDocument/2006/relationships/image" Target="../media/image8.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1.png"/><Relationship Id="rId18" Type="http://schemas.openxmlformats.org/officeDocument/2006/relationships/image" Target="../media/image9.png"/><Relationship Id="rId26" Type="http://schemas.openxmlformats.org/officeDocument/2006/relationships/image" Target="../media/image18.png"/><Relationship Id="rId3" Type="http://schemas.openxmlformats.org/officeDocument/2006/relationships/image" Target="../media/image26.jpeg"/><Relationship Id="rId21" Type="http://schemas.openxmlformats.org/officeDocument/2006/relationships/image" Target="../media/image12.png"/><Relationship Id="rId7" Type="http://schemas.openxmlformats.org/officeDocument/2006/relationships/image" Target="../media/image24.png"/><Relationship Id="rId12" Type="http://schemas.microsoft.com/office/2007/relationships/hdphoto" Target="../media/hdphoto2.wdp"/><Relationship Id="rId17" Type="http://schemas.openxmlformats.org/officeDocument/2006/relationships/image" Target="../media/image8.png"/><Relationship Id="rId25" Type="http://schemas.openxmlformats.org/officeDocument/2006/relationships/image" Target="../media/image17.png"/><Relationship Id="rId2" Type="http://schemas.openxmlformats.org/officeDocument/2006/relationships/notesSlide" Target="../notesSlides/notesSlide6.xml"/><Relationship Id="rId16" Type="http://schemas.openxmlformats.org/officeDocument/2006/relationships/image" Target="../media/image7.png"/><Relationship Id="rId20" Type="http://schemas.openxmlformats.org/officeDocument/2006/relationships/image" Target="../media/image11.png"/><Relationship Id="rId1" Type="http://schemas.openxmlformats.org/officeDocument/2006/relationships/slideLayout" Target="../slideLayouts/slideLayout21.xml"/><Relationship Id="rId6" Type="http://schemas.openxmlformats.org/officeDocument/2006/relationships/image" Target="../media/image23.png"/><Relationship Id="rId11" Type="http://schemas.openxmlformats.org/officeDocument/2006/relationships/image" Target="../media/image30.png"/><Relationship Id="rId24" Type="http://schemas.openxmlformats.org/officeDocument/2006/relationships/image" Target="../media/image16.png"/><Relationship Id="rId5" Type="http://schemas.openxmlformats.org/officeDocument/2006/relationships/image" Target="../media/image22.emf"/><Relationship Id="rId15" Type="http://schemas.openxmlformats.org/officeDocument/2006/relationships/image" Target="../media/image6.emf"/><Relationship Id="rId23" Type="http://schemas.openxmlformats.org/officeDocument/2006/relationships/image" Target="../media/image15.png"/><Relationship Id="rId28" Type="http://schemas.openxmlformats.org/officeDocument/2006/relationships/image" Target="../media/image13.png"/><Relationship Id="rId10" Type="http://schemas.openxmlformats.org/officeDocument/2006/relationships/image" Target="../media/image29.svg"/><Relationship Id="rId19" Type="http://schemas.openxmlformats.org/officeDocument/2006/relationships/image" Target="../media/image10.png"/><Relationship Id="rId4" Type="http://schemas.openxmlformats.org/officeDocument/2006/relationships/image" Target="../media/image21.png"/><Relationship Id="rId9" Type="http://schemas.openxmlformats.org/officeDocument/2006/relationships/image" Target="../media/image28.png"/><Relationship Id="rId14" Type="http://schemas.microsoft.com/office/2007/relationships/hdphoto" Target="../media/hdphoto3.wdp"/><Relationship Id="rId22" Type="http://schemas.openxmlformats.org/officeDocument/2006/relationships/image" Target="../media/image14.png"/><Relationship Id="rId27" Type="http://schemas.openxmlformats.org/officeDocument/2006/relationships/image" Target="../media/image19.png"/></Relationships>
</file>

<file path=ppt/slides/_rels/slide7.xml.rels><?xml version="1.0" encoding="UTF-8" standalone="yes"?>
<Relationships xmlns="http://schemas.openxmlformats.org/package/2006/relationships"><Relationship Id="rId13" Type="http://schemas.openxmlformats.org/officeDocument/2006/relationships/image" Target="../media/image10.png"/><Relationship Id="rId18" Type="http://schemas.openxmlformats.org/officeDocument/2006/relationships/image" Target="../media/image35.png"/><Relationship Id="rId26" Type="http://schemas.openxmlformats.org/officeDocument/2006/relationships/image" Target="../media/image18.png"/><Relationship Id="rId39" Type="http://schemas.openxmlformats.org/officeDocument/2006/relationships/image" Target="../media/image46.svg"/><Relationship Id="rId21" Type="http://schemas.openxmlformats.org/officeDocument/2006/relationships/image" Target="../media/image22.emf"/><Relationship Id="rId34" Type="http://schemas.openxmlformats.org/officeDocument/2006/relationships/image" Target="../media/image41.png"/><Relationship Id="rId42" Type="http://schemas.openxmlformats.org/officeDocument/2006/relationships/image" Target="../media/image49.png"/><Relationship Id="rId7" Type="http://schemas.openxmlformats.org/officeDocument/2006/relationships/image" Target="../media/image33.png"/><Relationship Id="rId2" Type="http://schemas.openxmlformats.org/officeDocument/2006/relationships/notesSlide" Target="../notesSlides/notesSlide7.xml"/><Relationship Id="rId16" Type="http://schemas.microsoft.com/office/2007/relationships/hdphoto" Target="../media/hdphoto4.wdp"/><Relationship Id="rId29" Type="http://schemas.openxmlformats.org/officeDocument/2006/relationships/image" Target="../media/image36.jpeg"/><Relationship Id="rId1" Type="http://schemas.openxmlformats.org/officeDocument/2006/relationships/slideLayout" Target="../slideLayouts/slideLayout21.xml"/><Relationship Id="rId6" Type="http://schemas.openxmlformats.org/officeDocument/2006/relationships/image" Target="../media/image24.png"/><Relationship Id="rId11" Type="http://schemas.openxmlformats.org/officeDocument/2006/relationships/image" Target="../media/image29.svg"/><Relationship Id="rId24" Type="http://schemas.openxmlformats.org/officeDocument/2006/relationships/image" Target="../media/image16.png"/><Relationship Id="rId32" Type="http://schemas.openxmlformats.org/officeDocument/2006/relationships/image" Target="../media/image39.jpeg"/><Relationship Id="rId37" Type="http://schemas.openxmlformats.org/officeDocument/2006/relationships/image" Target="../media/image44.svg"/><Relationship Id="rId40" Type="http://schemas.openxmlformats.org/officeDocument/2006/relationships/image" Target="../media/image47.png"/><Relationship Id="rId45" Type="http://schemas.openxmlformats.org/officeDocument/2006/relationships/image" Target="../media/image52.svg"/><Relationship Id="rId5" Type="http://schemas.openxmlformats.org/officeDocument/2006/relationships/image" Target="../media/image11.png"/><Relationship Id="rId15" Type="http://schemas.openxmlformats.org/officeDocument/2006/relationships/image" Target="../media/image34.png"/><Relationship Id="rId23" Type="http://schemas.openxmlformats.org/officeDocument/2006/relationships/image" Target="../media/image15.png"/><Relationship Id="rId28" Type="http://schemas.openxmlformats.org/officeDocument/2006/relationships/image" Target="../media/image13.png"/><Relationship Id="rId36" Type="http://schemas.openxmlformats.org/officeDocument/2006/relationships/image" Target="../media/image43.png"/><Relationship Id="rId10" Type="http://schemas.openxmlformats.org/officeDocument/2006/relationships/image" Target="../media/image28.png"/><Relationship Id="rId19" Type="http://schemas.microsoft.com/office/2007/relationships/hdphoto" Target="../media/hdphoto5.wdp"/><Relationship Id="rId31" Type="http://schemas.openxmlformats.org/officeDocument/2006/relationships/image" Target="../media/image38.jpeg"/><Relationship Id="rId44" Type="http://schemas.openxmlformats.org/officeDocument/2006/relationships/image" Target="../media/image51.png"/><Relationship Id="rId4" Type="http://schemas.openxmlformats.org/officeDocument/2006/relationships/image" Target="../media/image32.png"/><Relationship Id="rId9" Type="http://schemas.openxmlformats.org/officeDocument/2006/relationships/image" Target="../media/image8.png"/><Relationship Id="rId14" Type="http://schemas.openxmlformats.org/officeDocument/2006/relationships/image" Target="../media/image9.png"/><Relationship Id="rId22" Type="http://schemas.openxmlformats.org/officeDocument/2006/relationships/image" Target="../media/image14.png"/><Relationship Id="rId27" Type="http://schemas.openxmlformats.org/officeDocument/2006/relationships/image" Target="../media/image19.png"/><Relationship Id="rId30" Type="http://schemas.openxmlformats.org/officeDocument/2006/relationships/image" Target="../media/image37.jpeg"/><Relationship Id="rId35" Type="http://schemas.openxmlformats.org/officeDocument/2006/relationships/image" Target="../media/image42.svg"/><Relationship Id="rId43" Type="http://schemas.openxmlformats.org/officeDocument/2006/relationships/image" Target="../media/image50.svg"/><Relationship Id="rId8" Type="http://schemas.openxmlformats.org/officeDocument/2006/relationships/image" Target="../media/image7.png"/><Relationship Id="rId3" Type="http://schemas.openxmlformats.org/officeDocument/2006/relationships/image" Target="../media/image6.emf"/><Relationship Id="rId12" Type="http://schemas.openxmlformats.org/officeDocument/2006/relationships/image" Target="../media/image21.png"/><Relationship Id="rId17" Type="http://schemas.openxmlformats.org/officeDocument/2006/relationships/image" Target="../media/image23.png"/><Relationship Id="rId25" Type="http://schemas.openxmlformats.org/officeDocument/2006/relationships/image" Target="../media/image17.png"/><Relationship Id="rId33" Type="http://schemas.openxmlformats.org/officeDocument/2006/relationships/image" Target="../media/image40.jpeg"/><Relationship Id="rId38" Type="http://schemas.openxmlformats.org/officeDocument/2006/relationships/image" Target="../media/image45.png"/><Relationship Id="rId20" Type="http://schemas.openxmlformats.org/officeDocument/2006/relationships/image" Target="../media/image12.png"/><Relationship Id="rId41" Type="http://schemas.openxmlformats.org/officeDocument/2006/relationships/image" Target="../media/image48.svg"/></Relationships>
</file>

<file path=ppt/slides/_rels/slide8.xml.rels><?xml version="1.0" encoding="UTF-8" standalone="yes"?>
<Relationships xmlns="http://schemas.openxmlformats.org/package/2006/relationships"><Relationship Id="rId13" Type="http://schemas.openxmlformats.org/officeDocument/2006/relationships/image" Target="../media/image10.png"/><Relationship Id="rId18" Type="http://schemas.openxmlformats.org/officeDocument/2006/relationships/image" Target="../media/image55.png"/><Relationship Id="rId26" Type="http://schemas.openxmlformats.org/officeDocument/2006/relationships/image" Target="../media/image18.png"/><Relationship Id="rId39" Type="http://schemas.openxmlformats.org/officeDocument/2006/relationships/image" Target="../media/image42.svg"/><Relationship Id="rId21" Type="http://schemas.openxmlformats.org/officeDocument/2006/relationships/image" Target="../media/image22.emf"/><Relationship Id="rId34" Type="http://schemas.openxmlformats.org/officeDocument/2006/relationships/image" Target="../media/image59.png"/><Relationship Id="rId42" Type="http://schemas.openxmlformats.org/officeDocument/2006/relationships/image" Target="../media/image63.png"/><Relationship Id="rId47" Type="http://schemas.openxmlformats.org/officeDocument/2006/relationships/image" Target="../media/image50.svg"/><Relationship Id="rId7" Type="http://schemas.openxmlformats.org/officeDocument/2006/relationships/image" Target="../media/image53.png"/><Relationship Id="rId2" Type="http://schemas.openxmlformats.org/officeDocument/2006/relationships/notesSlide" Target="../notesSlides/notesSlide8.xml"/><Relationship Id="rId16" Type="http://schemas.microsoft.com/office/2007/relationships/hdphoto" Target="../media/hdphoto6.wdp"/><Relationship Id="rId29" Type="http://schemas.openxmlformats.org/officeDocument/2006/relationships/image" Target="../media/image56.jpeg"/><Relationship Id="rId11" Type="http://schemas.openxmlformats.org/officeDocument/2006/relationships/image" Target="../media/image29.svg"/><Relationship Id="rId24" Type="http://schemas.openxmlformats.org/officeDocument/2006/relationships/image" Target="../media/image16.png"/><Relationship Id="rId32" Type="http://schemas.openxmlformats.org/officeDocument/2006/relationships/image" Target="../media/image58.png"/><Relationship Id="rId37" Type="http://schemas.microsoft.com/office/2007/relationships/hdphoto" Target="../media/hdphoto11.wdp"/><Relationship Id="rId40" Type="http://schemas.openxmlformats.org/officeDocument/2006/relationships/image" Target="../media/image62.png"/><Relationship Id="rId45" Type="http://schemas.openxmlformats.org/officeDocument/2006/relationships/image" Target="../media/image48.svg"/><Relationship Id="rId5" Type="http://schemas.openxmlformats.org/officeDocument/2006/relationships/image" Target="../media/image11.png"/><Relationship Id="rId15" Type="http://schemas.openxmlformats.org/officeDocument/2006/relationships/image" Target="../media/image54.png"/><Relationship Id="rId23" Type="http://schemas.openxmlformats.org/officeDocument/2006/relationships/image" Target="../media/image15.png"/><Relationship Id="rId28" Type="http://schemas.openxmlformats.org/officeDocument/2006/relationships/image" Target="../media/image13.png"/><Relationship Id="rId36" Type="http://schemas.openxmlformats.org/officeDocument/2006/relationships/image" Target="../media/image60.png"/><Relationship Id="rId49" Type="http://schemas.openxmlformats.org/officeDocument/2006/relationships/image" Target="../media/image52.svg"/><Relationship Id="rId10" Type="http://schemas.openxmlformats.org/officeDocument/2006/relationships/image" Target="../media/image28.png"/><Relationship Id="rId19" Type="http://schemas.microsoft.com/office/2007/relationships/hdphoto" Target="../media/hdphoto7.wdp"/><Relationship Id="rId31" Type="http://schemas.microsoft.com/office/2007/relationships/hdphoto" Target="../media/hdphoto8.wdp"/><Relationship Id="rId44" Type="http://schemas.openxmlformats.org/officeDocument/2006/relationships/image" Target="../media/image64.png"/><Relationship Id="rId4" Type="http://schemas.openxmlformats.org/officeDocument/2006/relationships/image" Target="../media/image32.png"/><Relationship Id="rId9" Type="http://schemas.openxmlformats.org/officeDocument/2006/relationships/image" Target="../media/image8.png"/><Relationship Id="rId14" Type="http://schemas.openxmlformats.org/officeDocument/2006/relationships/image" Target="../media/image9.png"/><Relationship Id="rId22" Type="http://schemas.openxmlformats.org/officeDocument/2006/relationships/image" Target="../media/image14.png"/><Relationship Id="rId27" Type="http://schemas.openxmlformats.org/officeDocument/2006/relationships/image" Target="../media/image19.png"/><Relationship Id="rId30" Type="http://schemas.openxmlformats.org/officeDocument/2006/relationships/image" Target="../media/image57.png"/><Relationship Id="rId35" Type="http://schemas.microsoft.com/office/2007/relationships/hdphoto" Target="../media/hdphoto10.wdp"/><Relationship Id="rId43" Type="http://schemas.openxmlformats.org/officeDocument/2006/relationships/image" Target="../media/image46.svg"/><Relationship Id="rId48" Type="http://schemas.openxmlformats.org/officeDocument/2006/relationships/image" Target="../media/image66.png"/><Relationship Id="rId8" Type="http://schemas.openxmlformats.org/officeDocument/2006/relationships/image" Target="../media/image7.png"/><Relationship Id="rId3" Type="http://schemas.openxmlformats.org/officeDocument/2006/relationships/image" Target="../media/image6.emf"/><Relationship Id="rId12" Type="http://schemas.openxmlformats.org/officeDocument/2006/relationships/image" Target="../media/image21.png"/><Relationship Id="rId17" Type="http://schemas.openxmlformats.org/officeDocument/2006/relationships/image" Target="../media/image23.png"/><Relationship Id="rId25" Type="http://schemas.openxmlformats.org/officeDocument/2006/relationships/image" Target="../media/image17.png"/><Relationship Id="rId33" Type="http://schemas.microsoft.com/office/2007/relationships/hdphoto" Target="../media/hdphoto9.wdp"/><Relationship Id="rId38" Type="http://schemas.openxmlformats.org/officeDocument/2006/relationships/image" Target="../media/image61.png"/><Relationship Id="rId46" Type="http://schemas.openxmlformats.org/officeDocument/2006/relationships/image" Target="../media/image65.png"/><Relationship Id="rId20" Type="http://schemas.openxmlformats.org/officeDocument/2006/relationships/image" Target="../media/image12.png"/><Relationship Id="rId41" Type="http://schemas.openxmlformats.org/officeDocument/2006/relationships/image" Target="../media/image44.svg"/><Relationship Id="rId1" Type="http://schemas.openxmlformats.org/officeDocument/2006/relationships/slideLayout" Target="../slideLayouts/slideLayout21.xml"/><Relationship Id="rId6"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1.png"/><Relationship Id="rId18" Type="http://schemas.openxmlformats.org/officeDocument/2006/relationships/image" Target="../media/image17.png"/><Relationship Id="rId26" Type="http://schemas.microsoft.com/office/2007/relationships/hdphoto" Target="../media/hdphoto4.wdp"/><Relationship Id="rId3" Type="http://schemas.openxmlformats.org/officeDocument/2006/relationships/image" Target="../media/image67.jpeg"/><Relationship Id="rId21" Type="http://schemas.openxmlformats.org/officeDocument/2006/relationships/image" Target="../media/image13.png"/><Relationship Id="rId7" Type="http://schemas.openxmlformats.org/officeDocument/2006/relationships/image" Target="../media/image24.png"/><Relationship Id="rId12" Type="http://schemas.openxmlformats.org/officeDocument/2006/relationships/image" Target="../media/image10.png"/><Relationship Id="rId17" Type="http://schemas.openxmlformats.org/officeDocument/2006/relationships/image" Target="../media/image16.png"/><Relationship Id="rId25" Type="http://schemas.openxmlformats.org/officeDocument/2006/relationships/image" Target="../media/image34.png"/><Relationship Id="rId2" Type="http://schemas.openxmlformats.org/officeDocument/2006/relationships/notesSlide" Target="../notesSlides/notesSlide9.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1.xml"/><Relationship Id="rId6" Type="http://schemas.openxmlformats.org/officeDocument/2006/relationships/image" Target="../media/image23.png"/><Relationship Id="rId11" Type="http://schemas.openxmlformats.org/officeDocument/2006/relationships/image" Target="../media/image9.png"/><Relationship Id="rId24" Type="http://schemas.openxmlformats.org/officeDocument/2006/relationships/image" Target="../media/image29.svg"/><Relationship Id="rId5" Type="http://schemas.openxmlformats.org/officeDocument/2006/relationships/image" Target="../media/image22.emf"/><Relationship Id="rId15" Type="http://schemas.openxmlformats.org/officeDocument/2006/relationships/image" Target="../media/image14.png"/><Relationship Id="rId23" Type="http://schemas.openxmlformats.org/officeDocument/2006/relationships/image" Target="../media/image28.png"/><Relationship Id="rId28" Type="http://schemas.microsoft.com/office/2007/relationships/hdphoto" Target="../media/hdphoto5.wdp"/><Relationship Id="rId10" Type="http://schemas.openxmlformats.org/officeDocument/2006/relationships/image" Target="../media/image8.png"/><Relationship Id="rId19" Type="http://schemas.openxmlformats.org/officeDocument/2006/relationships/image" Target="../media/image18.png"/><Relationship Id="rId4" Type="http://schemas.openxmlformats.org/officeDocument/2006/relationships/image" Target="../media/image21.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68.png"/><Relationship Id="rId27"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F935DF8-893C-4C2D-8A47-3E218141B083}"/>
              </a:ext>
            </a:extLst>
          </p:cNvPr>
          <p:cNvSpPr txBox="1">
            <a:spLocks/>
          </p:cNvSpPr>
          <p:nvPr/>
        </p:nvSpPr>
        <p:spPr>
          <a:xfrm>
            <a:off x="2234066" y="3299669"/>
            <a:ext cx="7723868" cy="454996"/>
          </a:xfrm>
          <a:prstGeom prst="rect">
            <a:avLst/>
          </a:prstGeom>
        </p:spPr>
        <p:txBody>
          <a:bodyPr vert="horz" wrap="square" lIns="0" tIns="0" rIns="0" bIns="0" rtlCol="0" anchor="ctr">
            <a:spAutoFit/>
          </a:bodyPr>
          <a:lstStyle>
            <a:lvl1pPr algn="l" defTabSz="896365" rtl="0" eaLnBrk="1" latinLnBrk="0" hangingPunct="1">
              <a:lnSpc>
                <a:spcPts val="3075"/>
              </a:lnSpc>
              <a:spcBef>
                <a:spcPct val="0"/>
              </a:spcBef>
              <a:buNone/>
              <a:defRPr lang="en-US" sz="2745" b="0" strike="noStrike" kern="1200" cap="none" spc="-144" baseline="0">
                <a:ln w="3175">
                  <a:noFill/>
                </a:ln>
                <a:solidFill>
                  <a:srgbClr val="2F2F2F"/>
                </a:solidFill>
                <a:effectLst/>
                <a:latin typeface="+mj-lt"/>
                <a:ea typeface="+mn-ea"/>
                <a:cs typeface="Segoe UI" pitchFamily="34" charset="0"/>
              </a:defRPr>
            </a:lvl1pPr>
          </a:lstStyle>
          <a:p>
            <a:pPr marL="0" marR="0" lvl="0" indent="0" algn="ctr" defTabSz="896193" rtl="0" eaLnBrk="1" fontAlgn="auto" latinLnBrk="0" hangingPunct="1">
              <a:lnSpc>
                <a:spcPts val="3074"/>
              </a:lnSpc>
              <a:spcBef>
                <a:spcPct val="0"/>
              </a:spcBef>
              <a:spcAft>
                <a:spcPts val="1200"/>
              </a:spcAft>
              <a:buClrTx/>
              <a:buSzTx/>
              <a:buFontTx/>
              <a:buNone/>
              <a:tabLst>
                <a:tab pos="616148" algn="l"/>
              </a:tabLst>
              <a:defRPr/>
            </a:pPr>
            <a:r>
              <a:rPr kumimoji="0" lang="en-US" sz="5400" b="0" i="0" u="none" strike="noStrike" kern="1200" cap="none" spc="-144" normalizeH="0" baseline="0" noProof="0" dirty="0">
                <a:ln w="3175">
                  <a:noFill/>
                </a:ln>
                <a:solidFill>
                  <a:srgbClr val="0186CE"/>
                </a:solidFill>
                <a:effectLst/>
                <a:uLnTx/>
                <a:uFillTx/>
                <a:latin typeface="Segoe UI" panose="020B0502040204020203" pitchFamily="34" charset="0"/>
                <a:ea typeface="+mn-ea"/>
                <a:cs typeface="Segoe UI" pitchFamily="34" charset="0"/>
              </a:rPr>
              <a:t>Microsoft 365 Business</a:t>
            </a:r>
          </a:p>
        </p:txBody>
      </p:sp>
      <p:sp>
        <p:nvSpPr>
          <p:cNvPr id="3" name="Title 1">
            <a:extLst>
              <a:ext uri="{FF2B5EF4-FFF2-40B4-BE49-F238E27FC236}">
                <a16:creationId xmlns:a16="http://schemas.microsoft.com/office/drawing/2014/main" id="{79B963CA-7D67-45FF-91DC-80C5E47D3970}"/>
              </a:ext>
            </a:extLst>
          </p:cNvPr>
          <p:cNvSpPr txBox="1">
            <a:spLocks/>
          </p:cNvSpPr>
          <p:nvPr/>
        </p:nvSpPr>
        <p:spPr>
          <a:xfrm>
            <a:off x="2234066" y="3890369"/>
            <a:ext cx="7723868" cy="397545"/>
          </a:xfrm>
          <a:prstGeom prst="rect">
            <a:avLst/>
          </a:prstGeom>
        </p:spPr>
        <p:txBody>
          <a:bodyPr vert="horz" wrap="square" lIns="0" tIns="0" rIns="0" bIns="0" rtlCol="0" anchor="ctr">
            <a:spAutoFit/>
          </a:bodyPr>
          <a:lstStyle>
            <a:lvl1pPr algn="l" defTabSz="896365" rtl="0" eaLnBrk="1" latinLnBrk="0" hangingPunct="1">
              <a:lnSpc>
                <a:spcPts val="3075"/>
              </a:lnSpc>
              <a:spcBef>
                <a:spcPct val="0"/>
              </a:spcBef>
              <a:buNone/>
              <a:defRPr lang="en-US" sz="2745" b="0" strike="noStrike" kern="1200" cap="none" spc="-144" baseline="0">
                <a:ln w="3175">
                  <a:noFill/>
                </a:ln>
                <a:solidFill>
                  <a:srgbClr val="2F2F2F"/>
                </a:solidFill>
                <a:effectLst/>
                <a:latin typeface="+mj-lt"/>
                <a:ea typeface="+mn-ea"/>
                <a:cs typeface="Segoe UI" pitchFamily="34" charset="0"/>
              </a:defRPr>
            </a:lvl1pPr>
          </a:lstStyle>
          <a:p>
            <a:pPr marL="0" marR="0" lvl="0" indent="0" algn="ctr" defTabSz="896193" rtl="0" eaLnBrk="1" fontAlgn="auto" latinLnBrk="0" hangingPunct="1">
              <a:lnSpc>
                <a:spcPts val="3074"/>
              </a:lnSpc>
              <a:spcBef>
                <a:spcPct val="0"/>
              </a:spcBef>
              <a:spcAft>
                <a:spcPts val="1200"/>
              </a:spcAft>
              <a:buClrTx/>
              <a:buSzTx/>
              <a:buFontTx/>
              <a:buNone/>
              <a:tabLst>
                <a:tab pos="616148" algn="l"/>
              </a:tabLst>
              <a:defRPr/>
            </a:pPr>
            <a:r>
              <a:rPr kumimoji="0" lang="en-US" sz="3200" b="0" i="0" u="none" strike="noStrike" kern="1200" cap="none" spc="-144" normalizeH="0" baseline="0" noProof="0" dirty="0">
                <a:ln w="3175">
                  <a:noFill/>
                </a:ln>
                <a:solidFill>
                  <a:srgbClr val="0186CE"/>
                </a:solidFill>
                <a:effectLst/>
                <a:uLnTx/>
                <a:uFillTx/>
                <a:latin typeface="Segoe UI" panose="020B0502040204020203" pitchFamily="34" charset="0"/>
                <a:ea typeface="+mn-ea"/>
                <a:cs typeface="Segoe UI" pitchFamily="34" charset="0"/>
              </a:rPr>
              <a:t>Sales Readiness Series</a:t>
            </a:r>
          </a:p>
        </p:txBody>
      </p:sp>
      <p:sp>
        <p:nvSpPr>
          <p:cNvPr id="4" name="Title 1">
            <a:extLst>
              <a:ext uri="{FF2B5EF4-FFF2-40B4-BE49-F238E27FC236}">
                <a16:creationId xmlns:a16="http://schemas.microsoft.com/office/drawing/2014/main" id="{8FA2F773-A724-4580-AF87-4241B95E500F}"/>
              </a:ext>
            </a:extLst>
          </p:cNvPr>
          <p:cNvSpPr txBox="1">
            <a:spLocks/>
          </p:cNvSpPr>
          <p:nvPr/>
        </p:nvSpPr>
        <p:spPr>
          <a:xfrm>
            <a:off x="2234066" y="4438461"/>
            <a:ext cx="7723868" cy="367858"/>
          </a:xfrm>
          <a:prstGeom prst="rect">
            <a:avLst/>
          </a:prstGeom>
        </p:spPr>
        <p:txBody>
          <a:bodyPr vert="horz" wrap="square" lIns="0" tIns="0" rIns="0" bIns="0" rtlCol="0" anchor="ctr">
            <a:spAutoFit/>
          </a:bodyPr>
          <a:lstStyle>
            <a:lvl1pPr algn="l" defTabSz="896365" rtl="0" eaLnBrk="1" latinLnBrk="0" hangingPunct="1">
              <a:lnSpc>
                <a:spcPts val="3075"/>
              </a:lnSpc>
              <a:spcBef>
                <a:spcPct val="0"/>
              </a:spcBef>
              <a:buNone/>
              <a:defRPr lang="en-US" sz="2745" b="0" strike="noStrike" kern="1200" cap="none" spc="-144" baseline="0">
                <a:ln w="3175">
                  <a:noFill/>
                </a:ln>
                <a:solidFill>
                  <a:srgbClr val="2F2F2F"/>
                </a:solidFill>
                <a:effectLst/>
                <a:latin typeface="+mj-lt"/>
                <a:ea typeface="+mn-ea"/>
                <a:cs typeface="Segoe UI" pitchFamily="34" charset="0"/>
              </a:defRPr>
            </a:lvl1pPr>
          </a:lstStyle>
          <a:p>
            <a:pPr marL="0" marR="0" lvl="0" indent="0" algn="ctr" defTabSz="896193" rtl="0" eaLnBrk="1" fontAlgn="auto" latinLnBrk="0" hangingPunct="1">
              <a:lnSpc>
                <a:spcPts val="3074"/>
              </a:lnSpc>
              <a:spcBef>
                <a:spcPct val="0"/>
              </a:spcBef>
              <a:spcAft>
                <a:spcPts val="1200"/>
              </a:spcAft>
              <a:buClrTx/>
              <a:buSzTx/>
              <a:buFontTx/>
              <a:buNone/>
              <a:tabLst>
                <a:tab pos="616148" algn="l"/>
              </a:tabLst>
              <a:defRPr/>
            </a:pPr>
            <a:r>
              <a:rPr kumimoji="0" lang="en-US" sz="2400" b="0" i="0" u="none" strike="noStrike" kern="1200" cap="none" spc="-144" normalizeH="0" baseline="0" noProof="0" dirty="0">
                <a:ln w="3175">
                  <a:noFill/>
                </a:ln>
                <a:solidFill>
                  <a:srgbClr val="44546A"/>
                </a:solidFill>
                <a:effectLst/>
                <a:uLnTx/>
                <a:uFillTx/>
                <a:latin typeface="Segoe UI" panose="020B0502040204020203" pitchFamily="34" charset="0"/>
                <a:ea typeface="+mn-ea"/>
                <a:cs typeface="Segoe UI" pitchFamily="34" charset="0"/>
              </a:rPr>
              <a:t>Introduction</a:t>
            </a:r>
          </a:p>
        </p:txBody>
      </p:sp>
    </p:spTree>
    <p:extLst>
      <p:ext uri="{BB962C8B-B14F-4D97-AF65-F5344CB8AC3E}">
        <p14:creationId xmlns:p14="http://schemas.microsoft.com/office/powerpoint/2010/main" val="3005232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1000"/>
                                        <p:tgtEl>
                                          <p:spTgt spid="3">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TextBox 192">
            <a:extLst>
              <a:ext uri="{FF2B5EF4-FFF2-40B4-BE49-F238E27FC236}">
                <a16:creationId xmlns:a16="http://schemas.microsoft.com/office/drawing/2014/main" id="{C19B3121-875F-4559-983C-24889FDD2115}"/>
              </a:ext>
            </a:extLst>
          </p:cNvPr>
          <p:cNvSpPr txBox="1"/>
          <p:nvPr/>
        </p:nvSpPr>
        <p:spPr>
          <a:xfrm>
            <a:off x="6709257" y="3706058"/>
            <a:ext cx="5095161" cy="1450012"/>
          </a:xfrm>
          <a:prstGeom prst="rect">
            <a:avLst/>
          </a:prstGeom>
          <a:noFill/>
        </p:spPr>
        <p:txBody>
          <a:bodyPr wrap="square" lIns="182880" tIns="146304" rIns="182880" bIns="146304" rtlCol="0">
            <a:spAutoFit/>
          </a:bodyPr>
          <a:lstStyle/>
          <a:p>
            <a:pPr marL="0" marR="0" lvl="0" indent="0" algn="l" defTabSz="896181" rtl="0" eaLnBrk="1" fontAlgn="auto" latinLnBrk="0" hangingPunct="1">
              <a:lnSpc>
                <a:spcPct val="100000"/>
              </a:lnSpc>
              <a:spcBef>
                <a:spcPts val="0"/>
              </a:spcBef>
              <a:spcAft>
                <a:spcPts val="0"/>
              </a:spcAft>
              <a:buClrTx/>
              <a:buSzTx/>
              <a:buFontTx/>
              <a:buNone/>
              <a:tabLst/>
              <a:defRPr/>
            </a:pPr>
            <a:r>
              <a:rPr kumimoji="0" lang="en-US" sz="1961" b="0" i="0" u="none" strike="noStrike" kern="1200" cap="none" spc="-100" normalizeH="0" baseline="0" noProof="0" dirty="0">
                <a:ln>
                  <a:noFill/>
                </a:ln>
                <a:solidFill>
                  <a:srgbClr val="2F2F2F">
                    <a:lumMod val="90000"/>
                    <a:lumOff val="10000"/>
                  </a:srgbClr>
                </a:solidFill>
                <a:effectLst/>
                <a:uLnTx/>
                <a:uFillTx/>
                <a:latin typeface="Segoe UI" panose="020B0502040204020203" pitchFamily="34" charset="0"/>
                <a:ea typeface="+mn-ea"/>
                <a:cs typeface="+mn-cs"/>
              </a:rPr>
              <a:t>Empower your team, safeguard your business, and simplify IT management with a single solution, purpose-built for your business.</a:t>
            </a:r>
            <a:endParaRPr kumimoji="0" lang="en-US" sz="1077" b="0" i="0" u="none" strike="noStrike" kern="1200" cap="none" spc="-100" normalizeH="0" baseline="0" noProof="0" dirty="0">
              <a:ln>
                <a:noFill/>
              </a:ln>
              <a:solidFill>
                <a:srgbClr val="2F2F2F">
                  <a:lumMod val="90000"/>
                  <a:lumOff val="10000"/>
                </a:srgbClr>
              </a:solidFill>
              <a:effectLst/>
              <a:uLnTx/>
              <a:uFillTx/>
              <a:latin typeface="Segoe UI" panose="020B0502040204020203" pitchFamily="34" charset="0"/>
              <a:ea typeface="+mn-ea"/>
              <a:cs typeface="+mn-cs"/>
            </a:endParaRPr>
          </a:p>
          <a:p>
            <a:pPr marL="0" marR="0" lvl="0" indent="0" algn="l" defTabSz="932688"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100" normalizeH="0" baseline="0" noProof="0" dirty="0">
              <a:ln>
                <a:noFill/>
              </a:ln>
              <a:solidFill>
                <a:srgbClr val="2F2F2F"/>
              </a:solidFill>
              <a:effectLst/>
              <a:uLnTx/>
              <a:uFillTx/>
              <a:latin typeface="Segoe UI Semibold" panose="020B0702040204020203" pitchFamily="34" charset="0"/>
              <a:ea typeface="+mn-ea"/>
              <a:cs typeface="Segoe UI Semibold" panose="020B0702040204020203" pitchFamily="34" charset="0"/>
            </a:endParaRPr>
          </a:p>
        </p:txBody>
      </p:sp>
      <p:sp useBgFill="1">
        <p:nvSpPr>
          <p:cNvPr id="85" name="Rectangle 84">
            <a:extLst>
              <a:ext uri="{FF2B5EF4-FFF2-40B4-BE49-F238E27FC236}">
                <a16:creationId xmlns:a16="http://schemas.microsoft.com/office/drawing/2014/main" id="{4925D0E6-0605-4525-93A7-35292712AFF0}"/>
              </a:ext>
            </a:extLst>
          </p:cNvPr>
          <p:cNvSpPr/>
          <p:nvPr/>
        </p:nvSpPr>
        <p:spPr bwMode="auto">
          <a:xfrm>
            <a:off x="5770058" y="-86060"/>
            <a:ext cx="6421942" cy="3967089"/>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65" name="Picture 164" descr="A group of people looking at a computer&#10;&#10;Description generated with very high confidence">
            <a:extLst>
              <a:ext uri="{FF2B5EF4-FFF2-40B4-BE49-F238E27FC236}">
                <a16:creationId xmlns:a16="http://schemas.microsoft.com/office/drawing/2014/main" id="{14D16E10-F399-43C3-8D0E-AC47D229DF7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4884829" y="2889740"/>
            <a:ext cx="1060303" cy="1060303"/>
          </a:xfrm>
          <a:prstGeom prst="ellipse">
            <a:avLst/>
          </a:prstGeom>
          <a:solidFill>
            <a:srgbClr val="0078D7"/>
          </a:solidFill>
          <a:ln w="114300" cap="flat">
            <a:solidFill>
              <a:schemeClr val="tx1">
                <a:alpha val="26000"/>
              </a:schemeClr>
            </a:solidFill>
            <a:prstDash val="solid"/>
          </a:ln>
        </p:spPr>
      </p:pic>
      <p:grpSp>
        <p:nvGrpSpPr>
          <p:cNvPr id="121" name="Group 120">
            <a:extLst>
              <a:ext uri="{FF2B5EF4-FFF2-40B4-BE49-F238E27FC236}">
                <a16:creationId xmlns:a16="http://schemas.microsoft.com/office/drawing/2014/main" id="{7A9B07EA-5FB7-4B09-8370-0B1E10D88AE7}"/>
              </a:ext>
            </a:extLst>
          </p:cNvPr>
          <p:cNvGrpSpPr>
            <a:grpSpLocks noChangeAspect="1"/>
          </p:cNvGrpSpPr>
          <p:nvPr/>
        </p:nvGrpSpPr>
        <p:grpSpPr>
          <a:xfrm>
            <a:off x="3006015" y="3398923"/>
            <a:ext cx="457200" cy="457200"/>
            <a:chOff x="8163468" y="1926837"/>
            <a:chExt cx="1120531" cy="1120531"/>
          </a:xfrm>
        </p:grpSpPr>
        <p:sp>
          <p:nvSpPr>
            <p:cNvPr id="122" name="Oval 246">
              <a:extLst>
                <a:ext uri="{FF2B5EF4-FFF2-40B4-BE49-F238E27FC236}">
                  <a16:creationId xmlns:a16="http://schemas.microsoft.com/office/drawing/2014/main" id="{1DD0B938-E0E0-4280-B1D4-BE0058685FC2}"/>
                </a:ext>
              </a:extLst>
            </p:cNvPr>
            <p:cNvSpPr/>
            <p:nvPr/>
          </p:nvSpPr>
          <p:spPr>
            <a:xfrm>
              <a:off x="8163468" y="1926837"/>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AEAEA"/>
            </a:solidFill>
            <a:ln cap="flat">
              <a:noFill/>
              <a:prstDash val="solid"/>
            </a:ln>
          </p:spPr>
          <p:txBody>
            <a:bodyPr vert="horz" wrap="square" lIns="0" tIns="45717" rIns="0" bIns="45717" anchor="ctr" anchorCtr="1" compatLnSpc="1">
              <a:noAutofit/>
            </a:bodyPr>
            <a:lstStyle/>
            <a:p>
              <a:pPr marL="0" marR="0" lvl="0" indent="0" algn="ctr" defTabSz="9139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961" b="0" i="0" u="none" strike="noStrike" kern="0" cap="none" spc="0" normalizeH="0" baseline="0" noProof="0">
                <a:ln>
                  <a:noFill/>
                </a:ln>
                <a:solidFill>
                  <a:srgbClr val="000000"/>
                </a:solidFill>
                <a:effectLst/>
                <a:uLnTx/>
                <a:uFillTx/>
                <a:latin typeface="Segoe UI Semilight"/>
                <a:ea typeface="+mn-ea"/>
                <a:cs typeface="+mn-cs"/>
              </a:endParaRPr>
            </a:p>
          </p:txBody>
        </p:sp>
        <p:pic>
          <p:nvPicPr>
            <p:cNvPr id="123" name="Picture 122" descr="A picture containing vector graphics&#10;&#10;Description generated with high confidence">
              <a:extLst>
                <a:ext uri="{FF2B5EF4-FFF2-40B4-BE49-F238E27FC236}">
                  <a16:creationId xmlns:a16="http://schemas.microsoft.com/office/drawing/2014/main" id="{B3CD6776-A444-47A1-8680-7E289492F0BF}"/>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a:stretch/>
          </p:blipFill>
          <p:spPr>
            <a:xfrm>
              <a:off x="8225505" y="1988874"/>
              <a:ext cx="996455" cy="996455"/>
            </a:xfrm>
            <a:prstGeom prst="ellipse">
              <a:avLst/>
            </a:prstGeom>
            <a:solidFill>
              <a:schemeClr val="bg1"/>
            </a:solidFill>
            <a:ln w="50800" cap="flat">
              <a:solidFill>
                <a:schemeClr val="bg1">
                  <a:lumMod val="90000"/>
                </a:schemeClr>
              </a:solidFill>
              <a:prstDash val="solid"/>
            </a:ln>
          </p:spPr>
        </p:pic>
      </p:grpSp>
      <p:grpSp>
        <p:nvGrpSpPr>
          <p:cNvPr id="124" name="Group 266">
            <a:extLst>
              <a:ext uri="{FF2B5EF4-FFF2-40B4-BE49-F238E27FC236}">
                <a16:creationId xmlns:a16="http://schemas.microsoft.com/office/drawing/2014/main" id="{5052AF2E-C1F4-4A72-B1F6-10B8085B8EDA}"/>
              </a:ext>
            </a:extLst>
          </p:cNvPr>
          <p:cNvGrpSpPr>
            <a:grpSpLocks noChangeAspect="1"/>
          </p:cNvGrpSpPr>
          <p:nvPr/>
        </p:nvGrpSpPr>
        <p:grpSpPr>
          <a:xfrm>
            <a:off x="1978066" y="1705337"/>
            <a:ext cx="457200" cy="457200"/>
            <a:chOff x="6755587" y="4099383"/>
            <a:chExt cx="1143000" cy="1143000"/>
          </a:xfrm>
        </p:grpSpPr>
        <p:sp>
          <p:nvSpPr>
            <p:cNvPr id="125" name="Oval 267">
              <a:extLst>
                <a:ext uri="{FF2B5EF4-FFF2-40B4-BE49-F238E27FC236}">
                  <a16:creationId xmlns:a16="http://schemas.microsoft.com/office/drawing/2014/main" id="{7C67D18C-A60C-451B-9261-1D873800AACE}"/>
                </a:ext>
              </a:extLst>
            </p:cNvPr>
            <p:cNvSpPr/>
            <p:nvPr/>
          </p:nvSpPr>
          <p:spPr>
            <a:xfrm>
              <a:off x="6755587" y="4099383"/>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3928"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HP Simplified Light" panose="020B0404020204020204" pitchFamily="34" charset="0"/>
                <a:ea typeface="+mn-ea"/>
                <a:cs typeface="Segoe UI Light" panose="020B0502040204020203" pitchFamily="34" charset="0"/>
              </a:endParaRPr>
            </a:p>
          </p:txBody>
        </p:sp>
        <p:grpSp>
          <p:nvGrpSpPr>
            <p:cNvPr id="126" name="Group 268">
              <a:extLst>
                <a:ext uri="{FF2B5EF4-FFF2-40B4-BE49-F238E27FC236}">
                  <a16:creationId xmlns:a16="http://schemas.microsoft.com/office/drawing/2014/main" id="{251BB1A4-22D6-40C2-A116-86DA8297E023}"/>
                </a:ext>
              </a:extLst>
            </p:cNvPr>
            <p:cNvGrpSpPr/>
            <p:nvPr/>
          </p:nvGrpSpPr>
          <p:grpSpPr>
            <a:xfrm>
              <a:off x="7050965" y="4295823"/>
              <a:ext cx="552251" cy="750100"/>
              <a:chOff x="7050965" y="4295823"/>
              <a:chExt cx="552251" cy="750100"/>
            </a:xfrm>
          </p:grpSpPr>
          <p:grpSp>
            <p:nvGrpSpPr>
              <p:cNvPr id="127" name="Group 269">
                <a:extLst>
                  <a:ext uri="{FF2B5EF4-FFF2-40B4-BE49-F238E27FC236}">
                    <a16:creationId xmlns:a16="http://schemas.microsoft.com/office/drawing/2014/main" id="{B692CA07-CD8F-48B7-9C73-227021099000}"/>
                  </a:ext>
                </a:extLst>
              </p:cNvPr>
              <p:cNvGrpSpPr/>
              <p:nvPr/>
            </p:nvGrpSpPr>
            <p:grpSpPr>
              <a:xfrm>
                <a:off x="7060887" y="4302343"/>
                <a:ext cx="531650" cy="702240"/>
                <a:chOff x="7060887" y="4302343"/>
                <a:chExt cx="531650" cy="702240"/>
              </a:xfrm>
            </p:grpSpPr>
            <p:sp>
              <p:nvSpPr>
                <p:cNvPr id="130" name="Rectangle 11">
                  <a:extLst>
                    <a:ext uri="{FF2B5EF4-FFF2-40B4-BE49-F238E27FC236}">
                      <a16:creationId xmlns:a16="http://schemas.microsoft.com/office/drawing/2014/main" id="{D1B9B578-997E-4846-8DD5-542E65A6343A}"/>
                    </a:ext>
                  </a:extLst>
                </p:cNvPr>
                <p:cNvSpPr/>
                <p:nvPr/>
              </p:nvSpPr>
              <p:spPr>
                <a:xfrm>
                  <a:off x="7060896" y="4302343"/>
                  <a:ext cx="531641" cy="702231"/>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31" name="Rectangle 12">
                  <a:extLst>
                    <a:ext uri="{FF2B5EF4-FFF2-40B4-BE49-F238E27FC236}">
                      <a16:creationId xmlns:a16="http://schemas.microsoft.com/office/drawing/2014/main" id="{E14296B1-0D63-4DED-B00B-47E5506A28B3}"/>
                    </a:ext>
                  </a:extLst>
                </p:cNvPr>
                <p:cNvSpPr/>
                <p:nvPr/>
              </p:nvSpPr>
              <p:spPr>
                <a:xfrm>
                  <a:off x="7060887" y="4302352"/>
                  <a:ext cx="531641" cy="702231"/>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32" name="Freeform 17">
                  <a:extLst>
                    <a:ext uri="{FF2B5EF4-FFF2-40B4-BE49-F238E27FC236}">
                      <a16:creationId xmlns:a16="http://schemas.microsoft.com/office/drawing/2014/main" id="{16BF1519-FCFE-41EB-B8DC-846F10B45CBD}"/>
                    </a:ext>
                  </a:extLst>
                </p:cNvPr>
                <p:cNvSpPr/>
                <p:nvPr/>
              </p:nvSpPr>
              <p:spPr>
                <a:xfrm>
                  <a:off x="7060887" y="4302352"/>
                  <a:ext cx="312907" cy="702231"/>
                </a:xfrm>
                <a:custGeom>
                  <a:avLst/>
                  <a:gdLst>
                    <a:gd name="f0" fmla="val 10800000"/>
                    <a:gd name="f1" fmla="val 5400000"/>
                    <a:gd name="f2" fmla="val 180"/>
                    <a:gd name="f3" fmla="val w"/>
                    <a:gd name="f4" fmla="val h"/>
                    <a:gd name="f5" fmla="val 0"/>
                    <a:gd name="f6" fmla="val 206"/>
                    <a:gd name="f7" fmla="val 589"/>
                    <a:gd name="f8" fmla="val 116"/>
                    <a:gd name="f9" fmla="+- 0 0 -90"/>
                    <a:gd name="f10" fmla="*/ f3 1 206"/>
                    <a:gd name="f11" fmla="*/ f4 1 589"/>
                    <a:gd name="f12" fmla="val f5"/>
                    <a:gd name="f13" fmla="val f6"/>
                    <a:gd name="f14" fmla="val f7"/>
                    <a:gd name="f15" fmla="*/ f9 f0 1"/>
                    <a:gd name="f16" fmla="+- f14 0 f12"/>
                    <a:gd name="f17" fmla="+- f13 0 f12"/>
                    <a:gd name="f18" fmla="*/ f15 1 f2"/>
                    <a:gd name="f19" fmla="*/ f17 1 206"/>
                    <a:gd name="f20" fmla="*/ f16 1 589"/>
                    <a:gd name="f21" fmla="*/ 206 f17 1"/>
                    <a:gd name="f22" fmla="*/ 0 f16 1"/>
                    <a:gd name="f23" fmla="*/ 0 f17 1"/>
                    <a:gd name="f24" fmla="*/ 589 f16 1"/>
                    <a:gd name="f25" fmla="*/ 116 f17 1"/>
                    <a:gd name="f26" fmla="+- f18 0 f1"/>
                    <a:gd name="f27" fmla="*/ f21 1 206"/>
                    <a:gd name="f28" fmla="*/ f22 1 589"/>
                    <a:gd name="f29" fmla="*/ f23 1 206"/>
                    <a:gd name="f30" fmla="*/ f24 1 589"/>
                    <a:gd name="f31" fmla="*/ f25 1 206"/>
                    <a:gd name="f32" fmla="*/ 0 1 f19"/>
                    <a:gd name="f33" fmla="*/ f13 1 f19"/>
                    <a:gd name="f34" fmla="*/ 0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6"/>
                    </a:cxn>
                    <a:cxn ang="f26">
                      <a:pos x="f47" y="f48"/>
                    </a:cxn>
                    <a:cxn ang="f26">
                      <a:pos x="f49" y="f48"/>
                    </a:cxn>
                    <a:cxn ang="f26">
                      <a:pos x="f45" y="f46"/>
                    </a:cxn>
                  </a:cxnLst>
                  <a:rect l="f41" t="f44" r="f42" b="f43"/>
                  <a:pathLst>
                    <a:path w="206" h="589">
                      <a:moveTo>
                        <a:pt x="f6" y="f5"/>
                      </a:moveTo>
                      <a:lnTo>
                        <a:pt x="f5" y="f5"/>
                      </a:lnTo>
                      <a:lnTo>
                        <a:pt x="f5" y="f7"/>
                      </a:lnTo>
                      <a:lnTo>
                        <a:pt x="f8" y="f7"/>
                      </a:lnTo>
                      <a:lnTo>
                        <a:pt x="f6" y="f5"/>
                      </a:lnTo>
                    </a:path>
                  </a:pathLst>
                </a:cu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sp>
            <p:nvSpPr>
              <p:cNvPr id="128" name="Freeform 9">
                <a:extLst>
                  <a:ext uri="{FF2B5EF4-FFF2-40B4-BE49-F238E27FC236}">
                    <a16:creationId xmlns:a16="http://schemas.microsoft.com/office/drawing/2014/main" id="{73244CE2-A430-4FB9-8DC5-485EDFDFA969}"/>
                  </a:ext>
                </a:extLst>
              </p:cNvPr>
              <p:cNvSpPr/>
              <p:nvPr/>
            </p:nvSpPr>
            <p:spPr>
              <a:xfrm flipH="1">
                <a:off x="7050965" y="4295823"/>
                <a:ext cx="552251" cy="750100"/>
              </a:xfrm>
              <a:custGeom>
                <a:avLst/>
                <a:gdLst>
                  <a:gd name="f0" fmla="val 10800000"/>
                  <a:gd name="f1" fmla="val 5400000"/>
                  <a:gd name="f2" fmla="val 180"/>
                  <a:gd name="f3" fmla="val w"/>
                  <a:gd name="f4" fmla="val h"/>
                  <a:gd name="f5" fmla="val 0"/>
                  <a:gd name="f6" fmla="val 133"/>
                  <a:gd name="f7" fmla="val 182"/>
                  <a:gd name="f8" fmla="val 124"/>
                  <a:gd name="f9" fmla="val 8"/>
                  <a:gd name="f10" fmla="val 3"/>
                  <a:gd name="f11" fmla="val 4"/>
                  <a:gd name="f12" fmla="val 173"/>
                  <a:gd name="f13" fmla="val 178"/>
                  <a:gd name="f14" fmla="val 129"/>
                  <a:gd name="f15" fmla="val 123"/>
                  <a:gd name="f16" fmla="val 160"/>
                  <a:gd name="f17" fmla="val 10"/>
                  <a:gd name="f18" fmla="+- 0 0 -90"/>
                  <a:gd name="f19" fmla="*/ f3 1 133"/>
                  <a:gd name="f20" fmla="*/ f4 1 182"/>
                  <a:gd name="f21" fmla="val f5"/>
                  <a:gd name="f22" fmla="val f6"/>
                  <a:gd name="f23" fmla="val f7"/>
                  <a:gd name="f24" fmla="*/ f18 f0 1"/>
                  <a:gd name="f25" fmla="+- f23 0 f21"/>
                  <a:gd name="f26" fmla="+- f22 0 f21"/>
                  <a:gd name="f27" fmla="*/ f24 1 f2"/>
                  <a:gd name="f28" fmla="*/ f26 1 133"/>
                  <a:gd name="f29" fmla="*/ f25 1 182"/>
                  <a:gd name="f30" fmla="*/ 124 f26 1"/>
                  <a:gd name="f31" fmla="*/ 0 f25 1"/>
                  <a:gd name="f32" fmla="*/ 8 f26 1"/>
                  <a:gd name="f33" fmla="*/ 0 f26 1"/>
                  <a:gd name="f34" fmla="*/ 8 f25 1"/>
                  <a:gd name="f35" fmla="*/ 173 f25 1"/>
                  <a:gd name="f36" fmla="*/ 182 f25 1"/>
                  <a:gd name="f37" fmla="*/ 133 f26 1"/>
                  <a:gd name="f38" fmla="*/ 123 f26 1"/>
                  <a:gd name="f39" fmla="*/ 160 f25 1"/>
                  <a:gd name="f40" fmla="*/ 10 f26 1"/>
                  <a:gd name="f41" fmla="*/ 10 f25 1"/>
                  <a:gd name="f42" fmla="+- f27 0 f1"/>
                  <a:gd name="f43" fmla="*/ f30 1 133"/>
                  <a:gd name="f44" fmla="*/ f31 1 182"/>
                  <a:gd name="f45" fmla="*/ f32 1 133"/>
                  <a:gd name="f46" fmla="*/ f33 1 133"/>
                  <a:gd name="f47" fmla="*/ f34 1 182"/>
                  <a:gd name="f48" fmla="*/ f35 1 182"/>
                  <a:gd name="f49" fmla="*/ f36 1 182"/>
                  <a:gd name="f50" fmla="*/ f37 1 133"/>
                  <a:gd name="f51" fmla="*/ f38 1 133"/>
                  <a:gd name="f52" fmla="*/ f39 1 182"/>
                  <a:gd name="f53" fmla="*/ f40 1 133"/>
                  <a:gd name="f54" fmla="*/ f41 1 182"/>
                  <a:gd name="f55" fmla="*/ 0 1 f28"/>
                  <a:gd name="f56" fmla="*/ f22 1 f28"/>
                  <a:gd name="f57" fmla="*/ 0 1 f29"/>
                  <a:gd name="f58" fmla="*/ f23 1 f29"/>
                  <a:gd name="f59" fmla="*/ f43 1 f28"/>
                  <a:gd name="f60" fmla="*/ f44 1 f29"/>
                  <a:gd name="f61" fmla="*/ f45 1 f28"/>
                  <a:gd name="f62" fmla="*/ f46 1 f28"/>
                  <a:gd name="f63" fmla="*/ f47 1 f29"/>
                  <a:gd name="f64" fmla="*/ f48 1 f29"/>
                  <a:gd name="f65" fmla="*/ f49 1 f29"/>
                  <a:gd name="f66" fmla="*/ f50 1 f28"/>
                  <a:gd name="f67" fmla="*/ f51 1 f28"/>
                  <a:gd name="f68" fmla="*/ f52 1 f29"/>
                  <a:gd name="f69" fmla="*/ f53 1 f28"/>
                  <a:gd name="f70" fmla="*/ f54 1 f29"/>
                  <a:gd name="f71" fmla="*/ f55 f19 1"/>
                  <a:gd name="f72" fmla="*/ f56 f19 1"/>
                  <a:gd name="f73" fmla="*/ f58 f20 1"/>
                  <a:gd name="f74" fmla="*/ f57 f20 1"/>
                  <a:gd name="f75" fmla="*/ f59 f19 1"/>
                  <a:gd name="f76" fmla="*/ f60 f20 1"/>
                  <a:gd name="f77" fmla="*/ f61 f19 1"/>
                  <a:gd name="f78" fmla="*/ f62 f19 1"/>
                  <a:gd name="f79" fmla="*/ f63 f20 1"/>
                  <a:gd name="f80" fmla="*/ f64 f20 1"/>
                  <a:gd name="f81" fmla="*/ f65 f20 1"/>
                  <a:gd name="f82" fmla="*/ f66 f19 1"/>
                  <a:gd name="f83" fmla="*/ f67 f19 1"/>
                  <a:gd name="f84" fmla="*/ f68 f20 1"/>
                  <a:gd name="f85" fmla="*/ f69 f19 1"/>
                  <a:gd name="f86" fmla="*/ f70 f20 1"/>
                </a:gdLst>
                <a:ahLst/>
                <a:cxnLst>
                  <a:cxn ang="3cd4">
                    <a:pos x="hc" y="t"/>
                  </a:cxn>
                  <a:cxn ang="0">
                    <a:pos x="r" y="vc"/>
                  </a:cxn>
                  <a:cxn ang="cd4">
                    <a:pos x="hc" y="b"/>
                  </a:cxn>
                  <a:cxn ang="cd2">
                    <a:pos x="l" y="vc"/>
                  </a:cxn>
                  <a:cxn ang="f42">
                    <a:pos x="f75" y="f76"/>
                  </a:cxn>
                  <a:cxn ang="f42">
                    <a:pos x="f77" y="f76"/>
                  </a:cxn>
                  <a:cxn ang="f42">
                    <a:pos x="f78" y="f79"/>
                  </a:cxn>
                  <a:cxn ang="f42">
                    <a:pos x="f78" y="f80"/>
                  </a:cxn>
                  <a:cxn ang="f42">
                    <a:pos x="f77" y="f81"/>
                  </a:cxn>
                  <a:cxn ang="f42">
                    <a:pos x="f75" y="f81"/>
                  </a:cxn>
                  <a:cxn ang="f42">
                    <a:pos x="f82" y="f80"/>
                  </a:cxn>
                  <a:cxn ang="f42">
                    <a:pos x="f82" y="f79"/>
                  </a:cxn>
                  <a:cxn ang="f42">
                    <a:pos x="f75" y="f76"/>
                  </a:cxn>
                  <a:cxn ang="f42">
                    <a:pos x="f83" y="f84"/>
                  </a:cxn>
                  <a:cxn ang="f42">
                    <a:pos x="f85" y="f84"/>
                  </a:cxn>
                  <a:cxn ang="f42">
                    <a:pos x="f85" y="f86"/>
                  </a:cxn>
                  <a:cxn ang="f42">
                    <a:pos x="f83" y="f86"/>
                  </a:cxn>
                  <a:cxn ang="f42">
                    <a:pos x="f83" y="f84"/>
                  </a:cxn>
                </a:cxnLst>
                <a:rect l="f71" t="f74" r="f72" b="f73"/>
                <a:pathLst>
                  <a:path w="133" h="182">
                    <a:moveTo>
                      <a:pt x="f8" y="f5"/>
                    </a:moveTo>
                    <a:cubicBezTo>
                      <a:pt x="f9" y="f5"/>
                      <a:pt x="f9" y="f5"/>
                      <a:pt x="f9" y="f5"/>
                    </a:cubicBezTo>
                    <a:cubicBezTo>
                      <a:pt x="f10" y="f5"/>
                      <a:pt x="f5" y="f11"/>
                      <a:pt x="f5" y="f9"/>
                    </a:cubicBezTo>
                    <a:cubicBezTo>
                      <a:pt x="f5" y="f12"/>
                      <a:pt x="f5" y="f12"/>
                      <a:pt x="f5" y="f12"/>
                    </a:cubicBezTo>
                    <a:cubicBezTo>
                      <a:pt x="f5" y="f13"/>
                      <a:pt x="f10" y="f7"/>
                      <a:pt x="f9" y="f7"/>
                    </a:cubicBezTo>
                    <a:cubicBezTo>
                      <a:pt x="f8" y="f7"/>
                      <a:pt x="f8" y="f7"/>
                      <a:pt x="f8" y="f7"/>
                    </a:cubicBezTo>
                    <a:cubicBezTo>
                      <a:pt x="f14" y="f7"/>
                      <a:pt x="f6" y="f13"/>
                      <a:pt x="f6" y="f12"/>
                    </a:cubicBezTo>
                    <a:cubicBezTo>
                      <a:pt x="f6" y="f9"/>
                      <a:pt x="f6" y="f9"/>
                      <a:pt x="f6" y="f9"/>
                    </a:cubicBezTo>
                    <a:cubicBezTo>
                      <a:pt x="f6" y="f11"/>
                      <a:pt x="f14" y="f5"/>
                      <a:pt x="f8" y="f5"/>
                    </a:cubicBezTo>
                    <a:close/>
                    <a:moveTo>
                      <a:pt x="f15" y="f16"/>
                    </a:moveTo>
                    <a:cubicBezTo>
                      <a:pt x="f17" y="f16"/>
                      <a:pt x="f17" y="f16"/>
                      <a:pt x="f17" y="f16"/>
                    </a:cubicBezTo>
                    <a:cubicBezTo>
                      <a:pt x="f17" y="f17"/>
                      <a:pt x="f17" y="f17"/>
                      <a:pt x="f17" y="f17"/>
                    </a:cubicBezTo>
                    <a:cubicBezTo>
                      <a:pt x="f15" y="f17"/>
                      <a:pt x="f15" y="f17"/>
                      <a:pt x="f15" y="f17"/>
                    </a:cubicBezTo>
                    <a:lnTo>
                      <a:pt x="f15" y="f16"/>
                    </a:lnTo>
                    <a:close/>
                  </a:path>
                </a:pathLst>
              </a:custGeom>
              <a:solidFill>
                <a:srgbClr val="282828"/>
              </a:solidFill>
              <a:ln cap="flat">
                <a:noFill/>
                <a:prstDash val="solid"/>
              </a:ln>
            </p:spPr>
            <p:txBody>
              <a:bodyPr vert="horz" wrap="square" lIns="179285" tIns="143428" rIns="179285" bIns="143428" anchor="t" anchorCtr="1" compatLnSpc="1">
                <a:noAutofit/>
              </a:bodyPr>
              <a:lstStyle/>
              <a:p>
                <a:pPr marL="0" marR="0" lvl="0" indent="0" algn="ctr" defTabSz="914098"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353" b="0" i="0" u="none" strike="noStrike" kern="0" cap="none" spc="0" normalizeH="0" baseline="0" noProof="0">
                  <a:ln>
                    <a:noFill/>
                  </a:ln>
                  <a:solidFill>
                    <a:srgbClr val="000000"/>
                  </a:solidFill>
                  <a:effectLst/>
                  <a:uLnTx/>
                  <a:uFillTx/>
                  <a:latin typeface="Segoe UI"/>
                  <a:ea typeface="Segoe UI" pitchFamily="34"/>
                  <a:cs typeface="Segoe UI" pitchFamily="34"/>
                </a:endParaRPr>
              </a:p>
            </p:txBody>
          </p:sp>
          <p:sp>
            <p:nvSpPr>
              <p:cNvPr id="129" name="Oval 272">
                <a:extLst>
                  <a:ext uri="{FF2B5EF4-FFF2-40B4-BE49-F238E27FC236}">
                    <a16:creationId xmlns:a16="http://schemas.microsoft.com/office/drawing/2014/main" id="{0691665A-466B-49CD-B89B-76C4E1970665}"/>
                  </a:ext>
                </a:extLst>
              </p:cNvPr>
              <p:cNvSpPr/>
              <p:nvPr/>
            </p:nvSpPr>
            <p:spPr>
              <a:xfrm>
                <a:off x="7302855" y="4981934"/>
                <a:ext cx="48463" cy="484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AEAEA"/>
              </a:solidFill>
              <a:ln cap="flat">
                <a:noFill/>
                <a:prstDash val="solid"/>
              </a:ln>
            </p:spPr>
            <p:txBody>
              <a:bodyPr vert="horz" wrap="square" lIns="179285" tIns="143428" rIns="179285" bIns="143428" anchor="t" anchorCtr="1" compatLnSpc="1">
                <a:noAutofit/>
              </a:bodyPr>
              <a:lstStyle/>
              <a:p>
                <a:pPr marL="0" marR="0" lvl="0" indent="0" algn="ctr" defTabSz="914098"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353" b="0" i="0" u="none" strike="noStrike" kern="0" cap="none" spc="0" normalizeH="0" baseline="0" noProof="0">
                  <a:ln>
                    <a:noFill/>
                  </a:ln>
                  <a:solidFill>
                    <a:srgbClr val="000000"/>
                  </a:solidFill>
                  <a:effectLst/>
                  <a:uLnTx/>
                  <a:uFillTx/>
                  <a:latin typeface="Segoe UI Semilight"/>
                  <a:ea typeface="Segoe UI" pitchFamily="34"/>
                  <a:cs typeface="Segoe UI" pitchFamily="34"/>
                </a:endParaRPr>
              </a:p>
            </p:txBody>
          </p:sp>
        </p:grpSp>
      </p:grpSp>
      <p:grpSp>
        <p:nvGrpSpPr>
          <p:cNvPr id="133" name="Group 276">
            <a:extLst>
              <a:ext uri="{FF2B5EF4-FFF2-40B4-BE49-F238E27FC236}">
                <a16:creationId xmlns:a16="http://schemas.microsoft.com/office/drawing/2014/main" id="{71F24285-0E9C-4EB1-B001-848680ECC2AF}"/>
              </a:ext>
            </a:extLst>
          </p:cNvPr>
          <p:cNvGrpSpPr>
            <a:grpSpLocks noChangeAspect="1"/>
          </p:cNvGrpSpPr>
          <p:nvPr/>
        </p:nvGrpSpPr>
        <p:grpSpPr>
          <a:xfrm>
            <a:off x="886313" y="2271242"/>
            <a:ext cx="457200" cy="457200"/>
            <a:chOff x="4726112" y="4099383"/>
            <a:chExt cx="1143000" cy="1143000"/>
          </a:xfrm>
        </p:grpSpPr>
        <p:sp>
          <p:nvSpPr>
            <p:cNvPr id="134" name="Oval 277">
              <a:extLst>
                <a:ext uri="{FF2B5EF4-FFF2-40B4-BE49-F238E27FC236}">
                  <a16:creationId xmlns:a16="http://schemas.microsoft.com/office/drawing/2014/main" id="{9527FAD8-E207-479A-A6FF-4308DF46ABDA}"/>
                </a:ext>
              </a:extLst>
            </p:cNvPr>
            <p:cNvSpPr/>
            <p:nvPr/>
          </p:nvSpPr>
          <p:spPr>
            <a:xfrm>
              <a:off x="4726112" y="4099383"/>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3928"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HP Simplified Light" panose="020B0404020204020204" pitchFamily="34" charset="0"/>
                <a:ea typeface="+mn-ea"/>
                <a:cs typeface="Segoe UI Light" panose="020B0502040204020203" pitchFamily="34" charset="0"/>
              </a:endParaRPr>
            </a:p>
          </p:txBody>
        </p:sp>
        <p:grpSp>
          <p:nvGrpSpPr>
            <p:cNvPr id="135" name="Group 278">
              <a:extLst>
                <a:ext uri="{FF2B5EF4-FFF2-40B4-BE49-F238E27FC236}">
                  <a16:creationId xmlns:a16="http://schemas.microsoft.com/office/drawing/2014/main" id="{E7E60D2C-2650-4C6B-A01A-CE070D924ED8}"/>
                </a:ext>
              </a:extLst>
            </p:cNvPr>
            <p:cNvGrpSpPr/>
            <p:nvPr/>
          </p:nvGrpSpPr>
          <p:grpSpPr>
            <a:xfrm>
              <a:off x="4869335" y="4375166"/>
              <a:ext cx="843378" cy="541269"/>
              <a:chOff x="4869335" y="4375166"/>
              <a:chExt cx="843378" cy="541269"/>
            </a:xfrm>
          </p:grpSpPr>
          <p:sp>
            <p:nvSpPr>
              <p:cNvPr id="136" name="Freeform 7">
                <a:extLst>
                  <a:ext uri="{FF2B5EF4-FFF2-40B4-BE49-F238E27FC236}">
                    <a16:creationId xmlns:a16="http://schemas.microsoft.com/office/drawing/2014/main" id="{22C359A0-0A5F-460E-885B-45D90F072F12}"/>
                  </a:ext>
                </a:extLst>
              </p:cNvPr>
              <p:cNvSpPr/>
              <p:nvPr/>
            </p:nvSpPr>
            <p:spPr>
              <a:xfrm>
                <a:off x="4955956" y="4389522"/>
                <a:ext cx="666396" cy="458717"/>
              </a:xfrm>
              <a:custGeom>
                <a:avLst>
                  <a:gd name="f0" fmla="val 1586"/>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nvGrpSpPr>
              <p:cNvPr id="137" name="Group 280">
                <a:extLst>
                  <a:ext uri="{FF2B5EF4-FFF2-40B4-BE49-F238E27FC236}">
                    <a16:creationId xmlns:a16="http://schemas.microsoft.com/office/drawing/2014/main" id="{4DD46260-FD38-4B09-9F6F-9D6AF12D6AA8}"/>
                  </a:ext>
                </a:extLst>
              </p:cNvPr>
              <p:cNvGrpSpPr/>
              <p:nvPr/>
            </p:nvGrpSpPr>
            <p:grpSpPr>
              <a:xfrm>
                <a:off x="4869335" y="4375166"/>
                <a:ext cx="843378" cy="541269"/>
                <a:chOff x="4869335" y="4375166"/>
                <a:chExt cx="843378" cy="541269"/>
              </a:xfrm>
            </p:grpSpPr>
            <p:sp>
              <p:nvSpPr>
                <p:cNvPr id="138" name="Freeform 40">
                  <a:extLst>
                    <a:ext uri="{FF2B5EF4-FFF2-40B4-BE49-F238E27FC236}">
                      <a16:creationId xmlns:a16="http://schemas.microsoft.com/office/drawing/2014/main" id="{CB2FD754-E7FF-405F-A0FA-E65F4331D9E1}"/>
                    </a:ext>
                  </a:extLst>
                </p:cNvPr>
                <p:cNvSpPr/>
                <p:nvPr/>
              </p:nvSpPr>
              <p:spPr>
                <a:xfrm flipH="1">
                  <a:off x="4869335" y="4375166"/>
                  <a:ext cx="843378" cy="541269"/>
                </a:xfrm>
                <a:custGeom>
                  <a:avLst/>
                  <a:gdLst>
                    <a:gd name="f0" fmla="val 10800000"/>
                    <a:gd name="f1" fmla="val 5400000"/>
                    <a:gd name="f2" fmla="val 180"/>
                    <a:gd name="f3" fmla="val w"/>
                    <a:gd name="f4" fmla="val h"/>
                    <a:gd name="f5" fmla="val 0"/>
                    <a:gd name="f6" fmla="val 4635324"/>
                    <a:gd name="f7" fmla="val 2974887"/>
                    <a:gd name="f8" fmla="val 2786728"/>
                    <a:gd name="f9" fmla="val 2813608"/>
                    <a:gd name="f10" fmla="val 2894248"/>
                    <a:gd name="f11" fmla="val 79463"/>
                    <a:gd name="f12" fmla="val 185413"/>
                    <a:gd name="f13" fmla="val 4449911"/>
                    <a:gd name="f14" fmla="val 4555862"/>
                    <a:gd name="f15" fmla="val 4005331"/>
                    <a:gd name="f16" fmla="val 205988"/>
                    <a:gd name="f17" fmla="val 2473188"/>
                    <a:gd name="f18" fmla="val 630009"/>
                    <a:gd name="f19" fmla="val 4115213"/>
                    <a:gd name="f20" fmla="val 520123"/>
                    <a:gd name="f21" fmla="val 449244"/>
                    <a:gd name="f22" fmla="val 391787"/>
                    <a:gd name="f23" fmla="val 57457"/>
                    <a:gd name="f24" fmla="val 128336"/>
                    <a:gd name="f25" fmla="val 2548645"/>
                    <a:gd name="f26" fmla="val 2619524"/>
                    <a:gd name="f27" fmla="val 2676981"/>
                    <a:gd name="f28" fmla="val 4186092"/>
                    <a:gd name="f29" fmla="val 4243549"/>
                    <a:gd name="f30" fmla="+- 0 0 -90"/>
                    <a:gd name="f31" fmla="*/ f3 1 4635324"/>
                    <a:gd name="f32" fmla="*/ f4 1 2974887"/>
                    <a:gd name="f33" fmla="val f5"/>
                    <a:gd name="f34" fmla="val f6"/>
                    <a:gd name="f35" fmla="val f7"/>
                    <a:gd name="f36" fmla="*/ f30 f0 1"/>
                    <a:gd name="f37" fmla="+- f35 0 f33"/>
                    <a:gd name="f38" fmla="+- f34 0 f33"/>
                    <a:gd name="f39" fmla="*/ f36 1 f2"/>
                    <a:gd name="f40" fmla="*/ f38 1 4635324"/>
                    <a:gd name="f41" fmla="*/ f37 1 2974887"/>
                    <a:gd name="f42" fmla="*/ 4635324 f38 1"/>
                    <a:gd name="f43" fmla="*/ 2786728 f37 1"/>
                    <a:gd name="f44" fmla="*/ 0 f38 1"/>
                    <a:gd name="f45" fmla="*/ 2813608 f37 1"/>
                    <a:gd name="f46" fmla="*/ 185413 f38 1"/>
                    <a:gd name="f47" fmla="*/ 2974887 f37 1"/>
                    <a:gd name="f48" fmla="*/ 4449911 f38 1"/>
                    <a:gd name="f49" fmla="*/ 4005331 f38 1"/>
                    <a:gd name="f50" fmla="*/ 205988 f37 1"/>
                    <a:gd name="f51" fmla="*/ 2473188 f37 1"/>
                    <a:gd name="f52" fmla="*/ 630009 f38 1"/>
                    <a:gd name="f53" fmla="*/ 4115213 f38 1"/>
                    <a:gd name="f54" fmla="*/ 0 f37 1"/>
                    <a:gd name="f55" fmla="*/ 520123 f38 1"/>
                    <a:gd name="f56" fmla="*/ 391787 f38 1"/>
                    <a:gd name="f57" fmla="*/ 128336 f37 1"/>
                    <a:gd name="f58" fmla="*/ 2548645 f37 1"/>
                    <a:gd name="f59" fmla="*/ 2676981 f37 1"/>
                    <a:gd name="f60" fmla="*/ 4243549 f38 1"/>
                    <a:gd name="f61" fmla="+- f39 0 f1"/>
                    <a:gd name="f62" fmla="*/ f42 1 4635324"/>
                    <a:gd name="f63" fmla="*/ f43 1 2974887"/>
                    <a:gd name="f64" fmla="*/ f44 1 4635324"/>
                    <a:gd name="f65" fmla="*/ f45 1 2974887"/>
                    <a:gd name="f66" fmla="*/ f46 1 4635324"/>
                    <a:gd name="f67" fmla="*/ f47 1 2974887"/>
                    <a:gd name="f68" fmla="*/ f48 1 4635324"/>
                    <a:gd name="f69" fmla="*/ f49 1 4635324"/>
                    <a:gd name="f70" fmla="*/ f50 1 2974887"/>
                    <a:gd name="f71" fmla="*/ f51 1 2974887"/>
                    <a:gd name="f72" fmla="*/ f52 1 4635324"/>
                    <a:gd name="f73" fmla="*/ f53 1 4635324"/>
                    <a:gd name="f74" fmla="*/ f54 1 2974887"/>
                    <a:gd name="f75" fmla="*/ f55 1 4635324"/>
                    <a:gd name="f76" fmla="*/ f56 1 4635324"/>
                    <a:gd name="f77" fmla="*/ f57 1 2974887"/>
                    <a:gd name="f78" fmla="*/ f58 1 2974887"/>
                    <a:gd name="f79" fmla="*/ f59 1 2974887"/>
                    <a:gd name="f80" fmla="*/ f60 1 4635324"/>
                    <a:gd name="f81" fmla="*/ f33 1 f40"/>
                    <a:gd name="f82" fmla="*/ f34 1 f40"/>
                    <a:gd name="f83" fmla="*/ f33 1 f41"/>
                    <a:gd name="f84" fmla="*/ f35 1 f41"/>
                    <a:gd name="f85" fmla="*/ f62 1 f40"/>
                    <a:gd name="f86" fmla="*/ f63 1 f41"/>
                    <a:gd name="f87" fmla="*/ f64 1 f40"/>
                    <a:gd name="f88" fmla="*/ f65 1 f41"/>
                    <a:gd name="f89" fmla="*/ f66 1 f40"/>
                    <a:gd name="f90" fmla="*/ f67 1 f41"/>
                    <a:gd name="f91" fmla="*/ f68 1 f40"/>
                    <a:gd name="f92" fmla="*/ f69 1 f40"/>
                    <a:gd name="f93" fmla="*/ f70 1 f41"/>
                    <a:gd name="f94" fmla="*/ f71 1 f41"/>
                    <a:gd name="f95" fmla="*/ f72 1 f40"/>
                    <a:gd name="f96" fmla="*/ f73 1 f40"/>
                    <a:gd name="f97" fmla="*/ f74 1 f41"/>
                    <a:gd name="f98" fmla="*/ f75 1 f40"/>
                    <a:gd name="f99" fmla="*/ f76 1 f40"/>
                    <a:gd name="f100" fmla="*/ f77 1 f41"/>
                    <a:gd name="f101" fmla="*/ f78 1 f41"/>
                    <a:gd name="f102" fmla="*/ f79 1 f41"/>
                    <a:gd name="f103" fmla="*/ f80 1 f40"/>
                    <a:gd name="f104" fmla="*/ f81 f31 1"/>
                    <a:gd name="f105" fmla="*/ f82 f31 1"/>
                    <a:gd name="f106" fmla="*/ f84 f32 1"/>
                    <a:gd name="f107" fmla="*/ f83 f32 1"/>
                    <a:gd name="f108" fmla="*/ f85 f31 1"/>
                    <a:gd name="f109" fmla="*/ f86 f32 1"/>
                    <a:gd name="f110" fmla="*/ f87 f31 1"/>
                    <a:gd name="f111" fmla="*/ f88 f32 1"/>
                    <a:gd name="f112" fmla="*/ f89 f31 1"/>
                    <a:gd name="f113" fmla="*/ f90 f32 1"/>
                    <a:gd name="f114" fmla="*/ f91 f31 1"/>
                    <a:gd name="f115" fmla="*/ f92 f31 1"/>
                    <a:gd name="f116" fmla="*/ f93 f32 1"/>
                    <a:gd name="f117" fmla="*/ f94 f32 1"/>
                    <a:gd name="f118" fmla="*/ f95 f31 1"/>
                    <a:gd name="f119" fmla="*/ f96 f31 1"/>
                    <a:gd name="f120" fmla="*/ f97 f32 1"/>
                    <a:gd name="f121" fmla="*/ f98 f31 1"/>
                    <a:gd name="f122" fmla="*/ f99 f31 1"/>
                    <a:gd name="f123" fmla="*/ f100 f32 1"/>
                    <a:gd name="f124" fmla="*/ f101 f32 1"/>
                    <a:gd name="f125" fmla="*/ f102 f32 1"/>
                    <a:gd name="f126" fmla="*/ f103 f31 1"/>
                  </a:gdLst>
                  <a:ahLst/>
                  <a:cxnLst>
                    <a:cxn ang="3cd4">
                      <a:pos x="hc" y="t"/>
                    </a:cxn>
                    <a:cxn ang="0">
                      <a:pos x="r" y="vc"/>
                    </a:cxn>
                    <a:cxn ang="cd4">
                      <a:pos x="hc" y="b"/>
                    </a:cxn>
                    <a:cxn ang="cd2">
                      <a:pos x="l" y="vc"/>
                    </a:cxn>
                    <a:cxn ang="f61">
                      <a:pos x="f108" y="f109"/>
                    </a:cxn>
                    <a:cxn ang="f61">
                      <a:pos x="f110" y="f109"/>
                    </a:cxn>
                    <a:cxn ang="f61">
                      <a:pos x="f110" y="f111"/>
                    </a:cxn>
                    <a:cxn ang="f61">
                      <a:pos x="f112" y="f113"/>
                    </a:cxn>
                    <a:cxn ang="f61">
                      <a:pos x="f114" y="f113"/>
                    </a:cxn>
                    <a:cxn ang="f61">
                      <a:pos x="f108" y="f111"/>
                    </a:cxn>
                    <a:cxn ang="f61">
                      <a:pos x="f108" y="f109"/>
                    </a:cxn>
                    <a:cxn ang="f61">
                      <a:pos x="f115" y="f116"/>
                    </a:cxn>
                    <a:cxn ang="f61">
                      <a:pos x="f115" y="f117"/>
                    </a:cxn>
                    <a:cxn ang="f61">
                      <a:pos x="f118" y="f117"/>
                    </a:cxn>
                    <a:cxn ang="f61">
                      <a:pos x="f118" y="f116"/>
                    </a:cxn>
                    <a:cxn ang="f61">
                      <a:pos x="f119" y="f120"/>
                    </a:cxn>
                    <a:cxn ang="f61">
                      <a:pos x="f121" y="f120"/>
                    </a:cxn>
                    <a:cxn ang="f61">
                      <a:pos x="f122" y="f123"/>
                    </a:cxn>
                    <a:cxn ang="f61">
                      <a:pos x="f122" y="f124"/>
                    </a:cxn>
                    <a:cxn ang="f61">
                      <a:pos x="f121" y="f125"/>
                    </a:cxn>
                    <a:cxn ang="f61">
                      <a:pos x="f119" y="f125"/>
                    </a:cxn>
                    <a:cxn ang="f61">
                      <a:pos x="f126" y="f124"/>
                    </a:cxn>
                    <a:cxn ang="f61">
                      <a:pos x="f126" y="f123"/>
                    </a:cxn>
                    <a:cxn ang="f61">
                      <a:pos x="f119" y="f120"/>
                    </a:cxn>
                  </a:cxnLst>
                  <a:rect l="f104" t="f107" r="f105" b="f106"/>
                  <a:pathLst>
                    <a:path w="4635324" h="2974887">
                      <a:moveTo>
                        <a:pt x="f6" y="f8"/>
                      </a:moveTo>
                      <a:lnTo>
                        <a:pt x="f5" y="f8"/>
                      </a:lnTo>
                      <a:cubicBezTo>
                        <a:pt x="f5" y="f9"/>
                        <a:pt x="f5" y="f9"/>
                        <a:pt x="f5" y="f9"/>
                      </a:cubicBezTo>
                      <a:cubicBezTo>
                        <a:pt x="f5" y="f10"/>
                        <a:pt x="f11" y="f7"/>
                        <a:pt x="f12" y="f7"/>
                      </a:cubicBezTo>
                      <a:cubicBezTo>
                        <a:pt x="f13" y="f7"/>
                        <a:pt x="f13" y="f7"/>
                        <a:pt x="f13" y="f7"/>
                      </a:cubicBezTo>
                      <a:cubicBezTo>
                        <a:pt x="f14" y="f7"/>
                        <a:pt x="f6" y="f10"/>
                        <a:pt x="f6" y="f9"/>
                      </a:cubicBezTo>
                      <a:cubicBezTo>
                        <a:pt x="f6" y="f8"/>
                        <a:pt x="f6" y="f8"/>
                        <a:pt x="f6" y="f8"/>
                      </a:cubicBezTo>
                      <a:close/>
                      <a:moveTo>
                        <a:pt x="f15" y="f16"/>
                      </a:moveTo>
                      <a:lnTo>
                        <a:pt x="f15" y="f17"/>
                      </a:lnTo>
                      <a:lnTo>
                        <a:pt x="f18" y="f17"/>
                      </a:lnTo>
                      <a:lnTo>
                        <a:pt x="f18" y="f16"/>
                      </a:lnTo>
                      <a:close/>
                      <a:moveTo>
                        <a:pt x="f19" y="f5"/>
                      </a:moveTo>
                      <a:lnTo>
                        <a:pt x="f20" y="f5"/>
                      </a:lnTo>
                      <a:cubicBezTo>
                        <a:pt x="f21" y="f5"/>
                        <a:pt x="f22" y="f23"/>
                        <a:pt x="f22" y="f24"/>
                      </a:cubicBezTo>
                      <a:lnTo>
                        <a:pt x="f22" y="f25"/>
                      </a:lnTo>
                      <a:cubicBezTo>
                        <a:pt x="f22" y="f26"/>
                        <a:pt x="f21" y="f27"/>
                        <a:pt x="f20" y="f27"/>
                      </a:cubicBezTo>
                      <a:lnTo>
                        <a:pt x="f19" y="f27"/>
                      </a:lnTo>
                      <a:cubicBezTo>
                        <a:pt x="f28" y="f27"/>
                        <a:pt x="f29" y="f26"/>
                        <a:pt x="f29" y="f25"/>
                      </a:cubicBezTo>
                      <a:lnTo>
                        <a:pt x="f29" y="f24"/>
                      </a:lnTo>
                      <a:cubicBezTo>
                        <a:pt x="f29" y="f23"/>
                        <a:pt x="f28" y="f5"/>
                        <a:pt x="f19" y="f5"/>
                      </a:cubicBezTo>
                      <a:close/>
                    </a:path>
                  </a:pathLst>
                </a:custGeom>
                <a:solidFill>
                  <a:srgbClr val="35353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FFFFFF"/>
                    </a:solidFill>
                    <a:effectLst/>
                    <a:uLnTx/>
                    <a:uFillTx/>
                    <a:latin typeface="Segoe UI Semilight"/>
                    <a:ea typeface="+mn-ea"/>
                    <a:cs typeface="+mn-cs"/>
                  </a:endParaRPr>
                </a:p>
              </p:txBody>
            </p:sp>
            <p:sp>
              <p:nvSpPr>
                <p:cNvPr id="139" name="Freeform 512">
                  <a:extLst>
                    <a:ext uri="{FF2B5EF4-FFF2-40B4-BE49-F238E27FC236}">
                      <a16:creationId xmlns:a16="http://schemas.microsoft.com/office/drawing/2014/main" id="{34978E13-E5B0-40C5-BFE5-EC21AC02E28B}"/>
                    </a:ext>
                  </a:extLst>
                </p:cNvPr>
                <p:cNvSpPr/>
                <p:nvPr/>
              </p:nvSpPr>
              <p:spPr>
                <a:xfrm>
                  <a:off x="5170291" y="4498628"/>
                  <a:ext cx="241483" cy="240496"/>
                </a:xfrm>
                <a:custGeom>
                  <a:avLst/>
                  <a:gdLst>
                    <a:gd name="f0" fmla="val 10800000"/>
                    <a:gd name="f1" fmla="val 5400000"/>
                    <a:gd name="f2" fmla="val 180"/>
                    <a:gd name="f3" fmla="val w"/>
                    <a:gd name="f4" fmla="val h"/>
                    <a:gd name="f5" fmla="val 0"/>
                    <a:gd name="f6" fmla="val 246"/>
                    <a:gd name="f7" fmla="val 245"/>
                    <a:gd name="f8" fmla="val 112"/>
                    <a:gd name="f9" fmla="val 19"/>
                    <a:gd name="f10" fmla="val 116"/>
                    <a:gd name="f11" fmla="val 102"/>
                    <a:gd name="f12" fmla="val 34"/>
                    <a:gd name="f13" fmla="val 126"/>
                    <a:gd name="f14" fmla="val 211"/>
                    <a:gd name="f15" fmla="val 226"/>
                    <a:gd name="f16" fmla="+- 0 0 -90"/>
                    <a:gd name="f17" fmla="*/ f3 1 246"/>
                    <a:gd name="f18" fmla="*/ f4 1 245"/>
                    <a:gd name="f19" fmla="val f5"/>
                    <a:gd name="f20" fmla="val f6"/>
                    <a:gd name="f21" fmla="val f7"/>
                    <a:gd name="f22" fmla="*/ f16 f0 1"/>
                    <a:gd name="f23" fmla="+- f21 0 f19"/>
                    <a:gd name="f24" fmla="+- f20 0 f19"/>
                    <a:gd name="f25" fmla="*/ f22 1 f2"/>
                    <a:gd name="f26" fmla="*/ f24 1 246"/>
                    <a:gd name="f27" fmla="*/ f23 1 245"/>
                    <a:gd name="f28" fmla="*/ 112 f24 1"/>
                    <a:gd name="f29" fmla="*/ 19 f23 1"/>
                    <a:gd name="f30" fmla="*/ 246 f24 1"/>
                    <a:gd name="f31" fmla="*/ 0 f23 1"/>
                    <a:gd name="f32" fmla="*/ 116 f23 1"/>
                    <a:gd name="f33" fmla="*/ 102 f24 1"/>
                    <a:gd name="f34" fmla="*/ 0 f24 1"/>
                    <a:gd name="f35" fmla="*/ 34 f23 1"/>
                    <a:gd name="f36" fmla="*/ 126 f23 1"/>
                    <a:gd name="f37" fmla="*/ 211 f23 1"/>
                    <a:gd name="f38" fmla="*/ 226 f23 1"/>
                    <a:gd name="f39" fmla="*/ 245 f23 1"/>
                    <a:gd name="f40" fmla="+- f25 0 f1"/>
                    <a:gd name="f41" fmla="*/ f28 1 246"/>
                    <a:gd name="f42" fmla="*/ f29 1 245"/>
                    <a:gd name="f43" fmla="*/ f30 1 246"/>
                    <a:gd name="f44" fmla="*/ f31 1 245"/>
                    <a:gd name="f45" fmla="*/ f32 1 245"/>
                    <a:gd name="f46" fmla="*/ f33 1 246"/>
                    <a:gd name="f47" fmla="*/ f34 1 246"/>
                    <a:gd name="f48" fmla="*/ f35 1 245"/>
                    <a:gd name="f49" fmla="*/ f36 1 245"/>
                    <a:gd name="f50" fmla="*/ f37 1 245"/>
                    <a:gd name="f51" fmla="*/ f38 1 245"/>
                    <a:gd name="f52" fmla="*/ f39 1 245"/>
                    <a:gd name="f53" fmla="*/ 0 1 f26"/>
                    <a:gd name="f54" fmla="*/ f20 1 f26"/>
                    <a:gd name="f55" fmla="*/ 0 1 f27"/>
                    <a:gd name="f56" fmla="*/ f21 1 f27"/>
                    <a:gd name="f57" fmla="*/ f41 1 f26"/>
                    <a:gd name="f58" fmla="*/ f42 1 f27"/>
                    <a:gd name="f59" fmla="*/ f43 1 f26"/>
                    <a:gd name="f60" fmla="*/ f44 1 f27"/>
                    <a:gd name="f61" fmla="*/ f45 1 f27"/>
                    <a:gd name="f62" fmla="*/ f46 1 f26"/>
                    <a:gd name="f63" fmla="*/ f47 1 f26"/>
                    <a:gd name="f64" fmla="*/ f48 1 f27"/>
                    <a:gd name="f65" fmla="*/ f49 1 f27"/>
                    <a:gd name="f66" fmla="*/ f50 1 f27"/>
                    <a:gd name="f67" fmla="*/ f51 1 f27"/>
                    <a:gd name="f68" fmla="*/ f52 1 f27"/>
                    <a:gd name="f69" fmla="*/ f53 f17 1"/>
                    <a:gd name="f70" fmla="*/ f54 f17 1"/>
                    <a:gd name="f71" fmla="*/ f56 f18 1"/>
                    <a:gd name="f72" fmla="*/ f55 f18 1"/>
                    <a:gd name="f73" fmla="*/ f57 f17 1"/>
                    <a:gd name="f74" fmla="*/ f58 f18 1"/>
                    <a:gd name="f75" fmla="*/ f59 f17 1"/>
                    <a:gd name="f76" fmla="*/ f60 f18 1"/>
                    <a:gd name="f77" fmla="*/ f61 f18 1"/>
                    <a:gd name="f78" fmla="*/ f62 f17 1"/>
                    <a:gd name="f79" fmla="*/ f63 f17 1"/>
                    <a:gd name="f80" fmla="*/ f64 f18 1"/>
                    <a:gd name="f81" fmla="*/ f65 f18 1"/>
                    <a:gd name="f82" fmla="*/ f66 f18 1"/>
                    <a:gd name="f83" fmla="*/ f67 f18 1"/>
                    <a:gd name="f84" fmla="*/ f68 f18 1"/>
                  </a:gdLst>
                  <a:ahLst/>
                  <a:cxnLst>
                    <a:cxn ang="3cd4">
                      <a:pos x="hc" y="t"/>
                    </a:cxn>
                    <a:cxn ang="0">
                      <a:pos x="r" y="vc"/>
                    </a:cxn>
                    <a:cxn ang="cd4">
                      <a:pos x="hc" y="b"/>
                    </a:cxn>
                    <a:cxn ang="cd2">
                      <a:pos x="l" y="vc"/>
                    </a:cxn>
                    <a:cxn ang="f40">
                      <a:pos x="f73" y="f74"/>
                    </a:cxn>
                    <a:cxn ang="f40">
                      <a:pos x="f75" y="f76"/>
                    </a:cxn>
                    <a:cxn ang="f40">
                      <a:pos x="f75" y="f77"/>
                    </a:cxn>
                    <a:cxn ang="f40">
                      <a:pos x="f73" y="f77"/>
                    </a:cxn>
                    <a:cxn ang="f40">
                      <a:pos x="f73" y="f74"/>
                    </a:cxn>
                    <a:cxn ang="f40">
                      <a:pos x="f78" y="f77"/>
                    </a:cxn>
                    <a:cxn ang="f40">
                      <a:pos x="f78" y="f74"/>
                    </a:cxn>
                    <a:cxn ang="f40">
                      <a:pos x="f79" y="f80"/>
                    </a:cxn>
                    <a:cxn ang="f40">
                      <a:pos x="f79" y="f77"/>
                    </a:cxn>
                    <a:cxn ang="f40">
                      <a:pos x="f78" y="f77"/>
                    </a:cxn>
                    <a:cxn ang="f40">
                      <a:pos x="f78" y="f81"/>
                    </a:cxn>
                    <a:cxn ang="f40">
                      <a:pos x="f79" y="f81"/>
                    </a:cxn>
                    <a:cxn ang="f40">
                      <a:pos x="f79" y="f82"/>
                    </a:cxn>
                    <a:cxn ang="f40">
                      <a:pos x="f78" y="f83"/>
                    </a:cxn>
                    <a:cxn ang="f40">
                      <a:pos x="f78" y="f81"/>
                    </a:cxn>
                    <a:cxn ang="f40">
                      <a:pos x="f73" y="f81"/>
                    </a:cxn>
                    <a:cxn ang="f40">
                      <a:pos x="f73" y="f83"/>
                    </a:cxn>
                    <a:cxn ang="f40">
                      <a:pos x="f75" y="f84"/>
                    </a:cxn>
                    <a:cxn ang="f40">
                      <a:pos x="f75" y="f81"/>
                    </a:cxn>
                    <a:cxn ang="f40">
                      <a:pos x="f73" y="f81"/>
                    </a:cxn>
                  </a:cxnLst>
                  <a:rect l="f69" t="f72" r="f70" b="f71"/>
                  <a:pathLst>
                    <a:path w="246" h="245">
                      <a:moveTo>
                        <a:pt x="f8" y="f9"/>
                      </a:moveTo>
                      <a:lnTo>
                        <a:pt x="f6" y="f5"/>
                      </a:lnTo>
                      <a:lnTo>
                        <a:pt x="f6" y="f10"/>
                      </a:lnTo>
                      <a:lnTo>
                        <a:pt x="f8" y="f10"/>
                      </a:lnTo>
                      <a:lnTo>
                        <a:pt x="f8" y="f9"/>
                      </a:lnTo>
                      <a:close/>
                      <a:moveTo>
                        <a:pt x="f11" y="f10"/>
                      </a:moveTo>
                      <a:lnTo>
                        <a:pt x="f11" y="f9"/>
                      </a:lnTo>
                      <a:lnTo>
                        <a:pt x="f5" y="f12"/>
                      </a:lnTo>
                      <a:lnTo>
                        <a:pt x="f5" y="f10"/>
                      </a:lnTo>
                      <a:lnTo>
                        <a:pt x="f11" y="f10"/>
                      </a:lnTo>
                      <a:close/>
                      <a:moveTo>
                        <a:pt x="f11" y="f13"/>
                      </a:moveTo>
                      <a:lnTo>
                        <a:pt x="f5" y="f13"/>
                      </a:lnTo>
                      <a:lnTo>
                        <a:pt x="f5" y="f14"/>
                      </a:lnTo>
                      <a:lnTo>
                        <a:pt x="f11" y="f15"/>
                      </a:lnTo>
                      <a:lnTo>
                        <a:pt x="f11" y="f13"/>
                      </a:lnTo>
                      <a:close/>
                      <a:moveTo>
                        <a:pt x="f8" y="f13"/>
                      </a:moveTo>
                      <a:lnTo>
                        <a:pt x="f8" y="f15"/>
                      </a:lnTo>
                      <a:lnTo>
                        <a:pt x="f6" y="f7"/>
                      </a:lnTo>
                      <a:lnTo>
                        <a:pt x="f6" y="f13"/>
                      </a:lnTo>
                      <a:lnTo>
                        <a:pt x="f8" y="f13"/>
                      </a:lnTo>
                      <a:close/>
                    </a:path>
                  </a:pathLst>
                </a:custGeom>
                <a:solidFill>
                  <a:srgbClr val="A7A9AC"/>
                </a:solidFill>
                <a:ln cap="flat">
                  <a:noFill/>
                  <a:prstDash val="solid"/>
                </a:ln>
              </p:spPr>
              <p:txBody>
                <a:bodyPr vert="horz" wrap="square" lIns="89642" tIns="44821" rIns="89642" bIns="44821" anchor="t" anchorCtr="0" compatLnSpc="1">
                  <a:noAutofit/>
                </a:bodyPr>
                <a:lstStyle/>
                <a:p>
                  <a:pPr marL="0" marR="0" lvl="0" indent="0" algn="l" defTabSz="89638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FFFFFF"/>
                    </a:solidFill>
                    <a:effectLst/>
                    <a:uLnTx/>
                    <a:uFillTx/>
                    <a:latin typeface="Segoe UI"/>
                    <a:ea typeface="+mn-ea"/>
                    <a:cs typeface="+mn-cs"/>
                  </a:endParaRPr>
                </a:p>
              </p:txBody>
            </p:sp>
          </p:grpSp>
        </p:grpSp>
      </p:grpSp>
      <p:grpSp>
        <p:nvGrpSpPr>
          <p:cNvPr id="140" name="Group 8">
            <a:extLst>
              <a:ext uri="{FF2B5EF4-FFF2-40B4-BE49-F238E27FC236}">
                <a16:creationId xmlns:a16="http://schemas.microsoft.com/office/drawing/2014/main" id="{EE55FC90-0369-4086-B108-F68D34060870}"/>
              </a:ext>
            </a:extLst>
          </p:cNvPr>
          <p:cNvGrpSpPr>
            <a:grpSpLocks noChangeAspect="1"/>
          </p:cNvGrpSpPr>
          <p:nvPr/>
        </p:nvGrpSpPr>
        <p:grpSpPr>
          <a:xfrm>
            <a:off x="4005169" y="3986411"/>
            <a:ext cx="457200" cy="457200"/>
            <a:chOff x="8785061" y="2988615"/>
            <a:chExt cx="1143000" cy="1143000"/>
          </a:xfrm>
        </p:grpSpPr>
        <p:grpSp>
          <p:nvGrpSpPr>
            <p:cNvPr id="141" name="Group 298">
              <a:extLst>
                <a:ext uri="{FF2B5EF4-FFF2-40B4-BE49-F238E27FC236}">
                  <a16:creationId xmlns:a16="http://schemas.microsoft.com/office/drawing/2014/main" id="{60E6DD6B-061D-43C8-A68C-921F2077A0BF}"/>
                </a:ext>
              </a:extLst>
            </p:cNvPr>
            <p:cNvGrpSpPr/>
            <p:nvPr/>
          </p:nvGrpSpPr>
          <p:grpSpPr>
            <a:xfrm>
              <a:off x="8785061" y="2988615"/>
              <a:ext cx="1143000" cy="1143000"/>
              <a:chOff x="8785061" y="2988615"/>
              <a:chExt cx="1143000" cy="1143000"/>
            </a:xfrm>
          </p:grpSpPr>
          <p:sp>
            <p:nvSpPr>
              <p:cNvPr id="143" name="Oval 299">
                <a:extLst>
                  <a:ext uri="{FF2B5EF4-FFF2-40B4-BE49-F238E27FC236}">
                    <a16:creationId xmlns:a16="http://schemas.microsoft.com/office/drawing/2014/main" id="{AE6BA8DB-7863-49AF-A878-53455ACC516C}"/>
                  </a:ext>
                </a:extLst>
              </p:cNvPr>
              <p:cNvSpPr/>
              <p:nvPr/>
            </p:nvSpPr>
            <p:spPr>
              <a:xfrm>
                <a:off x="8785061" y="2988615"/>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3928"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HP Simplified Light" panose="020B0404020204020204" pitchFamily="34" charset="0"/>
                  <a:ea typeface="+mn-ea"/>
                  <a:cs typeface="Segoe UI Light" panose="020B0502040204020203" pitchFamily="34" charset="0"/>
                </a:endParaRPr>
              </a:p>
            </p:txBody>
          </p:sp>
          <p:sp>
            <p:nvSpPr>
              <p:cNvPr id="144" name="Freeform 7">
                <a:extLst>
                  <a:ext uri="{FF2B5EF4-FFF2-40B4-BE49-F238E27FC236}">
                    <a16:creationId xmlns:a16="http://schemas.microsoft.com/office/drawing/2014/main" id="{02ABE41D-D688-4D7B-8D3B-AA84C78CFE75}"/>
                  </a:ext>
                </a:extLst>
              </p:cNvPr>
              <p:cNvSpPr/>
              <p:nvPr/>
            </p:nvSpPr>
            <p:spPr>
              <a:xfrm>
                <a:off x="8958596" y="3309268"/>
                <a:ext cx="795948" cy="458717"/>
              </a:xfrm>
              <a:custGeom>
                <a:avLst>
                  <a:gd name="f0" fmla="val 1586"/>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pic>
          <p:nvPicPr>
            <p:cNvPr id="142" name="Picture 5">
              <a:extLst>
                <a:ext uri="{FF2B5EF4-FFF2-40B4-BE49-F238E27FC236}">
                  <a16:creationId xmlns:a16="http://schemas.microsoft.com/office/drawing/2014/main" id="{35CC8EAF-E4D1-4E18-AF7C-229803B2E0D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31959" y="3309268"/>
              <a:ext cx="849212" cy="553422"/>
            </a:xfrm>
            <a:prstGeom prst="rect">
              <a:avLst/>
            </a:prstGeom>
            <a:noFill/>
            <a:ln cap="flat">
              <a:noFill/>
            </a:ln>
          </p:spPr>
        </p:pic>
      </p:grpSp>
      <p:grpSp>
        <p:nvGrpSpPr>
          <p:cNvPr id="145" name="Group 245">
            <a:extLst>
              <a:ext uri="{FF2B5EF4-FFF2-40B4-BE49-F238E27FC236}">
                <a16:creationId xmlns:a16="http://schemas.microsoft.com/office/drawing/2014/main" id="{A53DA814-9171-4528-9335-E45018375C40}"/>
              </a:ext>
            </a:extLst>
          </p:cNvPr>
          <p:cNvGrpSpPr>
            <a:grpSpLocks noChangeAspect="1"/>
          </p:cNvGrpSpPr>
          <p:nvPr/>
        </p:nvGrpSpPr>
        <p:grpSpPr>
          <a:xfrm>
            <a:off x="3006014" y="3973864"/>
            <a:ext cx="457200" cy="457200"/>
            <a:chOff x="5740850" y="1896602"/>
            <a:chExt cx="1143000" cy="1143000"/>
          </a:xfrm>
        </p:grpSpPr>
        <p:sp>
          <p:nvSpPr>
            <p:cNvPr id="146" name="Oval 246">
              <a:extLst>
                <a:ext uri="{FF2B5EF4-FFF2-40B4-BE49-F238E27FC236}">
                  <a16:creationId xmlns:a16="http://schemas.microsoft.com/office/drawing/2014/main" id="{18DE28AB-CF70-40B8-853A-78BD044221B2}"/>
                </a:ext>
              </a:extLst>
            </p:cNvPr>
            <p:cNvSpPr/>
            <p:nvPr/>
          </p:nvSpPr>
          <p:spPr>
            <a:xfrm>
              <a:off x="5740850" y="1896602"/>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3928"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HP Simplified Light" panose="020B0404020204020204" pitchFamily="34" charset="0"/>
                <a:ea typeface="+mn-ea"/>
                <a:cs typeface="Segoe UI Light" panose="020B0502040204020203" pitchFamily="34" charset="0"/>
              </a:endParaRPr>
            </a:p>
          </p:txBody>
        </p:sp>
        <p:grpSp>
          <p:nvGrpSpPr>
            <p:cNvPr id="147" name="Group 247">
              <a:extLst>
                <a:ext uri="{FF2B5EF4-FFF2-40B4-BE49-F238E27FC236}">
                  <a16:creationId xmlns:a16="http://schemas.microsoft.com/office/drawing/2014/main" id="{2CB445B2-02EE-4198-8353-79ADF9B00CC1}"/>
                </a:ext>
              </a:extLst>
            </p:cNvPr>
            <p:cNvGrpSpPr/>
            <p:nvPr/>
          </p:nvGrpSpPr>
          <p:grpSpPr>
            <a:xfrm>
              <a:off x="6103007" y="2094844"/>
              <a:ext cx="418731" cy="746516"/>
              <a:chOff x="6103007" y="2094844"/>
              <a:chExt cx="418731" cy="746516"/>
            </a:xfrm>
          </p:grpSpPr>
          <p:grpSp>
            <p:nvGrpSpPr>
              <p:cNvPr id="148" name="Group 248">
                <a:extLst>
                  <a:ext uri="{FF2B5EF4-FFF2-40B4-BE49-F238E27FC236}">
                    <a16:creationId xmlns:a16="http://schemas.microsoft.com/office/drawing/2014/main" id="{3A93C33F-A831-4B95-B500-FB2122005A6F}"/>
                  </a:ext>
                </a:extLst>
              </p:cNvPr>
              <p:cNvGrpSpPr/>
              <p:nvPr/>
            </p:nvGrpSpPr>
            <p:grpSpPr>
              <a:xfrm>
                <a:off x="6128948" y="2156548"/>
                <a:ext cx="366811" cy="675229"/>
                <a:chOff x="6128948" y="2156548"/>
                <a:chExt cx="366811" cy="675229"/>
              </a:xfrm>
            </p:grpSpPr>
            <p:sp>
              <p:nvSpPr>
                <p:cNvPr id="151" name="Rectangle 11">
                  <a:extLst>
                    <a:ext uri="{FF2B5EF4-FFF2-40B4-BE49-F238E27FC236}">
                      <a16:creationId xmlns:a16="http://schemas.microsoft.com/office/drawing/2014/main" id="{014F094D-A6BA-4FAF-B97A-4816740E5091}"/>
                    </a:ext>
                  </a:extLst>
                </p:cNvPr>
                <p:cNvSpPr/>
                <p:nvPr/>
              </p:nvSpPr>
              <p:spPr>
                <a:xfrm>
                  <a:off x="6128948" y="2167777"/>
                  <a:ext cx="366811" cy="6640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52" name="Rectangle 12">
                  <a:extLst>
                    <a:ext uri="{FF2B5EF4-FFF2-40B4-BE49-F238E27FC236}">
                      <a16:creationId xmlns:a16="http://schemas.microsoft.com/office/drawing/2014/main" id="{8F0EB9BA-04E0-4377-8F5A-A7DF83CEDCC2}"/>
                    </a:ext>
                  </a:extLst>
                </p:cNvPr>
                <p:cNvSpPr/>
                <p:nvPr/>
              </p:nvSpPr>
              <p:spPr>
                <a:xfrm>
                  <a:off x="6128948" y="2156548"/>
                  <a:ext cx="366811" cy="585508"/>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53" name="Freeform 17">
                  <a:extLst>
                    <a:ext uri="{FF2B5EF4-FFF2-40B4-BE49-F238E27FC236}">
                      <a16:creationId xmlns:a16="http://schemas.microsoft.com/office/drawing/2014/main" id="{C5B19E16-7A09-4356-8729-270197B8E46A}"/>
                    </a:ext>
                  </a:extLst>
                </p:cNvPr>
                <p:cNvSpPr/>
                <p:nvPr/>
              </p:nvSpPr>
              <p:spPr>
                <a:xfrm>
                  <a:off x="6128948" y="2156548"/>
                  <a:ext cx="215889" cy="585508"/>
                </a:xfrm>
                <a:custGeom>
                  <a:avLst/>
                  <a:gdLst>
                    <a:gd name="f0" fmla="val 10800000"/>
                    <a:gd name="f1" fmla="val 5400000"/>
                    <a:gd name="f2" fmla="val 180"/>
                    <a:gd name="f3" fmla="val w"/>
                    <a:gd name="f4" fmla="val h"/>
                    <a:gd name="f5" fmla="val 0"/>
                    <a:gd name="f6" fmla="val 206"/>
                    <a:gd name="f7" fmla="val 589"/>
                    <a:gd name="f8" fmla="val 116"/>
                    <a:gd name="f9" fmla="+- 0 0 -90"/>
                    <a:gd name="f10" fmla="*/ f3 1 206"/>
                    <a:gd name="f11" fmla="*/ f4 1 589"/>
                    <a:gd name="f12" fmla="val f5"/>
                    <a:gd name="f13" fmla="val f6"/>
                    <a:gd name="f14" fmla="val f7"/>
                    <a:gd name="f15" fmla="*/ f9 f0 1"/>
                    <a:gd name="f16" fmla="+- f14 0 f12"/>
                    <a:gd name="f17" fmla="+- f13 0 f12"/>
                    <a:gd name="f18" fmla="*/ f15 1 f2"/>
                    <a:gd name="f19" fmla="*/ f17 1 206"/>
                    <a:gd name="f20" fmla="*/ f16 1 589"/>
                    <a:gd name="f21" fmla="*/ 206 f17 1"/>
                    <a:gd name="f22" fmla="*/ 0 f16 1"/>
                    <a:gd name="f23" fmla="*/ 0 f17 1"/>
                    <a:gd name="f24" fmla="*/ 589 f16 1"/>
                    <a:gd name="f25" fmla="*/ 116 f17 1"/>
                    <a:gd name="f26" fmla="+- f18 0 f1"/>
                    <a:gd name="f27" fmla="*/ f21 1 206"/>
                    <a:gd name="f28" fmla="*/ f22 1 589"/>
                    <a:gd name="f29" fmla="*/ f23 1 206"/>
                    <a:gd name="f30" fmla="*/ f24 1 589"/>
                    <a:gd name="f31" fmla="*/ f25 1 206"/>
                    <a:gd name="f32" fmla="*/ 0 1 f19"/>
                    <a:gd name="f33" fmla="*/ f13 1 f19"/>
                    <a:gd name="f34" fmla="*/ 0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6"/>
                    </a:cxn>
                    <a:cxn ang="f26">
                      <a:pos x="f47" y="f48"/>
                    </a:cxn>
                    <a:cxn ang="f26">
                      <a:pos x="f49" y="f48"/>
                    </a:cxn>
                    <a:cxn ang="f26">
                      <a:pos x="f45" y="f46"/>
                    </a:cxn>
                  </a:cxnLst>
                  <a:rect l="f41" t="f44" r="f42" b="f43"/>
                  <a:pathLst>
                    <a:path w="206" h="589">
                      <a:moveTo>
                        <a:pt x="f6" y="f5"/>
                      </a:moveTo>
                      <a:lnTo>
                        <a:pt x="f5" y="f5"/>
                      </a:lnTo>
                      <a:lnTo>
                        <a:pt x="f5" y="f7"/>
                      </a:lnTo>
                      <a:lnTo>
                        <a:pt x="f8" y="f7"/>
                      </a:lnTo>
                      <a:lnTo>
                        <a:pt x="f6" y="f5"/>
                      </a:lnTo>
                    </a:path>
                  </a:pathLst>
                </a:cu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sp>
            <p:nvSpPr>
              <p:cNvPr id="149" name="Freeform 464">
                <a:extLst>
                  <a:ext uri="{FF2B5EF4-FFF2-40B4-BE49-F238E27FC236}">
                    <a16:creationId xmlns:a16="http://schemas.microsoft.com/office/drawing/2014/main" id="{403CE278-F40C-4673-A4F6-73D20EB6E5FF}"/>
                  </a:ext>
                </a:extLst>
              </p:cNvPr>
              <p:cNvSpPr/>
              <p:nvPr/>
            </p:nvSpPr>
            <p:spPr>
              <a:xfrm>
                <a:off x="6103007" y="2094844"/>
                <a:ext cx="418731" cy="746516"/>
              </a:xfrm>
              <a:custGeom>
                <a:avLst/>
                <a:gdLst>
                  <a:gd name="f0" fmla="val 10800000"/>
                  <a:gd name="f1" fmla="val 5400000"/>
                  <a:gd name="f2" fmla="val 180"/>
                  <a:gd name="f3" fmla="val w"/>
                  <a:gd name="f4" fmla="val h"/>
                  <a:gd name="f5" fmla="val 0"/>
                  <a:gd name="f6" fmla="val 869066"/>
                  <a:gd name="f7" fmla="val 1549372"/>
                  <a:gd name="f8" fmla="val 434533"/>
                  <a:gd name="f9" fmla="val 1384058"/>
                  <a:gd name="f10" fmla="val 399182"/>
                  <a:gd name="f11" fmla="val 370525"/>
                  <a:gd name="f12" fmla="val 1412715"/>
                  <a:gd name="f13" fmla="val 1448066"/>
                  <a:gd name="f14" fmla="val 1483417"/>
                  <a:gd name="f15" fmla="val 1512074"/>
                  <a:gd name="f16" fmla="val 469884"/>
                  <a:gd name="f17" fmla="val 498541"/>
                  <a:gd name="f18" fmla="val 81603"/>
                  <a:gd name="f19" fmla="val 251558"/>
                  <a:gd name="f20" fmla="val 1343379"/>
                  <a:gd name="f21" fmla="val 787464"/>
                  <a:gd name="f22" fmla="val 144847"/>
                  <a:gd name="f23" fmla="val 724219"/>
                  <a:gd name="f24" fmla="val 804216"/>
                  <a:gd name="f25" fmla="val 64850"/>
                  <a:gd name="f26" fmla="val 1404525"/>
                  <a:gd name="f27" fmla="val 1484522"/>
                  <a:gd name="f28" fmla="+- 0 0 -90"/>
                  <a:gd name="f29" fmla="*/ f3 1 869066"/>
                  <a:gd name="f30" fmla="*/ f4 1 1549372"/>
                  <a:gd name="f31" fmla="val f5"/>
                  <a:gd name="f32" fmla="val f6"/>
                  <a:gd name="f33" fmla="val f7"/>
                  <a:gd name="f34" fmla="*/ f28 f0 1"/>
                  <a:gd name="f35" fmla="+- f33 0 f31"/>
                  <a:gd name="f36" fmla="+- f32 0 f31"/>
                  <a:gd name="f37" fmla="*/ f34 1 f2"/>
                  <a:gd name="f38" fmla="*/ f36 1 869066"/>
                  <a:gd name="f39" fmla="*/ f35 1 1549372"/>
                  <a:gd name="f40" fmla="*/ 434533 f36 1"/>
                  <a:gd name="f41" fmla="*/ 1384058 f35 1"/>
                  <a:gd name="f42" fmla="*/ 370525 f36 1"/>
                  <a:gd name="f43" fmla="*/ 1448066 f35 1"/>
                  <a:gd name="f44" fmla="*/ 1512074 f35 1"/>
                  <a:gd name="f45" fmla="*/ 498541 f36 1"/>
                  <a:gd name="f46" fmla="*/ 81603 f36 1"/>
                  <a:gd name="f47" fmla="*/ 251558 f35 1"/>
                  <a:gd name="f48" fmla="*/ 1343379 f35 1"/>
                  <a:gd name="f49" fmla="*/ 787464 f36 1"/>
                  <a:gd name="f50" fmla="*/ 144847 f36 1"/>
                  <a:gd name="f51" fmla="*/ 0 f35 1"/>
                  <a:gd name="f52" fmla="*/ 724219 f36 1"/>
                  <a:gd name="f53" fmla="*/ 869066 f36 1"/>
                  <a:gd name="f54" fmla="*/ 144847 f35 1"/>
                  <a:gd name="f55" fmla="*/ 1404525 f35 1"/>
                  <a:gd name="f56" fmla="*/ 1549372 f35 1"/>
                  <a:gd name="f57" fmla="*/ 0 f36 1"/>
                  <a:gd name="f58" fmla="+- f37 0 f1"/>
                  <a:gd name="f59" fmla="*/ f40 1 869066"/>
                  <a:gd name="f60" fmla="*/ f41 1 1549372"/>
                  <a:gd name="f61" fmla="*/ f42 1 869066"/>
                  <a:gd name="f62" fmla="*/ f43 1 1549372"/>
                  <a:gd name="f63" fmla="*/ f44 1 1549372"/>
                  <a:gd name="f64" fmla="*/ f45 1 869066"/>
                  <a:gd name="f65" fmla="*/ f46 1 869066"/>
                  <a:gd name="f66" fmla="*/ f47 1 1549372"/>
                  <a:gd name="f67" fmla="*/ f48 1 1549372"/>
                  <a:gd name="f68" fmla="*/ f49 1 869066"/>
                  <a:gd name="f69" fmla="*/ f50 1 869066"/>
                  <a:gd name="f70" fmla="*/ f51 1 1549372"/>
                  <a:gd name="f71" fmla="*/ f52 1 869066"/>
                  <a:gd name="f72" fmla="*/ f53 1 869066"/>
                  <a:gd name="f73" fmla="*/ f54 1 1549372"/>
                  <a:gd name="f74" fmla="*/ f55 1 1549372"/>
                  <a:gd name="f75" fmla="*/ f56 1 1549372"/>
                  <a:gd name="f76" fmla="*/ f57 1 869066"/>
                  <a:gd name="f77" fmla="*/ f31 1 f38"/>
                  <a:gd name="f78" fmla="*/ f32 1 f38"/>
                  <a:gd name="f79" fmla="*/ f31 1 f39"/>
                  <a:gd name="f80" fmla="*/ f33 1 f39"/>
                  <a:gd name="f81" fmla="*/ f59 1 f38"/>
                  <a:gd name="f82" fmla="*/ f60 1 f39"/>
                  <a:gd name="f83" fmla="*/ f61 1 f38"/>
                  <a:gd name="f84" fmla="*/ f62 1 f39"/>
                  <a:gd name="f85" fmla="*/ f63 1 f39"/>
                  <a:gd name="f86" fmla="*/ f64 1 f38"/>
                  <a:gd name="f87" fmla="*/ f65 1 f38"/>
                  <a:gd name="f88" fmla="*/ f66 1 f39"/>
                  <a:gd name="f89" fmla="*/ f67 1 f39"/>
                  <a:gd name="f90" fmla="*/ f68 1 f38"/>
                  <a:gd name="f91" fmla="*/ f69 1 f38"/>
                  <a:gd name="f92" fmla="*/ f70 1 f39"/>
                  <a:gd name="f93" fmla="*/ f71 1 f38"/>
                  <a:gd name="f94" fmla="*/ f72 1 f38"/>
                  <a:gd name="f95" fmla="*/ f73 1 f39"/>
                  <a:gd name="f96" fmla="*/ f74 1 f39"/>
                  <a:gd name="f97" fmla="*/ f75 1 f39"/>
                  <a:gd name="f98" fmla="*/ f76 1 f38"/>
                  <a:gd name="f99" fmla="*/ f77 f29 1"/>
                  <a:gd name="f100" fmla="*/ f78 f29 1"/>
                  <a:gd name="f101" fmla="*/ f80 f30 1"/>
                  <a:gd name="f102" fmla="*/ f79 f30 1"/>
                  <a:gd name="f103" fmla="*/ f81 f29 1"/>
                  <a:gd name="f104" fmla="*/ f82 f30 1"/>
                  <a:gd name="f105" fmla="*/ f83 f29 1"/>
                  <a:gd name="f106" fmla="*/ f84 f30 1"/>
                  <a:gd name="f107" fmla="*/ f85 f30 1"/>
                  <a:gd name="f108" fmla="*/ f86 f29 1"/>
                  <a:gd name="f109" fmla="*/ f87 f29 1"/>
                  <a:gd name="f110" fmla="*/ f88 f30 1"/>
                  <a:gd name="f111" fmla="*/ f89 f30 1"/>
                  <a:gd name="f112" fmla="*/ f90 f29 1"/>
                  <a:gd name="f113" fmla="*/ f91 f29 1"/>
                  <a:gd name="f114" fmla="*/ f92 f30 1"/>
                  <a:gd name="f115" fmla="*/ f93 f29 1"/>
                  <a:gd name="f116" fmla="*/ f94 f29 1"/>
                  <a:gd name="f117" fmla="*/ f95 f30 1"/>
                  <a:gd name="f118" fmla="*/ f96 f30 1"/>
                  <a:gd name="f119" fmla="*/ f97 f30 1"/>
                  <a:gd name="f120" fmla="*/ f98 f29 1"/>
                </a:gdLst>
                <a:ahLst/>
                <a:cxnLst>
                  <a:cxn ang="3cd4">
                    <a:pos x="hc" y="t"/>
                  </a:cxn>
                  <a:cxn ang="0">
                    <a:pos x="r" y="vc"/>
                  </a:cxn>
                  <a:cxn ang="cd4">
                    <a:pos x="hc" y="b"/>
                  </a:cxn>
                  <a:cxn ang="cd2">
                    <a:pos x="l" y="vc"/>
                  </a:cxn>
                  <a:cxn ang="f58">
                    <a:pos x="f103" y="f104"/>
                  </a:cxn>
                  <a:cxn ang="f58">
                    <a:pos x="f105" y="f106"/>
                  </a:cxn>
                  <a:cxn ang="f58">
                    <a:pos x="f103" y="f107"/>
                  </a:cxn>
                  <a:cxn ang="f58">
                    <a:pos x="f108" y="f106"/>
                  </a:cxn>
                  <a:cxn ang="f58">
                    <a:pos x="f103" y="f104"/>
                  </a:cxn>
                  <a:cxn ang="f58">
                    <a:pos x="f109" y="f110"/>
                  </a:cxn>
                  <a:cxn ang="f58">
                    <a:pos x="f109" y="f111"/>
                  </a:cxn>
                  <a:cxn ang="f58">
                    <a:pos x="f112" y="f111"/>
                  </a:cxn>
                  <a:cxn ang="f58">
                    <a:pos x="f112" y="f110"/>
                  </a:cxn>
                  <a:cxn ang="f58">
                    <a:pos x="f113" y="f114"/>
                  </a:cxn>
                  <a:cxn ang="f58">
                    <a:pos x="f115" y="f114"/>
                  </a:cxn>
                  <a:cxn ang="f58">
                    <a:pos x="f116" y="f117"/>
                  </a:cxn>
                  <a:cxn ang="f58">
                    <a:pos x="f116" y="f118"/>
                  </a:cxn>
                  <a:cxn ang="f58">
                    <a:pos x="f115" y="f119"/>
                  </a:cxn>
                  <a:cxn ang="f58">
                    <a:pos x="f113" y="f119"/>
                  </a:cxn>
                  <a:cxn ang="f58">
                    <a:pos x="f120" y="f118"/>
                  </a:cxn>
                  <a:cxn ang="f58">
                    <a:pos x="f120" y="f117"/>
                  </a:cxn>
                  <a:cxn ang="f58">
                    <a:pos x="f113" y="f114"/>
                  </a:cxn>
                </a:cxnLst>
                <a:rect l="f99" t="f102" r="f100" b="f101"/>
                <a:pathLst>
                  <a:path w="869066" h="1549372">
                    <a:moveTo>
                      <a:pt x="f8" y="f9"/>
                    </a:moveTo>
                    <a:cubicBezTo>
                      <a:pt x="f10" y="f9"/>
                      <a:pt x="f11" y="f12"/>
                      <a:pt x="f11" y="f13"/>
                    </a:cubicBezTo>
                    <a:cubicBezTo>
                      <a:pt x="f11" y="f14"/>
                      <a:pt x="f10" y="f15"/>
                      <a:pt x="f8" y="f15"/>
                    </a:cubicBezTo>
                    <a:cubicBezTo>
                      <a:pt x="f16" y="f15"/>
                      <a:pt x="f17" y="f14"/>
                      <a:pt x="f17" y="f13"/>
                    </a:cubicBezTo>
                    <a:cubicBezTo>
                      <a:pt x="f17" y="f12"/>
                      <a:pt x="f16" y="f9"/>
                      <a:pt x="f8" y="f9"/>
                    </a:cubicBezTo>
                    <a:close/>
                    <a:moveTo>
                      <a:pt x="f18" y="f19"/>
                    </a:moveTo>
                    <a:lnTo>
                      <a:pt x="f18" y="f20"/>
                    </a:lnTo>
                    <a:lnTo>
                      <a:pt x="f21" y="f20"/>
                    </a:lnTo>
                    <a:lnTo>
                      <a:pt x="f21" y="f19"/>
                    </a:lnTo>
                    <a:close/>
                    <a:moveTo>
                      <a:pt x="f22" y="f5"/>
                    </a:moveTo>
                    <a:lnTo>
                      <a:pt x="f23" y="f5"/>
                    </a:lnTo>
                    <a:cubicBezTo>
                      <a:pt x="f24" y="f5"/>
                      <a:pt x="f6" y="f25"/>
                      <a:pt x="f6" y="f22"/>
                    </a:cubicBezTo>
                    <a:lnTo>
                      <a:pt x="f6" y="f26"/>
                    </a:lnTo>
                    <a:cubicBezTo>
                      <a:pt x="f6" y="f27"/>
                      <a:pt x="f24" y="f7"/>
                      <a:pt x="f23" y="f7"/>
                    </a:cubicBezTo>
                    <a:lnTo>
                      <a:pt x="f22" y="f7"/>
                    </a:lnTo>
                    <a:cubicBezTo>
                      <a:pt x="f25" y="f7"/>
                      <a:pt x="f5" y="f27"/>
                      <a:pt x="f5" y="f26"/>
                    </a:cubicBezTo>
                    <a:lnTo>
                      <a:pt x="f5" y="f22"/>
                    </a:lnTo>
                    <a:cubicBezTo>
                      <a:pt x="f5" y="f25"/>
                      <a:pt x="f25" y="f5"/>
                      <a:pt x="f22" y="f5"/>
                    </a:cubicBezTo>
                    <a:close/>
                  </a:path>
                </a:pathLst>
              </a:custGeom>
              <a:solidFill>
                <a:srgbClr val="353535"/>
              </a:solidFill>
              <a:ln cap="flat">
                <a:noFill/>
                <a:prstDash val="solid"/>
              </a:ln>
            </p:spPr>
            <p:txBody>
              <a:bodyPr vert="horz" wrap="square" lIns="179285" tIns="143428" rIns="179285" bIns="143428" anchor="t" anchorCtr="1" compatLnSpc="1">
                <a:noAutofit/>
              </a:bodyPr>
              <a:lstStyle/>
              <a:p>
                <a:pPr marL="0" marR="0" lvl="0" indent="0" algn="ctr" defTabSz="914098"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353" b="0" i="0" u="none" strike="noStrike" kern="0" cap="none" spc="0" normalizeH="0" baseline="0" noProof="0">
                  <a:ln>
                    <a:noFill/>
                  </a:ln>
                  <a:solidFill>
                    <a:srgbClr val="000000"/>
                  </a:solidFill>
                  <a:effectLst/>
                  <a:uLnTx/>
                  <a:uFillTx/>
                  <a:latin typeface="Segoe UI"/>
                  <a:ea typeface="Segoe UI" pitchFamily="34"/>
                  <a:cs typeface="Segoe UI" pitchFamily="34"/>
                </a:endParaRPr>
              </a:p>
            </p:txBody>
          </p:sp>
          <p:pic>
            <p:nvPicPr>
              <p:cNvPr id="150" name="Picture 250">
                <a:extLst>
                  <a:ext uri="{FF2B5EF4-FFF2-40B4-BE49-F238E27FC236}">
                    <a16:creationId xmlns:a16="http://schemas.microsoft.com/office/drawing/2014/main" id="{3F5FD4F7-930D-43B9-B1A4-228705A7253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91658" y="2299844"/>
                <a:ext cx="241465" cy="296366"/>
              </a:xfrm>
              <a:prstGeom prst="rect">
                <a:avLst/>
              </a:prstGeom>
              <a:noFill/>
              <a:ln cap="flat">
                <a:noFill/>
              </a:ln>
            </p:spPr>
          </p:pic>
        </p:grpSp>
      </p:grpSp>
      <p:grpSp>
        <p:nvGrpSpPr>
          <p:cNvPr id="154" name="Group 153">
            <a:extLst>
              <a:ext uri="{FF2B5EF4-FFF2-40B4-BE49-F238E27FC236}">
                <a16:creationId xmlns:a16="http://schemas.microsoft.com/office/drawing/2014/main" id="{E2724EEC-8C52-4091-9EE7-A5DBD59F692E}"/>
              </a:ext>
            </a:extLst>
          </p:cNvPr>
          <p:cNvGrpSpPr>
            <a:grpSpLocks noChangeAspect="1"/>
          </p:cNvGrpSpPr>
          <p:nvPr/>
        </p:nvGrpSpPr>
        <p:grpSpPr>
          <a:xfrm>
            <a:off x="4010626" y="2863763"/>
            <a:ext cx="457200" cy="457200"/>
            <a:chOff x="3370787" y="1859806"/>
            <a:chExt cx="1120531" cy="1120531"/>
          </a:xfrm>
        </p:grpSpPr>
        <p:grpSp>
          <p:nvGrpSpPr>
            <p:cNvPr id="155" name="Group 254">
              <a:extLst>
                <a:ext uri="{FF2B5EF4-FFF2-40B4-BE49-F238E27FC236}">
                  <a16:creationId xmlns:a16="http://schemas.microsoft.com/office/drawing/2014/main" id="{BFE0C67B-A6D9-4B52-8A83-406EC1BBB063}"/>
                </a:ext>
              </a:extLst>
            </p:cNvPr>
            <p:cNvGrpSpPr/>
            <p:nvPr/>
          </p:nvGrpSpPr>
          <p:grpSpPr>
            <a:xfrm>
              <a:off x="3370787" y="1859806"/>
              <a:ext cx="1120531" cy="1120531"/>
              <a:chOff x="3711385" y="1945952"/>
              <a:chExt cx="1143000" cy="1143000"/>
            </a:xfrm>
          </p:grpSpPr>
          <p:sp>
            <p:nvSpPr>
              <p:cNvPr id="157" name="Oval 255">
                <a:extLst>
                  <a:ext uri="{FF2B5EF4-FFF2-40B4-BE49-F238E27FC236}">
                    <a16:creationId xmlns:a16="http://schemas.microsoft.com/office/drawing/2014/main" id="{A44F5E35-CB87-47D4-8EFA-0A906884AA74}"/>
                  </a:ext>
                </a:extLst>
              </p:cNvPr>
              <p:cNvSpPr/>
              <p:nvPr/>
            </p:nvSpPr>
            <p:spPr>
              <a:xfrm>
                <a:off x="3711385" y="1945952"/>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3928"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HP Simplified Light" panose="020B0404020204020204" pitchFamily="34" charset="0"/>
                  <a:ea typeface="+mn-ea"/>
                  <a:cs typeface="Segoe UI Light" panose="020B0502040204020203" pitchFamily="34" charset="0"/>
                </a:endParaRPr>
              </a:p>
            </p:txBody>
          </p:sp>
          <p:grpSp>
            <p:nvGrpSpPr>
              <p:cNvPr id="158" name="Group 256">
                <a:extLst>
                  <a:ext uri="{FF2B5EF4-FFF2-40B4-BE49-F238E27FC236}">
                    <a16:creationId xmlns:a16="http://schemas.microsoft.com/office/drawing/2014/main" id="{1851A774-FFA3-4BF5-BAD2-8ACDF7399A9F}"/>
                  </a:ext>
                </a:extLst>
              </p:cNvPr>
              <p:cNvGrpSpPr/>
              <p:nvPr/>
            </p:nvGrpSpPr>
            <p:grpSpPr>
              <a:xfrm>
                <a:off x="4050956" y="2135288"/>
                <a:ext cx="444928" cy="764337"/>
                <a:chOff x="4050956" y="2135288"/>
                <a:chExt cx="444928" cy="764337"/>
              </a:xfrm>
            </p:grpSpPr>
            <p:grpSp>
              <p:nvGrpSpPr>
                <p:cNvPr id="159" name="Group 257">
                  <a:extLst>
                    <a:ext uri="{FF2B5EF4-FFF2-40B4-BE49-F238E27FC236}">
                      <a16:creationId xmlns:a16="http://schemas.microsoft.com/office/drawing/2014/main" id="{5EE817F5-63AD-4EB9-A341-CEA64AC5D969}"/>
                    </a:ext>
                  </a:extLst>
                </p:cNvPr>
                <p:cNvGrpSpPr/>
                <p:nvPr/>
              </p:nvGrpSpPr>
              <p:grpSpPr>
                <a:xfrm>
                  <a:off x="4050956" y="2135288"/>
                  <a:ext cx="444928" cy="764337"/>
                  <a:chOff x="4050956" y="2135288"/>
                  <a:chExt cx="444928" cy="764337"/>
                </a:xfrm>
              </p:grpSpPr>
              <p:sp>
                <p:nvSpPr>
                  <p:cNvPr id="174" name="Freeform 10">
                    <a:extLst>
                      <a:ext uri="{FF2B5EF4-FFF2-40B4-BE49-F238E27FC236}">
                        <a16:creationId xmlns:a16="http://schemas.microsoft.com/office/drawing/2014/main" id="{48BA3598-4443-432D-BF22-E4B9F95373B4}"/>
                      </a:ext>
                    </a:extLst>
                  </p:cNvPr>
                  <p:cNvSpPr/>
                  <p:nvPr/>
                </p:nvSpPr>
                <p:spPr>
                  <a:xfrm>
                    <a:off x="4050956" y="2135288"/>
                    <a:ext cx="444928" cy="764337"/>
                  </a:xfrm>
                  <a:custGeom>
                    <a:avLst/>
                    <a:gdLst>
                      <a:gd name="f0" fmla="val 10800000"/>
                      <a:gd name="f1" fmla="val 5400000"/>
                      <a:gd name="f2" fmla="val 180"/>
                      <a:gd name="f3" fmla="val w"/>
                      <a:gd name="f4" fmla="val h"/>
                      <a:gd name="f5" fmla="val 0"/>
                      <a:gd name="f6" fmla="val 184"/>
                      <a:gd name="f7" fmla="val 314"/>
                      <a:gd name="f8" fmla="val 172"/>
                      <a:gd name="f9" fmla="val 12"/>
                      <a:gd name="f10" fmla="val 6"/>
                      <a:gd name="f11" fmla="val 5"/>
                      <a:gd name="f12" fmla="val 302"/>
                      <a:gd name="f13" fmla="val 308"/>
                      <a:gd name="f14" fmla="val 178"/>
                      <a:gd name="f15" fmla="+- 0 0 -90"/>
                      <a:gd name="f16" fmla="*/ f3 1 184"/>
                      <a:gd name="f17" fmla="*/ f4 1 314"/>
                      <a:gd name="f18" fmla="val f5"/>
                      <a:gd name="f19" fmla="val f6"/>
                      <a:gd name="f20" fmla="val f7"/>
                      <a:gd name="f21" fmla="*/ f15 f0 1"/>
                      <a:gd name="f22" fmla="+- f20 0 f18"/>
                      <a:gd name="f23" fmla="+- f19 0 f18"/>
                      <a:gd name="f24" fmla="*/ f21 1 f2"/>
                      <a:gd name="f25" fmla="*/ f23 1 184"/>
                      <a:gd name="f26" fmla="*/ f22 1 314"/>
                      <a:gd name="f27" fmla="*/ 172 f23 1"/>
                      <a:gd name="f28" fmla="*/ 0 f22 1"/>
                      <a:gd name="f29" fmla="*/ 12 f23 1"/>
                      <a:gd name="f30" fmla="*/ 0 f23 1"/>
                      <a:gd name="f31" fmla="*/ 12 f22 1"/>
                      <a:gd name="f32" fmla="*/ 302 f22 1"/>
                      <a:gd name="f33" fmla="*/ 314 f22 1"/>
                      <a:gd name="f34" fmla="*/ 184 f23 1"/>
                      <a:gd name="f35" fmla="+- f24 0 f1"/>
                      <a:gd name="f36" fmla="*/ f27 1 184"/>
                      <a:gd name="f37" fmla="*/ f28 1 314"/>
                      <a:gd name="f38" fmla="*/ f29 1 184"/>
                      <a:gd name="f39" fmla="*/ f30 1 184"/>
                      <a:gd name="f40" fmla="*/ f31 1 314"/>
                      <a:gd name="f41" fmla="*/ f32 1 314"/>
                      <a:gd name="f42" fmla="*/ f33 1 314"/>
                      <a:gd name="f43" fmla="*/ f34 1 184"/>
                      <a:gd name="f44" fmla="*/ 0 1 f25"/>
                      <a:gd name="f45" fmla="*/ f19 1 f25"/>
                      <a:gd name="f46" fmla="*/ 0 1 f26"/>
                      <a:gd name="f47" fmla="*/ f20 1 f26"/>
                      <a:gd name="f48" fmla="*/ f36 1 f25"/>
                      <a:gd name="f49" fmla="*/ f37 1 f26"/>
                      <a:gd name="f50" fmla="*/ f38 1 f25"/>
                      <a:gd name="f51" fmla="*/ f39 1 f25"/>
                      <a:gd name="f52" fmla="*/ f40 1 f26"/>
                      <a:gd name="f53" fmla="*/ f41 1 f26"/>
                      <a:gd name="f54" fmla="*/ f42 1 f26"/>
                      <a:gd name="f55" fmla="*/ f43 1 f25"/>
                      <a:gd name="f56" fmla="*/ f44 f16 1"/>
                      <a:gd name="f57" fmla="*/ f45 f16 1"/>
                      <a:gd name="f58" fmla="*/ f47 f17 1"/>
                      <a:gd name="f59" fmla="*/ f46 f17 1"/>
                      <a:gd name="f60" fmla="*/ f48 f16 1"/>
                      <a:gd name="f61" fmla="*/ f49 f17 1"/>
                      <a:gd name="f62" fmla="*/ f50 f16 1"/>
                      <a:gd name="f63" fmla="*/ f51 f16 1"/>
                      <a:gd name="f64" fmla="*/ f52 f17 1"/>
                      <a:gd name="f65" fmla="*/ f53 f17 1"/>
                      <a:gd name="f66" fmla="*/ f54 f17 1"/>
                      <a:gd name="f67" fmla="*/ f55 f16 1"/>
                    </a:gdLst>
                    <a:ahLst/>
                    <a:cxnLst>
                      <a:cxn ang="3cd4">
                        <a:pos x="hc" y="t"/>
                      </a:cxn>
                      <a:cxn ang="0">
                        <a:pos x="r" y="vc"/>
                      </a:cxn>
                      <a:cxn ang="cd4">
                        <a:pos x="hc" y="b"/>
                      </a:cxn>
                      <a:cxn ang="cd2">
                        <a:pos x="l" y="vc"/>
                      </a:cxn>
                      <a:cxn ang="f35">
                        <a:pos x="f60" y="f61"/>
                      </a:cxn>
                      <a:cxn ang="f35">
                        <a:pos x="f62" y="f61"/>
                      </a:cxn>
                      <a:cxn ang="f35">
                        <a:pos x="f63" y="f64"/>
                      </a:cxn>
                      <a:cxn ang="f35">
                        <a:pos x="f63" y="f65"/>
                      </a:cxn>
                      <a:cxn ang="f35">
                        <a:pos x="f62" y="f66"/>
                      </a:cxn>
                      <a:cxn ang="f35">
                        <a:pos x="f60" y="f66"/>
                      </a:cxn>
                      <a:cxn ang="f35">
                        <a:pos x="f67" y="f65"/>
                      </a:cxn>
                      <a:cxn ang="f35">
                        <a:pos x="f67" y="f64"/>
                      </a:cxn>
                      <a:cxn ang="f35">
                        <a:pos x="f60" y="f61"/>
                      </a:cxn>
                    </a:cxnLst>
                    <a:rect l="f56" t="f59" r="f57" b="f58"/>
                    <a:pathLst>
                      <a:path w="184" h="314">
                        <a:moveTo>
                          <a:pt x="f8" y="f5"/>
                        </a:moveTo>
                        <a:cubicBezTo>
                          <a:pt x="f9" y="f5"/>
                          <a:pt x="f9" y="f5"/>
                          <a:pt x="f9" y="f5"/>
                        </a:cubicBezTo>
                        <a:cubicBezTo>
                          <a:pt x="f10" y="f5"/>
                          <a:pt x="f5" y="f11"/>
                          <a:pt x="f5" y="f9"/>
                        </a:cubicBezTo>
                        <a:cubicBezTo>
                          <a:pt x="f5" y="f12"/>
                          <a:pt x="f5" y="f12"/>
                          <a:pt x="f5" y="f12"/>
                        </a:cubicBezTo>
                        <a:cubicBezTo>
                          <a:pt x="f5" y="f13"/>
                          <a:pt x="f10" y="f7"/>
                          <a:pt x="f9" y="f7"/>
                        </a:cubicBezTo>
                        <a:cubicBezTo>
                          <a:pt x="f8" y="f7"/>
                          <a:pt x="f8" y="f7"/>
                          <a:pt x="f8" y="f7"/>
                        </a:cubicBezTo>
                        <a:cubicBezTo>
                          <a:pt x="f14" y="f7"/>
                          <a:pt x="f6" y="f13"/>
                          <a:pt x="f6" y="f12"/>
                        </a:cubicBezTo>
                        <a:cubicBezTo>
                          <a:pt x="f6" y="f9"/>
                          <a:pt x="f6" y="f9"/>
                          <a:pt x="f6" y="f9"/>
                        </a:cubicBezTo>
                        <a:cubicBezTo>
                          <a:pt x="f6" y="f11"/>
                          <a:pt x="f14" y="f5"/>
                          <a:pt x="f8" y="f5"/>
                        </a:cubicBezTo>
                      </a:path>
                    </a:pathLst>
                  </a:cu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75" name="Rectangle 11">
                    <a:extLst>
                      <a:ext uri="{FF2B5EF4-FFF2-40B4-BE49-F238E27FC236}">
                        <a16:creationId xmlns:a16="http://schemas.microsoft.com/office/drawing/2014/main" id="{D2B2011F-55BA-46BC-9795-5821D9212FF5}"/>
                      </a:ext>
                    </a:extLst>
                  </p:cNvPr>
                  <p:cNvSpPr/>
                  <p:nvPr/>
                </p:nvSpPr>
                <p:spPr>
                  <a:xfrm>
                    <a:off x="4094838" y="2179161"/>
                    <a:ext cx="357164" cy="601062"/>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76" name="Rectangle 12">
                    <a:extLst>
                      <a:ext uri="{FF2B5EF4-FFF2-40B4-BE49-F238E27FC236}">
                        <a16:creationId xmlns:a16="http://schemas.microsoft.com/office/drawing/2014/main" id="{1868BBA6-555F-4BC6-97F6-6BAEF34EB804}"/>
                      </a:ext>
                    </a:extLst>
                  </p:cNvPr>
                  <p:cNvSpPr/>
                  <p:nvPr/>
                </p:nvSpPr>
                <p:spPr>
                  <a:xfrm>
                    <a:off x="4094838" y="2179161"/>
                    <a:ext cx="357164" cy="601062"/>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86" name="Freeform 13">
                    <a:extLst>
                      <a:ext uri="{FF2B5EF4-FFF2-40B4-BE49-F238E27FC236}">
                        <a16:creationId xmlns:a16="http://schemas.microsoft.com/office/drawing/2014/main" id="{11989BB0-D717-44E9-A735-3A1F7953F723}"/>
                      </a:ext>
                    </a:extLst>
                  </p:cNvPr>
                  <p:cNvSpPr/>
                  <p:nvPr/>
                </p:nvSpPr>
                <p:spPr>
                  <a:xfrm>
                    <a:off x="4206075" y="2816964"/>
                    <a:ext cx="134700" cy="17346"/>
                  </a:xfrm>
                  <a:custGeom>
                    <a:avLst/>
                    <a:gdLst>
                      <a:gd name="f0" fmla="val 10800000"/>
                      <a:gd name="f1" fmla="val 5400000"/>
                      <a:gd name="f2" fmla="val 180"/>
                      <a:gd name="f3" fmla="val w"/>
                      <a:gd name="f4" fmla="val h"/>
                      <a:gd name="f5" fmla="val 0"/>
                      <a:gd name="f6" fmla="val 56"/>
                      <a:gd name="f7" fmla="val 7"/>
                      <a:gd name="f8" fmla="val 3"/>
                      <a:gd name="f9" fmla="val 5"/>
                      <a:gd name="f10" fmla="val 54"/>
                      <a:gd name="f11" fmla="val 52"/>
                      <a:gd name="f12" fmla="val 4"/>
                      <a:gd name="f13" fmla="val 2"/>
                      <a:gd name="f14" fmla="val 1"/>
                      <a:gd name="f15" fmla="+- 0 0 -90"/>
                      <a:gd name="f16" fmla="*/ f3 1 56"/>
                      <a:gd name="f17" fmla="*/ f4 1 7"/>
                      <a:gd name="f18" fmla="val f5"/>
                      <a:gd name="f19" fmla="val f6"/>
                      <a:gd name="f20" fmla="val f7"/>
                      <a:gd name="f21" fmla="*/ f15 f0 1"/>
                      <a:gd name="f22" fmla="+- f20 0 f18"/>
                      <a:gd name="f23" fmla="+- f19 0 f18"/>
                      <a:gd name="f24" fmla="*/ f21 1 f2"/>
                      <a:gd name="f25" fmla="*/ f23 1 56"/>
                      <a:gd name="f26" fmla="*/ f22 1 7"/>
                      <a:gd name="f27" fmla="*/ 56 f23 1"/>
                      <a:gd name="f28" fmla="*/ 3 f22 1"/>
                      <a:gd name="f29" fmla="*/ 52 f23 1"/>
                      <a:gd name="f30" fmla="*/ 7 f22 1"/>
                      <a:gd name="f31" fmla="*/ 4 f23 1"/>
                      <a:gd name="f32" fmla="*/ 0 f23 1"/>
                      <a:gd name="f33" fmla="*/ 0 f22 1"/>
                      <a:gd name="f34" fmla="+- f24 0 f1"/>
                      <a:gd name="f35" fmla="*/ f27 1 56"/>
                      <a:gd name="f36" fmla="*/ f28 1 7"/>
                      <a:gd name="f37" fmla="*/ f29 1 56"/>
                      <a:gd name="f38" fmla="*/ f30 1 7"/>
                      <a:gd name="f39" fmla="*/ f31 1 56"/>
                      <a:gd name="f40" fmla="*/ f32 1 56"/>
                      <a:gd name="f41" fmla="*/ f33 1 7"/>
                      <a:gd name="f42" fmla="*/ 0 1 f25"/>
                      <a:gd name="f43" fmla="*/ f19 1 f25"/>
                      <a:gd name="f44" fmla="*/ 0 1 f26"/>
                      <a:gd name="f45" fmla="*/ f20 1 f26"/>
                      <a:gd name="f46" fmla="*/ f35 1 f25"/>
                      <a:gd name="f47" fmla="*/ f36 1 f26"/>
                      <a:gd name="f48" fmla="*/ f37 1 f25"/>
                      <a:gd name="f49" fmla="*/ f38 1 f26"/>
                      <a:gd name="f50" fmla="*/ f39 1 f25"/>
                      <a:gd name="f51" fmla="*/ f40 1 f25"/>
                      <a:gd name="f52" fmla="*/ f41 1 f26"/>
                      <a:gd name="f53" fmla="*/ f42 f16 1"/>
                      <a:gd name="f54" fmla="*/ f43 f16 1"/>
                      <a:gd name="f55" fmla="*/ f45 f17 1"/>
                      <a:gd name="f56" fmla="*/ f44 f17 1"/>
                      <a:gd name="f57" fmla="*/ f46 f16 1"/>
                      <a:gd name="f58" fmla="*/ f47 f17 1"/>
                      <a:gd name="f59" fmla="*/ f48 f16 1"/>
                      <a:gd name="f60" fmla="*/ f49 f17 1"/>
                      <a:gd name="f61" fmla="*/ f50 f16 1"/>
                      <a:gd name="f62" fmla="*/ f51 f16 1"/>
                      <a:gd name="f63" fmla="*/ f52 f17 1"/>
                    </a:gdLst>
                    <a:ahLst/>
                    <a:cxnLst>
                      <a:cxn ang="3cd4">
                        <a:pos x="hc" y="t"/>
                      </a:cxn>
                      <a:cxn ang="0">
                        <a:pos x="r" y="vc"/>
                      </a:cxn>
                      <a:cxn ang="cd4">
                        <a:pos x="hc" y="b"/>
                      </a:cxn>
                      <a:cxn ang="cd2">
                        <a:pos x="l" y="vc"/>
                      </a:cxn>
                      <a:cxn ang="f34">
                        <a:pos x="f57" y="f58"/>
                      </a:cxn>
                      <a:cxn ang="f34">
                        <a:pos x="f59" y="f60"/>
                      </a:cxn>
                      <a:cxn ang="f34">
                        <a:pos x="f61" y="f60"/>
                      </a:cxn>
                      <a:cxn ang="f34">
                        <a:pos x="f62" y="f58"/>
                      </a:cxn>
                      <a:cxn ang="f34">
                        <a:pos x="f61" y="f63"/>
                      </a:cxn>
                      <a:cxn ang="f34">
                        <a:pos x="f59" y="f63"/>
                      </a:cxn>
                      <a:cxn ang="f34">
                        <a:pos x="f57" y="f58"/>
                      </a:cxn>
                    </a:cxnLst>
                    <a:rect l="f53" t="f56" r="f54" b="f55"/>
                    <a:pathLst>
                      <a:path w="56" h="7">
                        <a:moveTo>
                          <a:pt x="f6" y="f8"/>
                        </a:moveTo>
                        <a:cubicBezTo>
                          <a:pt x="f6" y="f9"/>
                          <a:pt x="f10" y="f7"/>
                          <a:pt x="f11" y="f7"/>
                        </a:cubicBezTo>
                        <a:cubicBezTo>
                          <a:pt x="f12" y="f7"/>
                          <a:pt x="f12" y="f7"/>
                          <a:pt x="f12" y="f7"/>
                        </a:cubicBezTo>
                        <a:cubicBezTo>
                          <a:pt x="f13" y="f7"/>
                          <a:pt x="f5" y="f9"/>
                          <a:pt x="f5" y="f8"/>
                        </a:cubicBezTo>
                        <a:cubicBezTo>
                          <a:pt x="f5" y="f14"/>
                          <a:pt x="f13" y="f5"/>
                          <a:pt x="f12" y="f5"/>
                        </a:cubicBezTo>
                        <a:cubicBezTo>
                          <a:pt x="f11" y="f5"/>
                          <a:pt x="f11" y="f5"/>
                          <a:pt x="f11" y="f5"/>
                        </a:cubicBezTo>
                        <a:cubicBezTo>
                          <a:pt x="f10" y="f5"/>
                          <a:pt x="f6" y="f14"/>
                          <a:pt x="f6" y="f8"/>
                        </a:cubicBezTo>
                        <a:close/>
                      </a:path>
                    </a:pathLst>
                  </a:cu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87" name="Rectangle 14">
                    <a:extLst>
                      <a:ext uri="{FF2B5EF4-FFF2-40B4-BE49-F238E27FC236}">
                        <a16:creationId xmlns:a16="http://schemas.microsoft.com/office/drawing/2014/main" id="{0EE88063-E2D5-40D4-A523-BC1CC3133BBE}"/>
                      </a:ext>
                    </a:extLst>
                  </p:cNvPr>
                  <p:cNvSpPr/>
                  <p:nvPr/>
                </p:nvSpPr>
                <p:spPr>
                  <a:xfrm>
                    <a:off x="4094838" y="2780224"/>
                    <a:ext cx="118378" cy="1024"/>
                  </a:xfrm>
                  <a:prstGeom prst="rect">
                    <a:avLst/>
                  </a:prstGeom>
                  <a:solidFill>
                    <a:srgbClr val="5C4768"/>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88" name="Freeform 15">
                    <a:extLst>
                      <a:ext uri="{FF2B5EF4-FFF2-40B4-BE49-F238E27FC236}">
                        <a16:creationId xmlns:a16="http://schemas.microsoft.com/office/drawing/2014/main" id="{03ED39CE-4164-45C4-A8D3-551DBCA6FFEE}"/>
                      </a:ext>
                    </a:extLst>
                  </p:cNvPr>
                  <p:cNvSpPr/>
                  <p:nvPr/>
                </p:nvSpPr>
                <p:spPr>
                  <a:xfrm>
                    <a:off x="4094838" y="2780224"/>
                    <a:ext cx="118378" cy="0"/>
                  </a:xfrm>
                  <a:custGeom>
                    <a:avLst/>
                    <a:gdLst>
                      <a:gd name="f0" fmla="val 10800000"/>
                      <a:gd name="f1" fmla="val 5400000"/>
                      <a:gd name="f2" fmla="val 180"/>
                      <a:gd name="f3" fmla="val w"/>
                      <a:gd name="f4" fmla="val h"/>
                      <a:gd name="f5" fmla="val 0"/>
                      <a:gd name="f6" fmla="val 118376"/>
                      <a:gd name="f7" fmla="+- 0 0 -90"/>
                      <a:gd name="f8" fmla="*/ f3 1 118376"/>
                      <a:gd name="f9" fmla="*/ f4 1 0"/>
                      <a:gd name="f10" fmla="val f5"/>
                      <a:gd name="f11" fmla="val f6"/>
                      <a:gd name="f12" fmla="*/ f7 f0 1"/>
                      <a:gd name="f13" fmla="+- f10 0 f10"/>
                      <a:gd name="f14" fmla="+- f11 0 f10"/>
                      <a:gd name="f15" fmla="*/ f12 1 f2"/>
                      <a:gd name="f16" fmla="*/ f14 1 118376"/>
                      <a:gd name="f17" fmla="*/ f13 1 0"/>
                      <a:gd name="f18" fmla="+- f15 0 f1"/>
                      <a:gd name="f19" fmla="*/ 118376 1 f16"/>
                      <a:gd name="f20" fmla="*/ 0 1 f17"/>
                      <a:gd name="f21" fmla="*/ 0 1 f16"/>
                      <a:gd name="f22" fmla="*/ 1 1 f17"/>
                      <a:gd name="f23" fmla="*/ f21 f8 1"/>
                      <a:gd name="f24" fmla="*/ f19 f8 1"/>
                      <a:gd name="f25" fmla="*/ f22 f9 1"/>
                      <a:gd name="f26" fmla="*/ f20 f9 1"/>
                    </a:gdLst>
                    <a:ahLst/>
                    <a:cxnLst>
                      <a:cxn ang="3cd4">
                        <a:pos x="hc" y="t"/>
                      </a:cxn>
                      <a:cxn ang="0">
                        <a:pos x="r" y="vc"/>
                      </a:cxn>
                      <a:cxn ang="cd4">
                        <a:pos x="hc" y="b"/>
                      </a:cxn>
                      <a:cxn ang="cd2">
                        <a:pos x="l" y="vc"/>
                      </a:cxn>
                      <a:cxn ang="f18">
                        <a:pos x="f24" y="f26"/>
                      </a:cxn>
                      <a:cxn ang="f18">
                        <a:pos x="f23" y="f26"/>
                      </a:cxn>
                      <a:cxn ang="f18">
                        <a:pos x="f23" y="f26"/>
                      </a:cxn>
                      <a:cxn ang="f18">
                        <a:pos x="f24" y="f26"/>
                      </a:cxn>
                    </a:cxnLst>
                    <a:rect l="f23" t="f26" r="f24" b="f25"/>
                    <a:pathLst>
                      <a:path w="118376">
                        <a:moveTo>
                          <a:pt x="f6" y="f5"/>
                        </a:moveTo>
                        <a:lnTo>
                          <a:pt x="f5" y="f5"/>
                        </a:lnTo>
                        <a:lnTo>
                          <a:pt x="f5" y="f5"/>
                        </a:lnTo>
                        <a:lnTo>
                          <a:pt x="f6" y="f5"/>
                        </a:lnTo>
                      </a:path>
                    </a:pathLst>
                  </a:cu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89" name="Freeform 17">
                    <a:extLst>
                      <a:ext uri="{FF2B5EF4-FFF2-40B4-BE49-F238E27FC236}">
                        <a16:creationId xmlns:a16="http://schemas.microsoft.com/office/drawing/2014/main" id="{E5712BB4-4C32-43B7-BE63-2C89D07B8E4E}"/>
                      </a:ext>
                    </a:extLst>
                  </p:cNvPr>
                  <p:cNvSpPr/>
                  <p:nvPr/>
                </p:nvSpPr>
                <p:spPr>
                  <a:xfrm>
                    <a:off x="4094838" y="2179161"/>
                    <a:ext cx="210220" cy="601062"/>
                  </a:xfrm>
                  <a:custGeom>
                    <a:avLst/>
                    <a:gdLst>
                      <a:gd name="f0" fmla="val 10800000"/>
                      <a:gd name="f1" fmla="val 5400000"/>
                      <a:gd name="f2" fmla="val 180"/>
                      <a:gd name="f3" fmla="val w"/>
                      <a:gd name="f4" fmla="val h"/>
                      <a:gd name="f5" fmla="val 0"/>
                      <a:gd name="f6" fmla="val 206"/>
                      <a:gd name="f7" fmla="val 589"/>
                      <a:gd name="f8" fmla="val 116"/>
                      <a:gd name="f9" fmla="+- 0 0 -90"/>
                      <a:gd name="f10" fmla="*/ f3 1 206"/>
                      <a:gd name="f11" fmla="*/ f4 1 589"/>
                      <a:gd name="f12" fmla="val f5"/>
                      <a:gd name="f13" fmla="val f6"/>
                      <a:gd name="f14" fmla="val f7"/>
                      <a:gd name="f15" fmla="*/ f9 f0 1"/>
                      <a:gd name="f16" fmla="+- f14 0 f12"/>
                      <a:gd name="f17" fmla="+- f13 0 f12"/>
                      <a:gd name="f18" fmla="*/ f15 1 f2"/>
                      <a:gd name="f19" fmla="*/ f17 1 206"/>
                      <a:gd name="f20" fmla="*/ f16 1 589"/>
                      <a:gd name="f21" fmla="*/ 206 f17 1"/>
                      <a:gd name="f22" fmla="*/ 0 f16 1"/>
                      <a:gd name="f23" fmla="*/ 0 f17 1"/>
                      <a:gd name="f24" fmla="*/ 589 f16 1"/>
                      <a:gd name="f25" fmla="*/ 116 f17 1"/>
                      <a:gd name="f26" fmla="+- f18 0 f1"/>
                      <a:gd name="f27" fmla="*/ f21 1 206"/>
                      <a:gd name="f28" fmla="*/ f22 1 589"/>
                      <a:gd name="f29" fmla="*/ f23 1 206"/>
                      <a:gd name="f30" fmla="*/ f24 1 589"/>
                      <a:gd name="f31" fmla="*/ f25 1 206"/>
                      <a:gd name="f32" fmla="*/ 0 1 f19"/>
                      <a:gd name="f33" fmla="*/ f13 1 f19"/>
                      <a:gd name="f34" fmla="*/ 0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6"/>
                      </a:cxn>
                      <a:cxn ang="f26">
                        <a:pos x="f47" y="f48"/>
                      </a:cxn>
                      <a:cxn ang="f26">
                        <a:pos x="f49" y="f48"/>
                      </a:cxn>
                      <a:cxn ang="f26">
                        <a:pos x="f45" y="f46"/>
                      </a:cxn>
                    </a:cxnLst>
                    <a:rect l="f41" t="f44" r="f42" b="f43"/>
                    <a:pathLst>
                      <a:path w="206" h="589">
                        <a:moveTo>
                          <a:pt x="f6" y="f5"/>
                        </a:moveTo>
                        <a:lnTo>
                          <a:pt x="f5" y="f5"/>
                        </a:lnTo>
                        <a:lnTo>
                          <a:pt x="f5" y="f7"/>
                        </a:lnTo>
                        <a:lnTo>
                          <a:pt x="f8" y="f7"/>
                        </a:lnTo>
                        <a:lnTo>
                          <a:pt x="f6" y="f5"/>
                        </a:lnTo>
                      </a:path>
                    </a:pathLst>
                  </a:cu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pic>
              <p:nvPicPr>
                <p:cNvPr id="160" name="Picture 258">
                  <a:extLst>
                    <a:ext uri="{FF2B5EF4-FFF2-40B4-BE49-F238E27FC236}">
                      <a16:creationId xmlns:a16="http://schemas.microsoft.com/office/drawing/2014/main" id="{1613562C-5AF4-4188-ACEB-1AE1C4BF407D}"/>
                    </a:ext>
                  </a:extLst>
                </p:cNvPr>
                <p:cNvPicPr>
                  <a:picLocks noChangeAspect="1"/>
                </p:cNvPicPr>
                <p:nvPr/>
              </p:nvPicPr>
              <p:blipFill>
                <a:blip r:embed="rId7" cstate="email">
                  <a:grayscl/>
                  <a:extLst>
                    <a:ext uri="{28A0092B-C50C-407E-A947-70E740481C1C}">
                      <a14:useLocalDpi xmlns:a14="http://schemas.microsoft.com/office/drawing/2010/main"/>
                    </a:ext>
                  </a:extLst>
                </a:blip>
                <a:srcRect/>
                <a:stretch>
                  <a:fillRect/>
                </a:stretch>
              </p:blipFill>
              <p:spPr>
                <a:xfrm>
                  <a:off x="4056013" y="2340333"/>
                  <a:ext cx="432858" cy="327483"/>
                </a:xfrm>
                <a:prstGeom prst="rect">
                  <a:avLst/>
                </a:prstGeom>
                <a:noFill/>
                <a:ln cap="flat">
                  <a:noFill/>
                </a:ln>
              </p:spPr>
            </p:pic>
          </p:grpSp>
        </p:grpSp>
        <p:sp>
          <p:nvSpPr>
            <p:cNvPr id="156" name="Rectangle: Rounded Corners 155">
              <a:extLst>
                <a:ext uri="{FF2B5EF4-FFF2-40B4-BE49-F238E27FC236}">
                  <a16:creationId xmlns:a16="http://schemas.microsoft.com/office/drawing/2014/main" id="{B8C88D5A-ACEB-4A4F-99EC-3AABC0432288}"/>
                </a:ext>
              </a:extLst>
            </p:cNvPr>
            <p:cNvSpPr/>
            <p:nvPr/>
          </p:nvSpPr>
          <p:spPr bwMode="auto">
            <a:xfrm>
              <a:off x="3694018" y="2015317"/>
              <a:ext cx="455679" cy="725216"/>
            </a:xfrm>
            <a:prstGeom prst="roundRect">
              <a:avLst/>
            </a:pr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190" name="Group 11">
            <a:extLst>
              <a:ext uri="{FF2B5EF4-FFF2-40B4-BE49-F238E27FC236}">
                <a16:creationId xmlns:a16="http://schemas.microsoft.com/office/drawing/2014/main" id="{E0D20D0F-B961-45FB-B854-3FE4E47E39F2}"/>
              </a:ext>
            </a:extLst>
          </p:cNvPr>
          <p:cNvGrpSpPr>
            <a:grpSpLocks noChangeAspect="1"/>
          </p:cNvGrpSpPr>
          <p:nvPr/>
        </p:nvGrpSpPr>
        <p:grpSpPr>
          <a:xfrm>
            <a:off x="1978066" y="2286237"/>
            <a:ext cx="457200" cy="457200"/>
            <a:chOff x="2298252" y="3149632"/>
            <a:chExt cx="1143000" cy="1143000"/>
          </a:xfrm>
        </p:grpSpPr>
        <p:sp>
          <p:nvSpPr>
            <p:cNvPr id="191" name="Freeform 5">
              <a:extLst>
                <a:ext uri="{FF2B5EF4-FFF2-40B4-BE49-F238E27FC236}">
                  <a16:creationId xmlns:a16="http://schemas.microsoft.com/office/drawing/2014/main" id="{349FBEA3-338E-45ED-B956-F2E5CFD659D2}"/>
                </a:ext>
              </a:extLst>
            </p:cNvPr>
            <p:cNvSpPr/>
            <p:nvPr/>
          </p:nvSpPr>
          <p:spPr>
            <a:xfrm>
              <a:off x="2298252" y="3149632"/>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88900"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Segoe UI"/>
                <a:ea typeface="+mn-ea"/>
                <a:cs typeface="+mn-cs"/>
              </a:endParaRPr>
            </a:p>
          </p:txBody>
        </p:sp>
        <p:pic>
          <p:nvPicPr>
            <p:cNvPr id="194" name="Picture 9">
              <a:extLst>
                <a:ext uri="{FF2B5EF4-FFF2-40B4-BE49-F238E27FC236}">
                  <a16:creationId xmlns:a16="http://schemas.microsoft.com/office/drawing/2014/main" id="{DC2CE4B8-5784-4671-93A9-AE0E3D1DFD9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592708" y="3455133"/>
              <a:ext cx="541370" cy="532007"/>
            </a:xfrm>
            <a:prstGeom prst="rect">
              <a:avLst/>
            </a:prstGeom>
            <a:noFill/>
            <a:ln cap="flat">
              <a:noFill/>
            </a:ln>
          </p:spPr>
        </p:pic>
      </p:grpSp>
      <p:grpSp>
        <p:nvGrpSpPr>
          <p:cNvPr id="195" name="Group 14">
            <a:extLst>
              <a:ext uri="{FF2B5EF4-FFF2-40B4-BE49-F238E27FC236}">
                <a16:creationId xmlns:a16="http://schemas.microsoft.com/office/drawing/2014/main" id="{B879BE9D-09A5-4491-8724-A94D0C6A1B25}"/>
              </a:ext>
            </a:extLst>
          </p:cNvPr>
          <p:cNvGrpSpPr>
            <a:grpSpLocks noChangeAspect="1"/>
          </p:cNvGrpSpPr>
          <p:nvPr/>
        </p:nvGrpSpPr>
        <p:grpSpPr>
          <a:xfrm>
            <a:off x="1978066" y="4558422"/>
            <a:ext cx="457200" cy="457200"/>
            <a:chOff x="8002956" y="1462390"/>
            <a:chExt cx="1143000" cy="1143000"/>
          </a:xfrm>
        </p:grpSpPr>
        <p:sp>
          <p:nvSpPr>
            <p:cNvPr id="196" name="Oval 218">
              <a:extLst>
                <a:ext uri="{FF2B5EF4-FFF2-40B4-BE49-F238E27FC236}">
                  <a16:creationId xmlns:a16="http://schemas.microsoft.com/office/drawing/2014/main" id="{B6C20B5D-702A-4D58-A20F-0CDD3BC70CAB}"/>
                </a:ext>
              </a:extLst>
            </p:cNvPr>
            <p:cNvSpPr/>
            <p:nvPr/>
          </p:nvSpPr>
          <p:spPr>
            <a:xfrm>
              <a:off x="8002956" y="1462390"/>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88900" cap="flat">
              <a:solidFill>
                <a:schemeClr val="accent1">
                  <a:alpha val="26000"/>
                </a:schemeClr>
              </a:solidFill>
              <a:prstDash val="solid"/>
            </a:ln>
          </p:spPr>
          <p:txBody>
            <a:bodyPr vert="horz" wrap="none" lIns="0" tIns="0" rIns="0" bIns="0"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197" name="Picture 12">
              <a:extLst>
                <a:ext uri="{FF2B5EF4-FFF2-40B4-BE49-F238E27FC236}">
                  <a16:creationId xmlns:a16="http://schemas.microsoft.com/office/drawing/2014/main" id="{B2A92B21-C7C1-4D3A-95AD-F40E66736E0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080900" y="1734552"/>
              <a:ext cx="974156" cy="649434"/>
            </a:xfrm>
            <a:prstGeom prst="rect">
              <a:avLst/>
            </a:prstGeom>
            <a:noFill/>
            <a:ln cap="flat">
              <a:noFill/>
            </a:ln>
          </p:spPr>
        </p:pic>
        <p:pic>
          <p:nvPicPr>
            <p:cNvPr id="198" name="Picture 13">
              <a:extLst>
                <a:ext uri="{FF2B5EF4-FFF2-40B4-BE49-F238E27FC236}">
                  <a16:creationId xmlns:a16="http://schemas.microsoft.com/office/drawing/2014/main" id="{44BD8E77-8579-466F-94AA-5556F2C7A05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206474" y="1940173"/>
              <a:ext cx="767236" cy="186309"/>
            </a:xfrm>
            <a:prstGeom prst="rect">
              <a:avLst/>
            </a:prstGeom>
            <a:noFill/>
            <a:ln cap="flat">
              <a:noFill/>
            </a:ln>
          </p:spPr>
        </p:pic>
      </p:grpSp>
      <p:grpSp>
        <p:nvGrpSpPr>
          <p:cNvPr id="199" name="Group 2006">
            <a:extLst>
              <a:ext uri="{FF2B5EF4-FFF2-40B4-BE49-F238E27FC236}">
                <a16:creationId xmlns:a16="http://schemas.microsoft.com/office/drawing/2014/main" id="{E32025EC-C660-4EBD-A722-E78CC04120FE}"/>
              </a:ext>
            </a:extLst>
          </p:cNvPr>
          <p:cNvGrpSpPr>
            <a:grpSpLocks noChangeAspect="1"/>
          </p:cNvGrpSpPr>
          <p:nvPr/>
        </p:nvGrpSpPr>
        <p:grpSpPr>
          <a:xfrm>
            <a:off x="886313" y="5130217"/>
            <a:ext cx="457200" cy="457200"/>
            <a:chOff x="10056434" y="2882892"/>
            <a:chExt cx="457200" cy="457200"/>
          </a:xfrm>
        </p:grpSpPr>
        <p:sp>
          <p:nvSpPr>
            <p:cNvPr id="200" name="Oval 2007">
              <a:extLst>
                <a:ext uri="{FF2B5EF4-FFF2-40B4-BE49-F238E27FC236}">
                  <a16:creationId xmlns:a16="http://schemas.microsoft.com/office/drawing/2014/main" id="{EFB342D8-ACD5-455A-B181-37C2CE1B4001}"/>
                </a:ext>
              </a:extLst>
            </p:cNvPr>
            <p:cNvSpPr/>
            <p:nvPr/>
          </p:nvSpPr>
          <p:spPr>
            <a:xfrm>
              <a:off x="10056434" y="2882892"/>
              <a:ext cx="457200" cy="457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88900"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sp>
          <p:nvSpPr>
            <p:cNvPr id="201" name="mail">
              <a:extLst>
                <a:ext uri="{FF2B5EF4-FFF2-40B4-BE49-F238E27FC236}">
                  <a16:creationId xmlns:a16="http://schemas.microsoft.com/office/drawing/2014/main" id="{A171E70D-70C0-488F-AEB5-CB8C2BF9E628}"/>
                </a:ext>
              </a:extLst>
            </p:cNvPr>
            <p:cNvSpPr/>
            <p:nvPr/>
          </p:nvSpPr>
          <p:spPr>
            <a:xfrm>
              <a:off x="10175232" y="3045619"/>
              <a:ext cx="219602" cy="131765"/>
            </a:xfrm>
            <a:custGeom>
              <a:avLst/>
              <a:gdLst>
                <a:gd name="f0" fmla="val 10800000"/>
                <a:gd name="f1" fmla="val 5400000"/>
                <a:gd name="f2" fmla="val 180"/>
                <a:gd name="f3" fmla="val w"/>
                <a:gd name="f4" fmla="val h"/>
                <a:gd name="f5" fmla="val 0"/>
                <a:gd name="f6" fmla="val 245"/>
                <a:gd name="f7" fmla="val 147"/>
                <a:gd name="f8" fmla="val 75"/>
                <a:gd name="f9" fmla="val 123"/>
                <a:gd name="f10" fmla="val 73"/>
                <a:gd name="f11" fmla="+- 0 0 -90"/>
                <a:gd name="f12" fmla="*/ f3 1 245"/>
                <a:gd name="f13" fmla="*/ f4 1 147"/>
                <a:gd name="f14" fmla="val f5"/>
                <a:gd name="f15" fmla="val f6"/>
                <a:gd name="f16" fmla="val f7"/>
                <a:gd name="f17" fmla="*/ f11 f0 1"/>
                <a:gd name="f18" fmla="+- f16 0 f14"/>
                <a:gd name="f19" fmla="+- f15 0 f14"/>
                <a:gd name="f20" fmla="*/ f17 1 f2"/>
                <a:gd name="f21" fmla="*/ f19 1 245"/>
                <a:gd name="f22" fmla="*/ f18 1 147"/>
                <a:gd name="f23" fmla="*/ 245 f19 1"/>
                <a:gd name="f24" fmla="*/ 75 f18 1"/>
                <a:gd name="f25" fmla="*/ 147 f18 1"/>
                <a:gd name="f26" fmla="*/ 0 f19 1"/>
                <a:gd name="f27" fmla="*/ 0 f18 1"/>
                <a:gd name="f28" fmla="*/ 123 f19 1"/>
                <a:gd name="f29" fmla="*/ 73 f18 1"/>
                <a:gd name="f30" fmla="+- f20 0 f1"/>
                <a:gd name="f31" fmla="*/ f23 1 245"/>
                <a:gd name="f32" fmla="*/ f24 1 147"/>
                <a:gd name="f33" fmla="*/ f25 1 147"/>
                <a:gd name="f34" fmla="*/ f26 1 245"/>
                <a:gd name="f35" fmla="*/ f27 1 147"/>
                <a:gd name="f36" fmla="*/ f28 1 245"/>
                <a:gd name="f37" fmla="*/ f29 1 147"/>
                <a:gd name="f38" fmla="*/ 0 1 f21"/>
                <a:gd name="f39" fmla="*/ f15 1 f21"/>
                <a:gd name="f40" fmla="*/ 0 1 f22"/>
                <a:gd name="f41" fmla="*/ f16 1 f22"/>
                <a:gd name="f42" fmla="*/ f31 1 f21"/>
                <a:gd name="f43" fmla="*/ f32 1 f22"/>
                <a:gd name="f44" fmla="*/ f33 1 f22"/>
                <a:gd name="f45" fmla="*/ f34 1 f21"/>
                <a:gd name="f46" fmla="*/ f35 1 f22"/>
                <a:gd name="f47" fmla="*/ f36 1 f21"/>
                <a:gd name="f48" fmla="*/ f37 1 f22"/>
                <a:gd name="f49" fmla="*/ f38 f12 1"/>
                <a:gd name="f50" fmla="*/ f39 f12 1"/>
                <a:gd name="f51" fmla="*/ f41 f13 1"/>
                <a:gd name="f52" fmla="*/ f40 f13 1"/>
                <a:gd name="f53" fmla="*/ f42 f12 1"/>
                <a:gd name="f54" fmla="*/ f43 f13 1"/>
                <a:gd name="f55" fmla="*/ f44 f13 1"/>
                <a:gd name="f56" fmla="*/ f45 f12 1"/>
                <a:gd name="f57" fmla="*/ f46 f13 1"/>
                <a:gd name="f58" fmla="*/ f47 f12 1"/>
                <a:gd name="f59" fmla="*/ f48 f13 1"/>
              </a:gdLst>
              <a:ahLst/>
              <a:cxnLst>
                <a:cxn ang="3cd4">
                  <a:pos x="hc" y="t"/>
                </a:cxn>
                <a:cxn ang="0">
                  <a:pos x="r" y="vc"/>
                </a:cxn>
                <a:cxn ang="cd4">
                  <a:pos x="hc" y="b"/>
                </a:cxn>
                <a:cxn ang="cd2">
                  <a:pos x="l" y="vc"/>
                </a:cxn>
                <a:cxn ang="f30">
                  <a:pos x="f53" y="f54"/>
                </a:cxn>
                <a:cxn ang="f30">
                  <a:pos x="f53" y="f55"/>
                </a:cxn>
                <a:cxn ang="f30">
                  <a:pos x="f56" y="f55"/>
                </a:cxn>
                <a:cxn ang="f30">
                  <a:pos x="f56" y="f57"/>
                </a:cxn>
                <a:cxn ang="f30">
                  <a:pos x="f53" y="f57"/>
                </a:cxn>
                <a:cxn ang="f30">
                  <a:pos x="f53" y="f54"/>
                </a:cxn>
                <a:cxn ang="f30">
                  <a:pos x="f56" y="f57"/>
                </a:cxn>
                <a:cxn ang="f30">
                  <a:pos x="f58" y="f59"/>
                </a:cxn>
                <a:cxn ang="f30">
                  <a:pos x="f53" y="f57"/>
                </a:cxn>
              </a:cxnLst>
              <a:rect l="f49" t="f52" r="f50" b="f51"/>
              <a:pathLst>
                <a:path w="245" h="147">
                  <a:moveTo>
                    <a:pt x="f6" y="f8"/>
                  </a:moveTo>
                  <a:lnTo>
                    <a:pt x="f6" y="f7"/>
                  </a:lnTo>
                  <a:lnTo>
                    <a:pt x="f5" y="f7"/>
                  </a:lnTo>
                  <a:lnTo>
                    <a:pt x="f5" y="f5"/>
                  </a:lnTo>
                  <a:lnTo>
                    <a:pt x="f6" y="f5"/>
                  </a:lnTo>
                  <a:lnTo>
                    <a:pt x="f6" y="f8"/>
                  </a:lnTo>
                  <a:moveTo>
                    <a:pt x="f5" y="f5"/>
                  </a:moveTo>
                  <a:lnTo>
                    <a:pt x="f9" y="f10"/>
                  </a:lnTo>
                  <a:lnTo>
                    <a:pt x="f6" y="f5"/>
                  </a:lnTo>
                </a:path>
              </a:pathLst>
            </a:custGeom>
            <a:noFill/>
            <a:ln w="12701" cap="flat">
              <a:solidFill>
                <a:schemeClr val="bg2"/>
              </a:solidFill>
              <a:prstDash val="solid"/>
              <a:miter/>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grpSp>
      <p:grpSp>
        <p:nvGrpSpPr>
          <p:cNvPr id="202" name="Group 2012">
            <a:extLst>
              <a:ext uri="{FF2B5EF4-FFF2-40B4-BE49-F238E27FC236}">
                <a16:creationId xmlns:a16="http://schemas.microsoft.com/office/drawing/2014/main" id="{63DC7F07-313F-4653-8CB1-8C3BFD8E7D89}"/>
              </a:ext>
            </a:extLst>
          </p:cNvPr>
          <p:cNvGrpSpPr>
            <a:grpSpLocks noChangeAspect="1"/>
          </p:cNvGrpSpPr>
          <p:nvPr/>
        </p:nvGrpSpPr>
        <p:grpSpPr>
          <a:xfrm>
            <a:off x="886313" y="555857"/>
            <a:ext cx="457200" cy="457200"/>
            <a:chOff x="6733824" y="5870822"/>
            <a:chExt cx="457200" cy="457200"/>
          </a:xfrm>
        </p:grpSpPr>
        <p:sp>
          <p:nvSpPr>
            <p:cNvPr id="203" name="Oval 2013">
              <a:extLst>
                <a:ext uri="{FF2B5EF4-FFF2-40B4-BE49-F238E27FC236}">
                  <a16:creationId xmlns:a16="http://schemas.microsoft.com/office/drawing/2014/main" id="{B84D7142-5CF3-46C7-9F83-6C3FD644D0A4}"/>
                </a:ext>
              </a:extLst>
            </p:cNvPr>
            <p:cNvSpPr/>
            <p:nvPr/>
          </p:nvSpPr>
          <p:spPr>
            <a:xfrm>
              <a:off x="6733824" y="5870822"/>
              <a:ext cx="457200" cy="457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88900"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Segoe UI"/>
                <a:ea typeface="+mn-ea"/>
                <a:cs typeface="+mn-cs"/>
              </a:endParaRPr>
            </a:p>
          </p:txBody>
        </p:sp>
        <p:sp>
          <p:nvSpPr>
            <p:cNvPr id="204" name="calendar_4">
              <a:extLst>
                <a:ext uri="{FF2B5EF4-FFF2-40B4-BE49-F238E27FC236}">
                  <a16:creationId xmlns:a16="http://schemas.microsoft.com/office/drawing/2014/main" id="{9C5877B9-BB88-420F-89DA-7BAA48AA1E17}"/>
                </a:ext>
              </a:extLst>
            </p:cNvPr>
            <p:cNvSpPr/>
            <p:nvPr/>
          </p:nvSpPr>
          <p:spPr>
            <a:xfrm>
              <a:off x="6861374" y="6002505"/>
              <a:ext cx="202109" cy="193825"/>
            </a:xfrm>
            <a:custGeom>
              <a:avLst/>
              <a:gdLst>
                <a:gd name="f0" fmla="val 10800000"/>
                <a:gd name="f1" fmla="val 5400000"/>
                <a:gd name="f2" fmla="val 180"/>
                <a:gd name="f3" fmla="val w"/>
                <a:gd name="f4" fmla="val h"/>
                <a:gd name="f5" fmla="val 0"/>
                <a:gd name="f6" fmla="val 244"/>
                <a:gd name="f7" fmla="val 234"/>
                <a:gd name="f8" fmla="val 135"/>
                <a:gd name="f9" fmla="val 24"/>
                <a:gd name="f10" fmla="val 72"/>
                <a:gd name="f11" fmla="val 50"/>
                <a:gd name="f12" fmla="val 195"/>
                <a:gd name="f13" fmla="+- 0 0 -90"/>
                <a:gd name="f14" fmla="*/ f3 1 244"/>
                <a:gd name="f15" fmla="*/ f4 1 234"/>
                <a:gd name="f16" fmla="val f5"/>
                <a:gd name="f17" fmla="val f6"/>
                <a:gd name="f18" fmla="val f7"/>
                <a:gd name="f19" fmla="*/ f13 f0 1"/>
                <a:gd name="f20" fmla="+- f18 0 f16"/>
                <a:gd name="f21" fmla="+- f17 0 f16"/>
                <a:gd name="f22" fmla="*/ f19 1 f2"/>
                <a:gd name="f23" fmla="*/ f21 1 244"/>
                <a:gd name="f24" fmla="*/ f20 1 234"/>
                <a:gd name="f25" fmla="*/ 244 f21 1"/>
                <a:gd name="f26" fmla="*/ 135 f20 1"/>
                <a:gd name="f27" fmla="*/ 234 f20 1"/>
                <a:gd name="f28" fmla="*/ 0 f21 1"/>
                <a:gd name="f29" fmla="*/ 24 f20 1"/>
                <a:gd name="f30" fmla="*/ 72 f20 1"/>
                <a:gd name="f31" fmla="*/ 50 f21 1"/>
                <a:gd name="f32" fmla="*/ 0 f20 1"/>
                <a:gd name="f33" fmla="*/ 50 f20 1"/>
                <a:gd name="f34" fmla="*/ 195 f21 1"/>
                <a:gd name="f35" fmla="+- f22 0 f1"/>
                <a:gd name="f36" fmla="*/ f25 1 244"/>
                <a:gd name="f37" fmla="*/ f26 1 234"/>
                <a:gd name="f38" fmla="*/ f27 1 234"/>
                <a:gd name="f39" fmla="*/ f28 1 244"/>
                <a:gd name="f40" fmla="*/ f29 1 234"/>
                <a:gd name="f41" fmla="*/ f30 1 234"/>
                <a:gd name="f42" fmla="*/ f31 1 244"/>
                <a:gd name="f43" fmla="*/ f32 1 234"/>
                <a:gd name="f44" fmla="*/ f33 1 234"/>
                <a:gd name="f45" fmla="*/ f34 1 244"/>
                <a:gd name="f46" fmla="*/ 0 1 f23"/>
                <a:gd name="f47" fmla="*/ f17 1 f23"/>
                <a:gd name="f48" fmla="*/ 0 1 f24"/>
                <a:gd name="f49" fmla="*/ f18 1 f24"/>
                <a:gd name="f50" fmla="*/ f36 1 f23"/>
                <a:gd name="f51" fmla="*/ f37 1 f24"/>
                <a:gd name="f52" fmla="*/ f38 1 f24"/>
                <a:gd name="f53" fmla="*/ f39 1 f23"/>
                <a:gd name="f54" fmla="*/ f40 1 f24"/>
                <a:gd name="f55" fmla="*/ f41 1 f24"/>
                <a:gd name="f56" fmla="*/ f42 1 f23"/>
                <a:gd name="f57" fmla="*/ f43 1 f24"/>
                <a:gd name="f58" fmla="*/ f44 1 f24"/>
                <a:gd name="f59" fmla="*/ f45 1 f23"/>
                <a:gd name="f60" fmla="*/ f46 f14 1"/>
                <a:gd name="f61" fmla="*/ f47 f14 1"/>
                <a:gd name="f62" fmla="*/ f49 f15 1"/>
                <a:gd name="f63" fmla="*/ f48 f15 1"/>
                <a:gd name="f64" fmla="*/ f50 f14 1"/>
                <a:gd name="f65" fmla="*/ f51 f15 1"/>
                <a:gd name="f66" fmla="*/ f52 f15 1"/>
                <a:gd name="f67" fmla="*/ f53 f14 1"/>
                <a:gd name="f68" fmla="*/ f54 f15 1"/>
                <a:gd name="f69" fmla="*/ f55 f15 1"/>
                <a:gd name="f70" fmla="*/ f56 f14 1"/>
                <a:gd name="f71" fmla="*/ f57 f15 1"/>
                <a:gd name="f72" fmla="*/ f58 f15 1"/>
                <a:gd name="f73" fmla="*/ f59 f14 1"/>
              </a:gdLst>
              <a:ahLst/>
              <a:cxnLst>
                <a:cxn ang="3cd4">
                  <a:pos x="hc" y="t"/>
                </a:cxn>
                <a:cxn ang="0">
                  <a:pos x="r" y="vc"/>
                </a:cxn>
                <a:cxn ang="cd4">
                  <a:pos x="hc" y="b"/>
                </a:cxn>
                <a:cxn ang="cd2">
                  <a:pos x="l" y="vc"/>
                </a:cxn>
                <a:cxn ang="f35">
                  <a:pos x="f64" y="f65"/>
                </a:cxn>
                <a:cxn ang="f35">
                  <a:pos x="f64" y="f66"/>
                </a:cxn>
                <a:cxn ang="f35">
                  <a:pos x="f67" y="f66"/>
                </a:cxn>
                <a:cxn ang="f35">
                  <a:pos x="f67" y="f68"/>
                </a:cxn>
                <a:cxn ang="f35">
                  <a:pos x="f64" y="f68"/>
                </a:cxn>
                <a:cxn ang="f35">
                  <a:pos x="f64" y="f65"/>
                </a:cxn>
                <a:cxn ang="f35">
                  <a:pos x="f67" y="f69"/>
                </a:cxn>
                <a:cxn ang="f35">
                  <a:pos x="f64" y="f69"/>
                </a:cxn>
                <a:cxn ang="f35">
                  <a:pos x="f70" y="f71"/>
                </a:cxn>
                <a:cxn ang="f35">
                  <a:pos x="f70" y="f72"/>
                </a:cxn>
                <a:cxn ang="f35">
                  <a:pos x="f73" y="f71"/>
                </a:cxn>
                <a:cxn ang="f35">
                  <a:pos x="f73" y="f72"/>
                </a:cxn>
              </a:cxnLst>
              <a:rect l="f60" t="f63" r="f61" b="f62"/>
              <a:pathLst>
                <a:path w="244" h="234">
                  <a:moveTo>
                    <a:pt x="f6" y="f8"/>
                  </a:moveTo>
                  <a:lnTo>
                    <a:pt x="f6" y="f7"/>
                  </a:lnTo>
                  <a:lnTo>
                    <a:pt x="f5" y="f7"/>
                  </a:lnTo>
                  <a:lnTo>
                    <a:pt x="f5" y="f9"/>
                  </a:lnTo>
                  <a:lnTo>
                    <a:pt x="f6" y="f9"/>
                  </a:lnTo>
                  <a:lnTo>
                    <a:pt x="f6" y="f8"/>
                  </a:lnTo>
                  <a:moveTo>
                    <a:pt x="f5" y="f10"/>
                  </a:moveTo>
                  <a:lnTo>
                    <a:pt x="f6" y="f10"/>
                  </a:lnTo>
                  <a:moveTo>
                    <a:pt x="f11" y="f5"/>
                  </a:moveTo>
                  <a:lnTo>
                    <a:pt x="f11" y="f11"/>
                  </a:lnTo>
                  <a:moveTo>
                    <a:pt x="f12" y="f5"/>
                  </a:moveTo>
                  <a:lnTo>
                    <a:pt x="f12" y="f11"/>
                  </a:lnTo>
                </a:path>
              </a:pathLst>
            </a:custGeom>
            <a:noFill/>
            <a:ln w="12701" cap="flat">
              <a:solidFill>
                <a:schemeClr val="bg2"/>
              </a:solidFill>
              <a:prstDash val="solid"/>
              <a:miter/>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grpSp>
      <p:sp>
        <p:nvSpPr>
          <p:cNvPr id="205" name="Freeform 5">
            <a:extLst>
              <a:ext uri="{FF2B5EF4-FFF2-40B4-BE49-F238E27FC236}">
                <a16:creationId xmlns:a16="http://schemas.microsoft.com/office/drawing/2014/main" id="{1EE0460C-69FC-4675-B86F-124363A13BF8}"/>
              </a:ext>
            </a:extLst>
          </p:cNvPr>
          <p:cNvSpPr>
            <a:spLocks noChangeAspect="1"/>
          </p:cNvSpPr>
          <p:nvPr/>
        </p:nvSpPr>
        <p:spPr>
          <a:xfrm>
            <a:off x="4010626" y="3425087"/>
            <a:ext cx="457200" cy="457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88900" cap="flat">
            <a:solidFill>
              <a:schemeClr val="accent1">
                <a:alpha val="26000"/>
              </a:schemeClr>
            </a:solidFill>
            <a:prstDash val="solid"/>
          </a:ln>
        </p:spPr>
        <p:txBody>
          <a:bodyPr vert="horz" wrap="none" lIns="0" tIns="0" rIns="0" bIns="0"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rPr>
              <a:t>Office 365</a:t>
            </a:r>
          </a:p>
        </p:txBody>
      </p:sp>
      <p:grpSp>
        <p:nvGrpSpPr>
          <p:cNvPr id="206" name="Group 205">
            <a:extLst>
              <a:ext uri="{FF2B5EF4-FFF2-40B4-BE49-F238E27FC236}">
                <a16:creationId xmlns:a16="http://schemas.microsoft.com/office/drawing/2014/main" id="{C4C037BD-950E-474A-AFC6-31F509DD6EAE}"/>
              </a:ext>
            </a:extLst>
          </p:cNvPr>
          <p:cNvGrpSpPr>
            <a:grpSpLocks noChangeAspect="1"/>
          </p:cNvGrpSpPr>
          <p:nvPr/>
        </p:nvGrpSpPr>
        <p:grpSpPr>
          <a:xfrm>
            <a:off x="886313" y="3986627"/>
            <a:ext cx="457200" cy="457200"/>
            <a:chOff x="4563514" y="711137"/>
            <a:chExt cx="1120531" cy="1120531"/>
          </a:xfrm>
        </p:grpSpPr>
        <p:sp>
          <p:nvSpPr>
            <p:cNvPr id="207" name="Freeform 5">
              <a:extLst>
                <a:ext uri="{FF2B5EF4-FFF2-40B4-BE49-F238E27FC236}">
                  <a16:creationId xmlns:a16="http://schemas.microsoft.com/office/drawing/2014/main" id="{20866F97-D964-41EA-B783-27E0236942FB}"/>
                </a:ext>
              </a:extLst>
            </p:cNvPr>
            <p:cNvSpPr/>
            <p:nvPr/>
          </p:nvSpPr>
          <p:spPr>
            <a:xfrm>
              <a:off x="4563514" y="711137"/>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88900"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208" name="Picture 207">
              <a:extLst>
                <a:ext uri="{FF2B5EF4-FFF2-40B4-BE49-F238E27FC236}">
                  <a16:creationId xmlns:a16="http://schemas.microsoft.com/office/drawing/2014/main" id="{FAEE7630-B87A-48E6-AFE0-F78EAD74D247}"/>
                </a:ext>
              </a:extLst>
            </p:cNvPr>
            <p:cNvPicPr>
              <a:picLocks noChangeAspect="1"/>
            </p:cNvPicPr>
            <p:nvPr/>
          </p:nvPicPr>
          <p:blipFill>
            <a:blip r:embed="rId11"/>
            <a:stretch>
              <a:fillRect/>
            </a:stretch>
          </p:blipFill>
          <p:spPr>
            <a:xfrm>
              <a:off x="4847899" y="985536"/>
              <a:ext cx="557748" cy="557748"/>
            </a:xfrm>
            <a:prstGeom prst="rect">
              <a:avLst/>
            </a:prstGeom>
          </p:spPr>
        </p:pic>
      </p:grpSp>
      <p:grpSp>
        <p:nvGrpSpPr>
          <p:cNvPr id="209" name="Group 208">
            <a:extLst>
              <a:ext uri="{FF2B5EF4-FFF2-40B4-BE49-F238E27FC236}">
                <a16:creationId xmlns:a16="http://schemas.microsoft.com/office/drawing/2014/main" id="{F572F4A6-E445-4366-B66B-FA944E5F15C7}"/>
              </a:ext>
            </a:extLst>
          </p:cNvPr>
          <p:cNvGrpSpPr>
            <a:grpSpLocks noChangeAspect="1"/>
          </p:cNvGrpSpPr>
          <p:nvPr/>
        </p:nvGrpSpPr>
        <p:grpSpPr>
          <a:xfrm>
            <a:off x="3006016" y="2842389"/>
            <a:ext cx="457200" cy="457200"/>
            <a:chOff x="5197976" y="525447"/>
            <a:chExt cx="1120531" cy="1120531"/>
          </a:xfrm>
        </p:grpSpPr>
        <p:sp>
          <p:nvSpPr>
            <p:cNvPr id="210" name="Freeform 5">
              <a:extLst>
                <a:ext uri="{FF2B5EF4-FFF2-40B4-BE49-F238E27FC236}">
                  <a16:creationId xmlns:a16="http://schemas.microsoft.com/office/drawing/2014/main" id="{7D491DEF-E836-4717-9DFD-DFDFE94EB464}"/>
                </a:ext>
              </a:extLst>
            </p:cNvPr>
            <p:cNvSpPr/>
            <p:nvPr/>
          </p:nvSpPr>
          <p:spPr>
            <a:xfrm>
              <a:off x="5197976" y="525447"/>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88900"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211" name="Picture 210">
              <a:extLst>
                <a:ext uri="{FF2B5EF4-FFF2-40B4-BE49-F238E27FC236}">
                  <a16:creationId xmlns:a16="http://schemas.microsoft.com/office/drawing/2014/main" id="{273B61E1-EAE0-4F54-AD30-1EAB705C4D8F}"/>
                </a:ext>
              </a:extLst>
            </p:cNvPr>
            <p:cNvPicPr>
              <a:picLocks noChangeAspect="1"/>
            </p:cNvPicPr>
            <p:nvPr/>
          </p:nvPicPr>
          <p:blipFill>
            <a:blip r:embed="rId12"/>
            <a:stretch>
              <a:fillRect/>
            </a:stretch>
          </p:blipFill>
          <p:spPr>
            <a:xfrm>
              <a:off x="5505235" y="826815"/>
              <a:ext cx="506012" cy="524301"/>
            </a:xfrm>
            <a:prstGeom prst="rect">
              <a:avLst/>
            </a:prstGeom>
          </p:spPr>
        </p:pic>
      </p:grpSp>
      <p:grpSp>
        <p:nvGrpSpPr>
          <p:cNvPr id="212" name="Group 211">
            <a:extLst>
              <a:ext uri="{FF2B5EF4-FFF2-40B4-BE49-F238E27FC236}">
                <a16:creationId xmlns:a16="http://schemas.microsoft.com/office/drawing/2014/main" id="{AF0017A7-2902-4618-BD84-9512C5D172A6}"/>
              </a:ext>
            </a:extLst>
          </p:cNvPr>
          <p:cNvGrpSpPr>
            <a:grpSpLocks noChangeAspect="1"/>
          </p:cNvGrpSpPr>
          <p:nvPr/>
        </p:nvGrpSpPr>
        <p:grpSpPr>
          <a:xfrm>
            <a:off x="886313" y="2843037"/>
            <a:ext cx="457200" cy="457200"/>
            <a:chOff x="2930812" y="659846"/>
            <a:chExt cx="1120531" cy="1120531"/>
          </a:xfrm>
        </p:grpSpPr>
        <p:sp>
          <p:nvSpPr>
            <p:cNvPr id="213" name="Freeform 5">
              <a:extLst>
                <a:ext uri="{FF2B5EF4-FFF2-40B4-BE49-F238E27FC236}">
                  <a16:creationId xmlns:a16="http://schemas.microsoft.com/office/drawing/2014/main" id="{41C6F980-3A68-4203-A707-5C11ACA36246}"/>
                </a:ext>
              </a:extLst>
            </p:cNvPr>
            <p:cNvSpPr/>
            <p:nvPr/>
          </p:nvSpPr>
          <p:spPr>
            <a:xfrm>
              <a:off x="2930812" y="659846"/>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88900"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214" name="Picture 213">
              <a:extLst>
                <a:ext uri="{FF2B5EF4-FFF2-40B4-BE49-F238E27FC236}">
                  <a16:creationId xmlns:a16="http://schemas.microsoft.com/office/drawing/2014/main" id="{F2D62037-9A75-40CE-BD0A-B8084EF7E3BD}"/>
                </a:ext>
              </a:extLst>
            </p:cNvPr>
            <p:cNvPicPr>
              <a:picLocks noChangeAspect="1"/>
            </p:cNvPicPr>
            <p:nvPr/>
          </p:nvPicPr>
          <p:blipFill>
            <a:blip r:embed="rId13"/>
            <a:stretch>
              <a:fillRect/>
            </a:stretch>
          </p:blipFill>
          <p:spPr>
            <a:xfrm>
              <a:off x="3191906" y="920097"/>
              <a:ext cx="598343" cy="600028"/>
            </a:xfrm>
            <a:prstGeom prst="rect">
              <a:avLst/>
            </a:prstGeom>
          </p:spPr>
        </p:pic>
      </p:grpSp>
      <p:grpSp>
        <p:nvGrpSpPr>
          <p:cNvPr id="215" name="Group 214">
            <a:extLst>
              <a:ext uri="{FF2B5EF4-FFF2-40B4-BE49-F238E27FC236}">
                <a16:creationId xmlns:a16="http://schemas.microsoft.com/office/drawing/2014/main" id="{36BD35D8-A750-4CB1-8057-72B9AB80407C}"/>
              </a:ext>
            </a:extLst>
          </p:cNvPr>
          <p:cNvGrpSpPr>
            <a:grpSpLocks noChangeAspect="1"/>
          </p:cNvGrpSpPr>
          <p:nvPr/>
        </p:nvGrpSpPr>
        <p:grpSpPr>
          <a:xfrm>
            <a:off x="1978066" y="5130217"/>
            <a:ext cx="457200" cy="457200"/>
            <a:chOff x="9080139" y="768034"/>
            <a:chExt cx="1120531" cy="1120531"/>
          </a:xfrm>
        </p:grpSpPr>
        <p:sp>
          <p:nvSpPr>
            <p:cNvPr id="216" name="Freeform 5">
              <a:extLst>
                <a:ext uri="{FF2B5EF4-FFF2-40B4-BE49-F238E27FC236}">
                  <a16:creationId xmlns:a16="http://schemas.microsoft.com/office/drawing/2014/main" id="{C77556BF-C9DF-4235-998C-C213AC32FD49}"/>
                </a:ext>
              </a:extLst>
            </p:cNvPr>
            <p:cNvSpPr/>
            <p:nvPr/>
          </p:nvSpPr>
          <p:spPr>
            <a:xfrm>
              <a:off x="9080139" y="768034"/>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88900"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217" name="Picture 216">
              <a:extLst>
                <a:ext uri="{FF2B5EF4-FFF2-40B4-BE49-F238E27FC236}">
                  <a16:creationId xmlns:a16="http://schemas.microsoft.com/office/drawing/2014/main" id="{733FA0C5-98A0-4A9F-BC12-00519C459405}"/>
                </a:ext>
              </a:extLst>
            </p:cNvPr>
            <p:cNvPicPr>
              <a:picLocks noChangeAspect="1"/>
            </p:cNvPicPr>
            <p:nvPr/>
          </p:nvPicPr>
          <p:blipFill>
            <a:blip r:embed="rId14"/>
            <a:stretch>
              <a:fillRect/>
            </a:stretch>
          </p:blipFill>
          <p:spPr>
            <a:xfrm>
              <a:off x="9380556" y="991610"/>
              <a:ext cx="576949" cy="618078"/>
            </a:xfrm>
            <a:prstGeom prst="rect">
              <a:avLst/>
            </a:prstGeom>
          </p:spPr>
        </p:pic>
      </p:grpSp>
      <p:grpSp>
        <p:nvGrpSpPr>
          <p:cNvPr id="218" name="Group 217">
            <a:extLst>
              <a:ext uri="{FF2B5EF4-FFF2-40B4-BE49-F238E27FC236}">
                <a16:creationId xmlns:a16="http://schemas.microsoft.com/office/drawing/2014/main" id="{BD09DE47-1711-4F15-82CA-145ADF6F0847}"/>
              </a:ext>
            </a:extLst>
          </p:cNvPr>
          <p:cNvGrpSpPr>
            <a:grpSpLocks noChangeAspect="1"/>
          </p:cNvGrpSpPr>
          <p:nvPr/>
        </p:nvGrpSpPr>
        <p:grpSpPr>
          <a:xfrm>
            <a:off x="3965936" y="2302439"/>
            <a:ext cx="546581" cy="457200"/>
            <a:chOff x="4178810" y="464131"/>
            <a:chExt cx="1217811" cy="1018665"/>
          </a:xfrm>
        </p:grpSpPr>
        <p:sp>
          <p:nvSpPr>
            <p:cNvPr id="219" name="Freeform 5">
              <a:extLst>
                <a:ext uri="{FF2B5EF4-FFF2-40B4-BE49-F238E27FC236}">
                  <a16:creationId xmlns:a16="http://schemas.microsoft.com/office/drawing/2014/main" id="{437356C8-EA74-47FB-B457-FF14DC811A26}"/>
                </a:ext>
              </a:extLst>
            </p:cNvPr>
            <p:cNvSpPr/>
            <p:nvPr/>
          </p:nvSpPr>
          <p:spPr>
            <a:xfrm>
              <a:off x="4283973" y="464131"/>
              <a:ext cx="1018665" cy="101866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88900"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220" name="Picture 219">
              <a:extLst>
                <a:ext uri="{FF2B5EF4-FFF2-40B4-BE49-F238E27FC236}">
                  <a16:creationId xmlns:a16="http://schemas.microsoft.com/office/drawing/2014/main" id="{AFED2BA5-B056-4CA6-939E-399E8B69034A}"/>
                </a:ext>
              </a:extLst>
            </p:cNvPr>
            <p:cNvPicPr>
              <a:picLocks noChangeAspect="1"/>
            </p:cNvPicPr>
            <p:nvPr/>
          </p:nvPicPr>
          <p:blipFill>
            <a:blip r:embed="rId15"/>
            <a:stretch>
              <a:fillRect/>
            </a:stretch>
          </p:blipFill>
          <p:spPr>
            <a:xfrm>
              <a:off x="4178810" y="517649"/>
              <a:ext cx="1217811" cy="911628"/>
            </a:xfrm>
            <a:prstGeom prst="rect">
              <a:avLst/>
            </a:prstGeom>
          </p:spPr>
        </p:pic>
      </p:grpSp>
      <p:grpSp>
        <p:nvGrpSpPr>
          <p:cNvPr id="221" name="Group 220">
            <a:extLst>
              <a:ext uri="{FF2B5EF4-FFF2-40B4-BE49-F238E27FC236}">
                <a16:creationId xmlns:a16="http://schemas.microsoft.com/office/drawing/2014/main" id="{4D44B127-37B8-4633-9D5A-EEA7A6BD8238}"/>
              </a:ext>
            </a:extLst>
          </p:cNvPr>
          <p:cNvGrpSpPr>
            <a:grpSpLocks noChangeAspect="1"/>
          </p:cNvGrpSpPr>
          <p:nvPr/>
        </p:nvGrpSpPr>
        <p:grpSpPr>
          <a:xfrm>
            <a:off x="3006016" y="1698367"/>
            <a:ext cx="457200" cy="457200"/>
            <a:chOff x="10259682" y="3846333"/>
            <a:chExt cx="1018665" cy="1018665"/>
          </a:xfrm>
        </p:grpSpPr>
        <p:sp>
          <p:nvSpPr>
            <p:cNvPr id="222" name="Freeform 5">
              <a:extLst>
                <a:ext uri="{FF2B5EF4-FFF2-40B4-BE49-F238E27FC236}">
                  <a16:creationId xmlns:a16="http://schemas.microsoft.com/office/drawing/2014/main" id="{FE2CE003-6656-4852-8A51-2CB243CDB862}"/>
                </a:ext>
              </a:extLst>
            </p:cNvPr>
            <p:cNvSpPr/>
            <p:nvPr/>
          </p:nvSpPr>
          <p:spPr>
            <a:xfrm>
              <a:off x="10259682" y="3846333"/>
              <a:ext cx="1018665" cy="101866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88900"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223" name="Picture 222">
              <a:extLst>
                <a:ext uri="{FF2B5EF4-FFF2-40B4-BE49-F238E27FC236}">
                  <a16:creationId xmlns:a16="http://schemas.microsoft.com/office/drawing/2014/main" id="{27FD0791-E3B1-401F-87CF-3465A1B97445}"/>
                </a:ext>
              </a:extLst>
            </p:cNvPr>
            <p:cNvPicPr>
              <a:picLocks noChangeAspect="1"/>
            </p:cNvPicPr>
            <p:nvPr/>
          </p:nvPicPr>
          <p:blipFill>
            <a:blip r:embed="rId16"/>
            <a:stretch>
              <a:fillRect/>
            </a:stretch>
          </p:blipFill>
          <p:spPr>
            <a:xfrm>
              <a:off x="10541319" y="4127970"/>
              <a:ext cx="455390" cy="455390"/>
            </a:xfrm>
            <a:prstGeom prst="rect">
              <a:avLst/>
            </a:prstGeom>
          </p:spPr>
        </p:pic>
      </p:grpSp>
      <p:grpSp>
        <p:nvGrpSpPr>
          <p:cNvPr id="224" name="Group 223">
            <a:extLst>
              <a:ext uri="{FF2B5EF4-FFF2-40B4-BE49-F238E27FC236}">
                <a16:creationId xmlns:a16="http://schemas.microsoft.com/office/drawing/2014/main" id="{B02874F8-3925-44E1-8D24-81C71AE2B14F}"/>
              </a:ext>
            </a:extLst>
          </p:cNvPr>
          <p:cNvGrpSpPr>
            <a:grpSpLocks noChangeAspect="1"/>
          </p:cNvGrpSpPr>
          <p:nvPr/>
        </p:nvGrpSpPr>
        <p:grpSpPr>
          <a:xfrm>
            <a:off x="1978066" y="3423829"/>
            <a:ext cx="457200" cy="457200"/>
            <a:chOff x="3674892" y="3840367"/>
            <a:chExt cx="916773" cy="916773"/>
          </a:xfrm>
        </p:grpSpPr>
        <p:sp>
          <p:nvSpPr>
            <p:cNvPr id="225" name="Freeform 5">
              <a:extLst>
                <a:ext uri="{FF2B5EF4-FFF2-40B4-BE49-F238E27FC236}">
                  <a16:creationId xmlns:a16="http://schemas.microsoft.com/office/drawing/2014/main" id="{198DD88C-B7BF-4AB3-BC3F-416DA6D92077}"/>
                </a:ext>
              </a:extLst>
            </p:cNvPr>
            <p:cNvSpPr/>
            <p:nvPr/>
          </p:nvSpPr>
          <p:spPr>
            <a:xfrm>
              <a:off x="3674892" y="3840367"/>
              <a:ext cx="916773" cy="91677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88900"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226" name="Picture 225">
              <a:extLst>
                <a:ext uri="{FF2B5EF4-FFF2-40B4-BE49-F238E27FC236}">
                  <a16:creationId xmlns:a16="http://schemas.microsoft.com/office/drawing/2014/main" id="{4D377F4F-A5D4-466E-B1DB-3E92F734287F}"/>
                </a:ext>
              </a:extLst>
            </p:cNvPr>
            <p:cNvPicPr>
              <a:picLocks noChangeAspect="1"/>
            </p:cNvPicPr>
            <p:nvPr/>
          </p:nvPicPr>
          <p:blipFill>
            <a:blip r:embed="rId17"/>
            <a:stretch>
              <a:fillRect/>
            </a:stretch>
          </p:blipFill>
          <p:spPr>
            <a:xfrm>
              <a:off x="3748989" y="4202004"/>
              <a:ext cx="756294" cy="213314"/>
            </a:xfrm>
            <a:prstGeom prst="rect">
              <a:avLst/>
            </a:prstGeom>
          </p:spPr>
        </p:pic>
      </p:grpSp>
      <p:grpSp>
        <p:nvGrpSpPr>
          <p:cNvPr id="227" name="Group 226">
            <a:extLst>
              <a:ext uri="{FF2B5EF4-FFF2-40B4-BE49-F238E27FC236}">
                <a16:creationId xmlns:a16="http://schemas.microsoft.com/office/drawing/2014/main" id="{1D3D4342-C912-4647-A69F-19658C89377F}"/>
              </a:ext>
            </a:extLst>
          </p:cNvPr>
          <p:cNvGrpSpPr>
            <a:grpSpLocks noChangeAspect="1"/>
          </p:cNvGrpSpPr>
          <p:nvPr/>
        </p:nvGrpSpPr>
        <p:grpSpPr>
          <a:xfrm>
            <a:off x="1978066" y="1148645"/>
            <a:ext cx="457200" cy="457200"/>
            <a:chOff x="7075428" y="1916968"/>
            <a:chExt cx="1018665" cy="1018665"/>
          </a:xfrm>
        </p:grpSpPr>
        <p:sp>
          <p:nvSpPr>
            <p:cNvPr id="228" name="Freeform 5">
              <a:extLst>
                <a:ext uri="{FF2B5EF4-FFF2-40B4-BE49-F238E27FC236}">
                  <a16:creationId xmlns:a16="http://schemas.microsoft.com/office/drawing/2014/main" id="{0A3796F3-B933-476D-810D-6C4DD9A3C779}"/>
                </a:ext>
              </a:extLst>
            </p:cNvPr>
            <p:cNvSpPr/>
            <p:nvPr/>
          </p:nvSpPr>
          <p:spPr>
            <a:xfrm>
              <a:off x="7075428" y="1916968"/>
              <a:ext cx="1018665" cy="101866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88900"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229" name="Picture 228">
              <a:extLst>
                <a:ext uri="{FF2B5EF4-FFF2-40B4-BE49-F238E27FC236}">
                  <a16:creationId xmlns:a16="http://schemas.microsoft.com/office/drawing/2014/main" id="{0D3B2277-9B7F-48FF-BFF3-4F9E3A7F2387}"/>
                </a:ext>
              </a:extLst>
            </p:cNvPr>
            <p:cNvPicPr>
              <a:picLocks noChangeAspect="1"/>
            </p:cNvPicPr>
            <p:nvPr/>
          </p:nvPicPr>
          <p:blipFill>
            <a:blip r:embed="rId18"/>
            <a:stretch>
              <a:fillRect/>
            </a:stretch>
          </p:blipFill>
          <p:spPr>
            <a:xfrm>
              <a:off x="7239499" y="2193517"/>
              <a:ext cx="669973" cy="409530"/>
            </a:xfrm>
            <a:prstGeom prst="rect">
              <a:avLst/>
            </a:prstGeom>
          </p:spPr>
        </p:pic>
      </p:grpSp>
      <p:grpSp>
        <p:nvGrpSpPr>
          <p:cNvPr id="230" name="Group 229">
            <a:extLst>
              <a:ext uri="{FF2B5EF4-FFF2-40B4-BE49-F238E27FC236}">
                <a16:creationId xmlns:a16="http://schemas.microsoft.com/office/drawing/2014/main" id="{0F53439D-125D-4058-8599-60CC8C6D2ED2}"/>
              </a:ext>
            </a:extLst>
          </p:cNvPr>
          <p:cNvGrpSpPr>
            <a:grpSpLocks noChangeAspect="1"/>
          </p:cNvGrpSpPr>
          <p:nvPr/>
        </p:nvGrpSpPr>
        <p:grpSpPr>
          <a:xfrm>
            <a:off x="3006016" y="4558422"/>
            <a:ext cx="469615" cy="457200"/>
            <a:chOff x="4729125" y="1918756"/>
            <a:chExt cx="832727" cy="810712"/>
          </a:xfrm>
        </p:grpSpPr>
        <p:sp>
          <p:nvSpPr>
            <p:cNvPr id="231" name="Freeform 5">
              <a:extLst>
                <a:ext uri="{FF2B5EF4-FFF2-40B4-BE49-F238E27FC236}">
                  <a16:creationId xmlns:a16="http://schemas.microsoft.com/office/drawing/2014/main" id="{DFE84653-7E0F-490B-B12A-95333D946FC6}"/>
                </a:ext>
              </a:extLst>
            </p:cNvPr>
            <p:cNvSpPr/>
            <p:nvPr/>
          </p:nvSpPr>
          <p:spPr>
            <a:xfrm>
              <a:off x="4729859" y="1918756"/>
              <a:ext cx="810712" cy="81071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88900"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232" name="Picture 231">
              <a:extLst>
                <a:ext uri="{FF2B5EF4-FFF2-40B4-BE49-F238E27FC236}">
                  <a16:creationId xmlns:a16="http://schemas.microsoft.com/office/drawing/2014/main" id="{7743E9EF-5AF5-4BF6-A2D1-F5E1441A1147}"/>
                </a:ext>
              </a:extLst>
            </p:cNvPr>
            <p:cNvPicPr>
              <a:picLocks noChangeAspect="1"/>
            </p:cNvPicPr>
            <p:nvPr/>
          </p:nvPicPr>
          <p:blipFill>
            <a:blip r:embed="rId19"/>
            <a:stretch>
              <a:fillRect/>
            </a:stretch>
          </p:blipFill>
          <p:spPr>
            <a:xfrm>
              <a:off x="4729125" y="2024967"/>
              <a:ext cx="832727" cy="624545"/>
            </a:xfrm>
            <a:prstGeom prst="rect">
              <a:avLst/>
            </a:prstGeom>
          </p:spPr>
        </p:pic>
      </p:grpSp>
      <p:grpSp>
        <p:nvGrpSpPr>
          <p:cNvPr id="233" name="Group 232">
            <a:extLst>
              <a:ext uri="{FF2B5EF4-FFF2-40B4-BE49-F238E27FC236}">
                <a16:creationId xmlns:a16="http://schemas.microsoft.com/office/drawing/2014/main" id="{D68427E2-BEB7-4353-B8B0-FDF2226FFE0C}"/>
              </a:ext>
            </a:extLst>
          </p:cNvPr>
          <p:cNvGrpSpPr>
            <a:grpSpLocks noChangeAspect="1"/>
          </p:cNvGrpSpPr>
          <p:nvPr/>
        </p:nvGrpSpPr>
        <p:grpSpPr>
          <a:xfrm>
            <a:off x="886313" y="5702012"/>
            <a:ext cx="457200" cy="457200"/>
            <a:chOff x="8595089" y="5190332"/>
            <a:chExt cx="794717" cy="794717"/>
          </a:xfrm>
        </p:grpSpPr>
        <p:sp>
          <p:nvSpPr>
            <p:cNvPr id="234" name="Freeform 5">
              <a:extLst>
                <a:ext uri="{FF2B5EF4-FFF2-40B4-BE49-F238E27FC236}">
                  <a16:creationId xmlns:a16="http://schemas.microsoft.com/office/drawing/2014/main" id="{7E77EC0D-66C6-4576-8207-C0C99585602A}"/>
                </a:ext>
              </a:extLst>
            </p:cNvPr>
            <p:cNvSpPr/>
            <p:nvPr/>
          </p:nvSpPr>
          <p:spPr>
            <a:xfrm>
              <a:off x="8595089" y="5190332"/>
              <a:ext cx="794717" cy="7947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88900"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235" name="Picture 234">
              <a:extLst>
                <a:ext uri="{FF2B5EF4-FFF2-40B4-BE49-F238E27FC236}">
                  <a16:creationId xmlns:a16="http://schemas.microsoft.com/office/drawing/2014/main" id="{43B281DE-C886-474C-8439-CCC933753AE2}"/>
                </a:ext>
              </a:extLst>
            </p:cNvPr>
            <p:cNvPicPr>
              <a:picLocks noChangeAspect="1"/>
            </p:cNvPicPr>
            <p:nvPr/>
          </p:nvPicPr>
          <p:blipFill>
            <a:blip r:embed="rId20"/>
            <a:stretch>
              <a:fillRect/>
            </a:stretch>
          </p:blipFill>
          <p:spPr>
            <a:xfrm>
              <a:off x="8727856" y="5369358"/>
              <a:ext cx="508634" cy="508634"/>
            </a:xfrm>
            <a:prstGeom prst="rect">
              <a:avLst/>
            </a:prstGeom>
          </p:spPr>
        </p:pic>
      </p:grpSp>
      <p:grpSp>
        <p:nvGrpSpPr>
          <p:cNvPr id="236" name="Group 235">
            <a:extLst>
              <a:ext uri="{FF2B5EF4-FFF2-40B4-BE49-F238E27FC236}">
                <a16:creationId xmlns:a16="http://schemas.microsoft.com/office/drawing/2014/main" id="{050D5716-8591-4394-910F-B27015CB19D2}"/>
              </a:ext>
            </a:extLst>
          </p:cNvPr>
          <p:cNvGrpSpPr>
            <a:grpSpLocks noChangeAspect="1"/>
          </p:cNvGrpSpPr>
          <p:nvPr/>
        </p:nvGrpSpPr>
        <p:grpSpPr>
          <a:xfrm>
            <a:off x="880402" y="1681360"/>
            <a:ext cx="457199" cy="457200"/>
            <a:chOff x="3083212" y="812246"/>
            <a:chExt cx="1120531" cy="1120531"/>
          </a:xfrm>
        </p:grpSpPr>
        <p:sp>
          <p:nvSpPr>
            <p:cNvPr id="237" name="Freeform 5">
              <a:extLst>
                <a:ext uri="{FF2B5EF4-FFF2-40B4-BE49-F238E27FC236}">
                  <a16:creationId xmlns:a16="http://schemas.microsoft.com/office/drawing/2014/main" id="{759A8882-A0C9-4700-B594-CBDB33354A30}"/>
                </a:ext>
              </a:extLst>
            </p:cNvPr>
            <p:cNvSpPr/>
            <p:nvPr/>
          </p:nvSpPr>
          <p:spPr>
            <a:xfrm>
              <a:off x="3083212" y="812246"/>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88900"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238" name="Picture 237">
              <a:extLst>
                <a:ext uri="{FF2B5EF4-FFF2-40B4-BE49-F238E27FC236}">
                  <a16:creationId xmlns:a16="http://schemas.microsoft.com/office/drawing/2014/main" id="{84B0CE48-5150-43B2-A1AA-A61B8BB5EDC7}"/>
                </a:ext>
              </a:extLst>
            </p:cNvPr>
            <p:cNvPicPr>
              <a:picLocks noChangeAspect="1"/>
            </p:cNvPicPr>
            <p:nvPr/>
          </p:nvPicPr>
          <p:blipFill rotWithShape="1">
            <a:blip r:embed="rId21"/>
            <a:srcRect l="20818" t="13491" r="25362" b="34984"/>
            <a:stretch/>
          </p:blipFill>
          <p:spPr>
            <a:xfrm>
              <a:off x="3298771" y="1152622"/>
              <a:ext cx="651168" cy="468823"/>
            </a:xfrm>
            <a:prstGeom prst="rect">
              <a:avLst/>
            </a:prstGeom>
          </p:spPr>
        </p:pic>
      </p:grpSp>
      <p:sp>
        <p:nvSpPr>
          <p:cNvPr id="239" name="Oval 308">
            <a:extLst>
              <a:ext uri="{FF2B5EF4-FFF2-40B4-BE49-F238E27FC236}">
                <a16:creationId xmlns:a16="http://schemas.microsoft.com/office/drawing/2014/main" id="{C4BD4FA5-7FC7-4C7F-960C-2ACBDD86A936}"/>
              </a:ext>
            </a:extLst>
          </p:cNvPr>
          <p:cNvSpPr>
            <a:spLocks noChangeAspect="1"/>
          </p:cNvSpPr>
          <p:nvPr/>
        </p:nvSpPr>
        <p:spPr>
          <a:xfrm>
            <a:off x="886313" y="1127652"/>
            <a:ext cx="457200" cy="457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3928"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P Simplified Light" panose="020B0404020204020204" pitchFamily="34" charset="0"/>
                <a:ea typeface="+mn-ea"/>
                <a:cs typeface="Segoe UI Light" panose="020B0502040204020203" pitchFamily="34" charset="0"/>
              </a:rPr>
              <a:t>$$</a:t>
            </a:r>
          </a:p>
        </p:txBody>
      </p:sp>
      <p:grpSp>
        <p:nvGrpSpPr>
          <p:cNvPr id="240" name="Group 239">
            <a:extLst>
              <a:ext uri="{FF2B5EF4-FFF2-40B4-BE49-F238E27FC236}">
                <a16:creationId xmlns:a16="http://schemas.microsoft.com/office/drawing/2014/main" id="{9A1CAFD6-C4B3-4174-8F1B-A7392B5F185F}"/>
              </a:ext>
            </a:extLst>
          </p:cNvPr>
          <p:cNvGrpSpPr>
            <a:grpSpLocks noChangeAspect="1"/>
          </p:cNvGrpSpPr>
          <p:nvPr/>
        </p:nvGrpSpPr>
        <p:grpSpPr>
          <a:xfrm>
            <a:off x="886313" y="4558422"/>
            <a:ext cx="457200" cy="457200"/>
            <a:chOff x="5672626" y="1647839"/>
            <a:chExt cx="1120531" cy="1120531"/>
          </a:xfrm>
        </p:grpSpPr>
        <p:sp>
          <p:nvSpPr>
            <p:cNvPr id="241" name="Oval 308">
              <a:extLst>
                <a:ext uri="{FF2B5EF4-FFF2-40B4-BE49-F238E27FC236}">
                  <a16:creationId xmlns:a16="http://schemas.microsoft.com/office/drawing/2014/main" id="{AE459AF2-BF00-444B-B7F4-FDCE33C125E6}"/>
                </a:ext>
              </a:extLst>
            </p:cNvPr>
            <p:cNvSpPr/>
            <p:nvPr/>
          </p:nvSpPr>
          <p:spPr>
            <a:xfrm>
              <a:off x="5672626" y="1647839"/>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3928"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HP Simplified Light" panose="020B0404020204020204" pitchFamily="34" charset="0"/>
                <a:ea typeface="+mn-ea"/>
                <a:cs typeface="Segoe UI Light" panose="020B0502040204020203" pitchFamily="34" charset="0"/>
              </a:endParaRPr>
            </a:p>
          </p:txBody>
        </p:sp>
        <p:pic>
          <p:nvPicPr>
            <p:cNvPr id="242" name="Picture 241" descr="A close up of a logo&#10;&#10;Description generated with very high confidence">
              <a:extLst>
                <a:ext uri="{FF2B5EF4-FFF2-40B4-BE49-F238E27FC236}">
                  <a16:creationId xmlns:a16="http://schemas.microsoft.com/office/drawing/2014/main" id="{8204A2E7-94C6-4874-A603-0EEFA3FB238B}"/>
                </a:ext>
              </a:extLst>
            </p:cNvPr>
            <p:cNvPicPr>
              <a:picLocks noChangeAspect="1"/>
            </p:cNvPicPr>
            <p:nvPr/>
          </p:nvPicPr>
          <p:blipFill>
            <a:blip r:embed="rId22" cstate="hqprint">
              <a:extLst>
                <a:ext uri="{28A0092B-C50C-407E-A947-70E740481C1C}">
                  <a14:useLocalDpi xmlns:a14="http://schemas.microsoft.com/office/drawing/2010/main" val="0"/>
                </a:ext>
              </a:extLst>
            </a:blip>
            <a:stretch>
              <a:fillRect/>
            </a:stretch>
          </p:blipFill>
          <p:spPr>
            <a:xfrm>
              <a:off x="5911368" y="1903836"/>
              <a:ext cx="646190" cy="646190"/>
            </a:xfrm>
            <a:prstGeom prst="rect">
              <a:avLst/>
            </a:prstGeom>
          </p:spPr>
        </p:pic>
      </p:grpSp>
      <p:grpSp>
        <p:nvGrpSpPr>
          <p:cNvPr id="243" name="Group 242">
            <a:extLst>
              <a:ext uri="{FF2B5EF4-FFF2-40B4-BE49-F238E27FC236}">
                <a16:creationId xmlns:a16="http://schemas.microsoft.com/office/drawing/2014/main" id="{FFB3AE4D-1758-4AEA-9764-DCFBD0A407DF}"/>
              </a:ext>
            </a:extLst>
          </p:cNvPr>
          <p:cNvGrpSpPr>
            <a:grpSpLocks noChangeAspect="1"/>
          </p:cNvGrpSpPr>
          <p:nvPr/>
        </p:nvGrpSpPr>
        <p:grpSpPr>
          <a:xfrm>
            <a:off x="3006016" y="2270378"/>
            <a:ext cx="457200" cy="457200"/>
            <a:chOff x="7696935" y="1899619"/>
            <a:chExt cx="1120531" cy="1120531"/>
          </a:xfrm>
        </p:grpSpPr>
        <p:sp>
          <p:nvSpPr>
            <p:cNvPr id="244" name="Oval 308">
              <a:extLst>
                <a:ext uri="{FF2B5EF4-FFF2-40B4-BE49-F238E27FC236}">
                  <a16:creationId xmlns:a16="http://schemas.microsoft.com/office/drawing/2014/main" id="{B03FAEB4-83F3-4C0D-A13B-771576AD356D}"/>
                </a:ext>
              </a:extLst>
            </p:cNvPr>
            <p:cNvSpPr/>
            <p:nvPr/>
          </p:nvSpPr>
          <p:spPr>
            <a:xfrm>
              <a:off x="7696935" y="1899619"/>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3928"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HP Simplified Light" panose="020B0404020204020204" pitchFamily="34" charset="0"/>
                <a:ea typeface="+mn-ea"/>
                <a:cs typeface="Segoe UI Light" panose="020B0502040204020203" pitchFamily="34" charset="0"/>
              </a:endParaRPr>
            </a:p>
          </p:txBody>
        </p:sp>
        <p:pic>
          <p:nvPicPr>
            <p:cNvPr id="245" name="Graphic 244" descr="Open Folder">
              <a:extLst>
                <a:ext uri="{FF2B5EF4-FFF2-40B4-BE49-F238E27FC236}">
                  <a16:creationId xmlns:a16="http://schemas.microsoft.com/office/drawing/2014/main" id="{11E446FB-B5A3-47C4-8E5C-B3E49BFE30FF}"/>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7998287" y="2188238"/>
              <a:ext cx="550187" cy="550187"/>
            </a:xfrm>
            <a:prstGeom prst="rect">
              <a:avLst/>
            </a:prstGeom>
          </p:spPr>
        </p:pic>
      </p:grpSp>
      <p:grpSp>
        <p:nvGrpSpPr>
          <p:cNvPr id="246" name="Group 245">
            <a:extLst>
              <a:ext uri="{FF2B5EF4-FFF2-40B4-BE49-F238E27FC236}">
                <a16:creationId xmlns:a16="http://schemas.microsoft.com/office/drawing/2014/main" id="{E17F793D-BC97-408F-82CB-8FBC3E168385}"/>
              </a:ext>
            </a:extLst>
          </p:cNvPr>
          <p:cNvGrpSpPr>
            <a:grpSpLocks noChangeAspect="1"/>
          </p:cNvGrpSpPr>
          <p:nvPr/>
        </p:nvGrpSpPr>
        <p:grpSpPr>
          <a:xfrm>
            <a:off x="1978066" y="3992625"/>
            <a:ext cx="457200" cy="457200"/>
            <a:chOff x="5681013" y="4154677"/>
            <a:chExt cx="1120531" cy="1120531"/>
          </a:xfrm>
        </p:grpSpPr>
        <p:sp>
          <p:nvSpPr>
            <p:cNvPr id="247" name="Oval 308">
              <a:extLst>
                <a:ext uri="{FF2B5EF4-FFF2-40B4-BE49-F238E27FC236}">
                  <a16:creationId xmlns:a16="http://schemas.microsoft.com/office/drawing/2014/main" id="{F2821ECD-B0AB-452E-A164-EE411B932392}"/>
                </a:ext>
              </a:extLst>
            </p:cNvPr>
            <p:cNvSpPr/>
            <p:nvPr/>
          </p:nvSpPr>
          <p:spPr>
            <a:xfrm>
              <a:off x="5681013" y="4154677"/>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3928"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HP Simplified Light" panose="020B0404020204020204" pitchFamily="34" charset="0"/>
                <a:ea typeface="+mn-ea"/>
                <a:cs typeface="Segoe UI Light" panose="020B0502040204020203" pitchFamily="34" charset="0"/>
              </a:endParaRPr>
            </a:p>
          </p:txBody>
        </p:sp>
        <p:pic>
          <p:nvPicPr>
            <p:cNvPr id="248" name="Picture 247" descr="A close up of a sign&#10;&#10;Description generated with very high confidence">
              <a:extLst>
                <a:ext uri="{FF2B5EF4-FFF2-40B4-BE49-F238E27FC236}">
                  <a16:creationId xmlns:a16="http://schemas.microsoft.com/office/drawing/2014/main" id="{17AC465D-8F3C-4BCA-8890-519D989F43BA}"/>
                </a:ext>
              </a:extLst>
            </p:cNvPr>
            <p:cNvPicPr>
              <a:picLocks noChangeAspect="1"/>
            </p:cNvPicPr>
            <p:nvPr/>
          </p:nvPicPr>
          <p:blipFill>
            <a:blip r:embed="rId25" cstate="hqprint">
              <a:extLst>
                <a:ext uri="{BEBA8EAE-BF5A-486C-A8C5-ECC9F3942E4B}">
                  <a14:imgProps xmlns:a14="http://schemas.microsoft.com/office/drawing/2010/main">
                    <a14:imgLayer r:embed="rId26">
                      <a14:imgEffect>
                        <a14:brightnessContrast bright="-43000"/>
                      </a14:imgEffect>
                    </a14:imgLayer>
                  </a14:imgProps>
                </a:ext>
                <a:ext uri="{28A0092B-C50C-407E-A947-70E740481C1C}">
                  <a14:useLocalDpi xmlns:a14="http://schemas.microsoft.com/office/drawing/2010/main" val="0"/>
                </a:ext>
              </a:extLst>
            </a:blip>
            <a:stretch>
              <a:fillRect/>
            </a:stretch>
          </p:blipFill>
          <p:spPr>
            <a:xfrm>
              <a:off x="5928016" y="4414976"/>
              <a:ext cx="609878" cy="609878"/>
            </a:xfrm>
            <a:prstGeom prst="rect">
              <a:avLst/>
            </a:prstGeom>
          </p:spPr>
        </p:pic>
      </p:grpSp>
      <p:grpSp>
        <p:nvGrpSpPr>
          <p:cNvPr id="249" name="Group 248">
            <a:extLst>
              <a:ext uri="{FF2B5EF4-FFF2-40B4-BE49-F238E27FC236}">
                <a16:creationId xmlns:a16="http://schemas.microsoft.com/office/drawing/2014/main" id="{D1730418-2D0A-450B-A918-EBACB5C586AB}"/>
              </a:ext>
            </a:extLst>
          </p:cNvPr>
          <p:cNvGrpSpPr>
            <a:grpSpLocks noChangeAspect="1"/>
          </p:cNvGrpSpPr>
          <p:nvPr/>
        </p:nvGrpSpPr>
        <p:grpSpPr>
          <a:xfrm>
            <a:off x="886313" y="3414832"/>
            <a:ext cx="457200" cy="457200"/>
            <a:chOff x="7696935" y="3889140"/>
            <a:chExt cx="1120531" cy="1120531"/>
          </a:xfrm>
        </p:grpSpPr>
        <p:sp>
          <p:nvSpPr>
            <p:cNvPr id="250" name="Oval 308">
              <a:extLst>
                <a:ext uri="{FF2B5EF4-FFF2-40B4-BE49-F238E27FC236}">
                  <a16:creationId xmlns:a16="http://schemas.microsoft.com/office/drawing/2014/main" id="{CAA5CC60-8EE4-4BA9-A1C4-7438DDBA58D7}"/>
                </a:ext>
              </a:extLst>
            </p:cNvPr>
            <p:cNvSpPr/>
            <p:nvPr/>
          </p:nvSpPr>
          <p:spPr>
            <a:xfrm>
              <a:off x="7696935" y="3889140"/>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3928"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HP Simplified Light" panose="020B0404020204020204" pitchFamily="34" charset="0"/>
                <a:ea typeface="+mn-ea"/>
                <a:cs typeface="Segoe UI Light" panose="020B0502040204020203" pitchFamily="34" charset="0"/>
              </a:endParaRPr>
            </a:p>
          </p:txBody>
        </p:sp>
        <p:pic>
          <p:nvPicPr>
            <p:cNvPr id="251" name="Picture 250" descr="A close up of a sign&#10;&#10;Description generated with very high confidence">
              <a:extLst>
                <a:ext uri="{FF2B5EF4-FFF2-40B4-BE49-F238E27FC236}">
                  <a16:creationId xmlns:a16="http://schemas.microsoft.com/office/drawing/2014/main" id="{92690315-22CD-4725-A895-BAE45F579455}"/>
                </a:ext>
              </a:extLst>
            </p:cNvPr>
            <p:cNvPicPr>
              <a:picLocks noChangeAspect="1"/>
            </p:cNvPicPr>
            <p:nvPr/>
          </p:nvPicPr>
          <p:blipFill>
            <a:blip r:embed="rId27" cstate="hqprint">
              <a:extLst>
                <a:ext uri="{BEBA8EAE-BF5A-486C-A8C5-ECC9F3942E4B}">
                  <a14:imgProps xmlns:a14="http://schemas.microsoft.com/office/drawing/2010/main">
                    <a14:imgLayer r:embed="rId28">
                      <a14:imgEffect>
                        <a14:brightnessContrast bright="-58000"/>
                      </a14:imgEffect>
                    </a14:imgLayer>
                  </a14:imgProps>
                </a:ext>
                <a:ext uri="{28A0092B-C50C-407E-A947-70E740481C1C}">
                  <a14:useLocalDpi xmlns:a14="http://schemas.microsoft.com/office/drawing/2010/main" val="0"/>
                </a:ext>
              </a:extLst>
            </a:blip>
            <a:stretch>
              <a:fillRect/>
            </a:stretch>
          </p:blipFill>
          <p:spPr>
            <a:xfrm>
              <a:off x="7977387" y="4204655"/>
              <a:ext cx="561255" cy="561255"/>
            </a:xfrm>
            <a:prstGeom prst="rect">
              <a:avLst/>
            </a:prstGeom>
          </p:spPr>
        </p:pic>
      </p:grpSp>
      <p:grpSp>
        <p:nvGrpSpPr>
          <p:cNvPr id="252" name="Group 251">
            <a:extLst>
              <a:ext uri="{FF2B5EF4-FFF2-40B4-BE49-F238E27FC236}">
                <a16:creationId xmlns:a16="http://schemas.microsoft.com/office/drawing/2014/main" id="{5A0E592B-B1CA-49DE-A945-B066F7BBB6EA}"/>
              </a:ext>
            </a:extLst>
          </p:cNvPr>
          <p:cNvGrpSpPr>
            <a:grpSpLocks noChangeAspect="1"/>
          </p:cNvGrpSpPr>
          <p:nvPr/>
        </p:nvGrpSpPr>
        <p:grpSpPr>
          <a:xfrm>
            <a:off x="1978066" y="2855033"/>
            <a:ext cx="457200" cy="457200"/>
            <a:chOff x="3654095" y="3891444"/>
            <a:chExt cx="1120531" cy="1120531"/>
          </a:xfrm>
        </p:grpSpPr>
        <p:sp>
          <p:nvSpPr>
            <p:cNvPr id="253" name="Oval 308">
              <a:extLst>
                <a:ext uri="{FF2B5EF4-FFF2-40B4-BE49-F238E27FC236}">
                  <a16:creationId xmlns:a16="http://schemas.microsoft.com/office/drawing/2014/main" id="{CD41396E-08F1-4F40-9555-FE2CF08585A8}"/>
                </a:ext>
              </a:extLst>
            </p:cNvPr>
            <p:cNvSpPr/>
            <p:nvPr/>
          </p:nvSpPr>
          <p:spPr>
            <a:xfrm>
              <a:off x="3654095" y="3891444"/>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3928"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HP Simplified Light" panose="020B0404020204020204" pitchFamily="34" charset="0"/>
                <a:ea typeface="+mn-ea"/>
                <a:cs typeface="Segoe UI Light" panose="020B0502040204020203" pitchFamily="34" charset="0"/>
              </a:endParaRPr>
            </a:p>
          </p:txBody>
        </p:sp>
        <p:sp>
          <p:nvSpPr>
            <p:cNvPr id="254" name="mail">
              <a:extLst>
                <a:ext uri="{FF2B5EF4-FFF2-40B4-BE49-F238E27FC236}">
                  <a16:creationId xmlns:a16="http://schemas.microsoft.com/office/drawing/2014/main" id="{C7E86AF2-86AB-4838-AC26-441B5B28A302}"/>
                </a:ext>
              </a:extLst>
            </p:cNvPr>
            <p:cNvSpPr/>
            <p:nvPr/>
          </p:nvSpPr>
          <p:spPr>
            <a:xfrm>
              <a:off x="3939827" y="4284190"/>
              <a:ext cx="553761" cy="332266"/>
            </a:xfrm>
            <a:custGeom>
              <a:avLst/>
              <a:gdLst>
                <a:gd name="f0" fmla="val 10800000"/>
                <a:gd name="f1" fmla="val 5400000"/>
                <a:gd name="f2" fmla="val 180"/>
                <a:gd name="f3" fmla="val w"/>
                <a:gd name="f4" fmla="val h"/>
                <a:gd name="f5" fmla="val 0"/>
                <a:gd name="f6" fmla="val 245"/>
                <a:gd name="f7" fmla="val 147"/>
                <a:gd name="f8" fmla="val 75"/>
                <a:gd name="f9" fmla="val 123"/>
                <a:gd name="f10" fmla="val 73"/>
                <a:gd name="f11" fmla="+- 0 0 -90"/>
                <a:gd name="f12" fmla="*/ f3 1 245"/>
                <a:gd name="f13" fmla="*/ f4 1 147"/>
                <a:gd name="f14" fmla="val f5"/>
                <a:gd name="f15" fmla="val f6"/>
                <a:gd name="f16" fmla="val f7"/>
                <a:gd name="f17" fmla="*/ f11 f0 1"/>
                <a:gd name="f18" fmla="+- f16 0 f14"/>
                <a:gd name="f19" fmla="+- f15 0 f14"/>
                <a:gd name="f20" fmla="*/ f17 1 f2"/>
                <a:gd name="f21" fmla="*/ f19 1 245"/>
                <a:gd name="f22" fmla="*/ f18 1 147"/>
                <a:gd name="f23" fmla="*/ 245 f19 1"/>
                <a:gd name="f24" fmla="*/ 75 f18 1"/>
                <a:gd name="f25" fmla="*/ 147 f18 1"/>
                <a:gd name="f26" fmla="*/ 0 f19 1"/>
                <a:gd name="f27" fmla="*/ 0 f18 1"/>
                <a:gd name="f28" fmla="*/ 123 f19 1"/>
                <a:gd name="f29" fmla="*/ 73 f18 1"/>
                <a:gd name="f30" fmla="+- f20 0 f1"/>
                <a:gd name="f31" fmla="*/ f23 1 245"/>
                <a:gd name="f32" fmla="*/ f24 1 147"/>
                <a:gd name="f33" fmla="*/ f25 1 147"/>
                <a:gd name="f34" fmla="*/ f26 1 245"/>
                <a:gd name="f35" fmla="*/ f27 1 147"/>
                <a:gd name="f36" fmla="*/ f28 1 245"/>
                <a:gd name="f37" fmla="*/ f29 1 147"/>
                <a:gd name="f38" fmla="*/ 0 1 f21"/>
                <a:gd name="f39" fmla="*/ f15 1 f21"/>
                <a:gd name="f40" fmla="*/ 0 1 f22"/>
                <a:gd name="f41" fmla="*/ f16 1 f22"/>
                <a:gd name="f42" fmla="*/ f31 1 f21"/>
                <a:gd name="f43" fmla="*/ f32 1 f22"/>
                <a:gd name="f44" fmla="*/ f33 1 f22"/>
                <a:gd name="f45" fmla="*/ f34 1 f21"/>
                <a:gd name="f46" fmla="*/ f35 1 f22"/>
                <a:gd name="f47" fmla="*/ f36 1 f21"/>
                <a:gd name="f48" fmla="*/ f37 1 f22"/>
                <a:gd name="f49" fmla="*/ f38 f12 1"/>
                <a:gd name="f50" fmla="*/ f39 f12 1"/>
                <a:gd name="f51" fmla="*/ f41 f13 1"/>
                <a:gd name="f52" fmla="*/ f40 f13 1"/>
                <a:gd name="f53" fmla="*/ f42 f12 1"/>
                <a:gd name="f54" fmla="*/ f43 f13 1"/>
                <a:gd name="f55" fmla="*/ f44 f13 1"/>
                <a:gd name="f56" fmla="*/ f45 f12 1"/>
                <a:gd name="f57" fmla="*/ f46 f13 1"/>
                <a:gd name="f58" fmla="*/ f47 f12 1"/>
                <a:gd name="f59" fmla="*/ f48 f13 1"/>
              </a:gdLst>
              <a:ahLst/>
              <a:cxnLst>
                <a:cxn ang="3cd4">
                  <a:pos x="hc" y="t"/>
                </a:cxn>
                <a:cxn ang="0">
                  <a:pos x="r" y="vc"/>
                </a:cxn>
                <a:cxn ang="cd4">
                  <a:pos x="hc" y="b"/>
                </a:cxn>
                <a:cxn ang="cd2">
                  <a:pos x="l" y="vc"/>
                </a:cxn>
                <a:cxn ang="f30">
                  <a:pos x="f53" y="f54"/>
                </a:cxn>
                <a:cxn ang="f30">
                  <a:pos x="f53" y="f55"/>
                </a:cxn>
                <a:cxn ang="f30">
                  <a:pos x="f56" y="f55"/>
                </a:cxn>
                <a:cxn ang="f30">
                  <a:pos x="f56" y="f57"/>
                </a:cxn>
                <a:cxn ang="f30">
                  <a:pos x="f53" y="f57"/>
                </a:cxn>
                <a:cxn ang="f30">
                  <a:pos x="f53" y="f54"/>
                </a:cxn>
                <a:cxn ang="f30">
                  <a:pos x="f56" y="f57"/>
                </a:cxn>
                <a:cxn ang="f30">
                  <a:pos x="f58" y="f59"/>
                </a:cxn>
                <a:cxn ang="f30">
                  <a:pos x="f53" y="f57"/>
                </a:cxn>
              </a:cxnLst>
              <a:rect l="f49" t="f52" r="f50" b="f51"/>
              <a:pathLst>
                <a:path w="245" h="147">
                  <a:moveTo>
                    <a:pt x="f6" y="f8"/>
                  </a:moveTo>
                  <a:lnTo>
                    <a:pt x="f6" y="f7"/>
                  </a:lnTo>
                  <a:lnTo>
                    <a:pt x="f5" y="f7"/>
                  </a:lnTo>
                  <a:lnTo>
                    <a:pt x="f5" y="f5"/>
                  </a:lnTo>
                  <a:lnTo>
                    <a:pt x="f6" y="f5"/>
                  </a:lnTo>
                  <a:lnTo>
                    <a:pt x="f6" y="f8"/>
                  </a:lnTo>
                  <a:moveTo>
                    <a:pt x="f5" y="f5"/>
                  </a:moveTo>
                  <a:lnTo>
                    <a:pt x="f9" y="f10"/>
                  </a:lnTo>
                  <a:lnTo>
                    <a:pt x="f6" y="f5"/>
                  </a:lnTo>
                </a:path>
              </a:pathLst>
            </a:custGeom>
            <a:noFill/>
            <a:ln w="19050" cap="flat">
              <a:solidFill>
                <a:schemeClr val="tx1"/>
              </a:solidFill>
              <a:prstDash val="solid"/>
              <a:miter/>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grpSp>
      <p:grpSp>
        <p:nvGrpSpPr>
          <p:cNvPr id="84" name="Group 83">
            <a:extLst>
              <a:ext uri="{FF2B5EF4-FFF2-40B4-BE49-F238E27FC236}">
                <a16:creationId xmlns:a16="http://schemas.microsoft.com/office/drawing/2014/main" id="{CA251182-90E9-403D-BDE0-BE52CA370AF4}"/>
              </a:ext>
            </a:extLst>
          </p:cNvPr>
          <p:cNvGrpSpPr/>
          <p:nvPr/>
        </p:nvGrpSpPr>
        <p:grpSpPr>
          <a:xfrm>
            <a:off x="1427168" y="211015"/>
            <a:ext cx="4812557" cy="6387150"/>
            <a:chOff x="1427168" y="211015"/>
            <a:chExt cx="4812557" cy="6387150"/>
          </a:xfrm>
        </p:grpSpPr>
        <p:cxnSp>
          <p:nvCxnSpPr>
            <p:cNvPr id="42" name="Straight Connector 41">
              <a:extLst>
                <a:ext uri="{FF2B5EF4-FFF2-40B4-BE49-F238E27FC236}">
                  <a16:creationId xmlns:a16="http://schemas.microsoft.com/office/drawing/2014/main" id="{41988D14-6DAF-41BF-95DD-927BE10D8EDC}"/>
                </a:ext>
              </a:extLst>
            </p:cNvPr>
            <p:cNvCxnSpPr>
              <a:cxnSpLocks/>
            </p:cNvCxnSpPr>
            <p:nvPr/>
          </p:nvCxnSpPr>
          <p:spPr>
            <a:xfrm>
              <a:off x="1427168" y="211015"/>
              <a:ext cx="4812557" cy="2717136"/>
            </a:xfrm>
            <a:prstGeom prst="line">
              <a:avLst/>
            </a:prstGeom>
            <a:ln w="28575">
              <a:solidFill>
                <a:schemeClr val="bg1">
                  <a:lumMod val="9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DBBC61A8-D172-425F-8C62-5A21FEC8C278}"/>
                </a:ext>
              </a:extLst>
            </p:cNvPr>
            <p:cNvCxnSpPr>
              <a:cxnSpLocks/>
            </p:cNvCxnSpPr>
            <p:nvPr/>
          </p:nvCxnSpPr>
          <p:spPr>
            <a:xfrm flipH="1">
              <a:off x="1427168" y="3881029"/>
              <a:ext cx="4812557" cy="2717136"/>
            </a:xfrm>
            <a:prstGeom prst="line">
              <a:avLst/>
            </a:prstGeom>
            <a:ln w="28575">
              <a:solidFill>
                <a:schemeClr val="bg1">
                  <a:lumMod val="9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10" name="Title 1">
            <a:extLst>
              <a:ext uri="{FF2B5EF4-FFF2-40B4-BE49-F238E27FC236}">
                <a16:creationId xmlns:a16="http://schemas.microsoft.com/office/drawing/2014/main" id="{086ED80B-6A88-4A6B-97FC-DBC932D3DB4E}"/>
              </a:ext>
            </a:extLst>
          </p:cNvPr>
          <p:cNvSpPr txBox="1">
            <a:spLocks/>
          </p:cNvSpPr>
          <p:nvPr/>
        </p:nvSpPr>
        <p:spPr>
          <a:xfrm>
            <a:off x="6874278" y="2845355"/>
            <a:ext cx="5029024" cy="1224186"/>
          </a:xfrm>
          <a:prstGeom prst="rect">
            <a:avLst/>
          </a:prstGeom>
          <a:noFill/>
          <a:ln>
            <a:noFill/>
          </a:ln>
        </p:spPr>
        <p:txBody>
          <a:bodyPr vert="horz" wrap="square" lIns="0" tIns="89642" rIns="0" bIns="89642" anchor="ctr" anchorCtr="0" compatLnSpc="1">
            <a:noAutofit/>
          </a:bodyPr>
          <a:lstStyle>
            <a:defPPr>
              <a:defRPr lang="en-US"/>
            </a:defPPr>
            <a:lvl1pPr marR="0" lvl="0" indent="0" algn="ctr" defTabSz="914367" fontAlgn="auto">
              <a:lnSpc>
                <a:spcPct val="90000"/>
              </a:lnSpc>
              <a:spcBef>
                <a:spcPts val="0"/>
              </a:spcBef>
              <a:spcAft>
                <a:spcPts val="0"/>
              </a:spcAft>
              <a:buClrTx/>
              <a:buSzTx/>
              <a:buFontTx/>
              <a:buNone/>
              <a:tabLst/>
              <a:defRPr kumimoji="0" sz="2800" b="0" i="0" u="none" strike="noStrike" kern="0" cap="none" spc="0" normalizeH="0" baseline="0">
                <a:ln>
                  <a:noFill/>
                </a:ln>
                <a:solidFill>
                  <a:srgbClr val="505050"/>
                </a:solidFill>
                <a:effectLst/>
                <a:uLnTx/>
                <a:uFillTx/>
                <a:latin typeface="Segoe UI Semibold" panose="020B0702040204020203" pitchFamily="34" charset="0"/>
                <a:ea typeface="Segoe UI Black" pitchFamily="34"/>
                <a:cs typeface="Segoe UI Semibold" panose="020B0702040204020203" pitchFamily="34" charset="0"/>
              </a:defRPr>
            </a:lvl1pPr>
          </a:lstStyle>
          <a:p>
            <a:pPr marL="0" marR="0" lvl="0" indent="0" algn="l" defTabSz="914367" rtl="0" eaLnBrk="1" fontAlgn="auto" latinLnBrk="0" hangingPunct="1">
              <a:lnSpc>
                <a:spcPct val="8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0078D7"/>
                </a:solidFill>
                <a:effectLst/>
                <a:uLnTx/>
                <a:uFillTx/>
                <a:latin typeface="Segoe UI Semibold" panose="020B0702040204020203" pitchFamily="34" charset="0"/>
                <a:ea typeface="Segoe UI Black" pitchFamily="34"/>
                <a:cs typeface="Segoe UI Semibold" panose="020B0702040204020203" pitchFamily="34" charset="0"/>
              </a:rPr>
              <a:t>Microsoft 365 Business</a:t>
            </a:r>
          </a:p>
        </p:txBody>
      </p:sp>
      <p:pic>
        <p:nvPicPr>
          <p:cNvPr id="289" name="Picture 288">
            <a:extLst>
              <a:ext uri="{FF2B5EF4-FFF2-40B4-BE49-F238E27FC236}">
                <a16:creationId xmlns:a16="http://schemas.microsoft.com/office/drawing/2014/main" id="{0A35F024-1738-4895-BF64-A09AAFA5E265}"/>
              </a:ext>
            </a:extLst>
          </p:cNvPr>
          <p:cNvPicPr>
            <a:picLocks noChangeAspect="1"/>
          </p:cNvPicPr>
          <p:nvPr/>
        </p:nvPicPr>
        <p:blipFill>
          <a:blip r:embed="rId29">
            <a:duotone>
              <a:prstClr val="black"/>
              <a:schemeClr val="tx2">
                <a:tint val="45000"/>
                <a:satMod val="400000"/>
              </a:schemeClr>
            </a:duotone>
          </a:blip>
          <a:stretch>
            <a:fillRect/>
          </a:stretch>
        </p:blipFill>
        <p:spPr>
          <a:xfrm>
            <a:off x="6149522" y="3175965"/>
            <a:ext cx="487852" cy="487852"/>
          </a:xfrm>
          <a:prstGeom prst="rect">
            <a:avLst/>
          </a:prstGeom>
        </p:spPr>
      </p:pic>
    </p:spTree>
    <p:extLst>
      <p:ext uri="{BB962C8B-B14F-4D97-AF65-F5344CB8AC3E}">
        <p14:creationId xmlns:p14="http://schemas.microsoft.com/office/powerpoint/2010/main" val="18614950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93"/>
                                        </p:tgtEl>
                                        <p:attrNameLst>
                                          <p:attrName>style.visibility</p:attrName>
                                        </p:attrNameLst>
                                      </p:cBhvr>
                                      <p:to>
                                        <p:strVal val="visible"/>
                                      </p:to>
                                    </p:set>
                                    <p:anim calcmode="lin" valueType="num">
                                      <p:cBhvr additive="base">
                                        <p:cTn id="7" dur="500" fill="hold"/>
                                        <p:tgtEl>
                                          <p:spTgt spid="193"/>
                                        </p:tgtEl>
                                        <p:attrNameLst>
                                          <p:attrName>ppt_x</p:attrName>
                                        </p:attrNameLst>
                                      </p:cBhvr>
                                      <p:tavLst>
                                        <p:tav tm="0">
                                          <p:val>
                                            <p:strVal val="#ppt_x"/>
                                          </p:val>
                                        </p:tav>
                                        <p:tav tm="100000">
                                          <p:val>
                                            <p:strVal val="#ppt_x"/>
                                          </p:val>
                                        </p:tav>
                                      </p:tavLst>
                                    </p:anim>
                                    <p:anim calcmode="lin" valueType="num">
                                      <p:cBhvr additive="base">
                                        <p:cTn id="8" dur="500" fill="hold"/>
                                        <p:tgtEl>
                                          <p:spTgt spid="193"/>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750"/>
                                  </p:stCondLst>
                                  <p:childTnLst>
                                    <p:set>
                                      <p:cBhvr>
                                        <p:cTn id="10" dur="1" fill="hold">
                                          <p:stCondLst>
                                            <p:cond delay="0"/>
                                          </p:stCondLst>
                                        </p:cTn>
                                        <p:tgtEl>
                                          <p:spTgt spid="165"/>
                                        </p:tgtEl>
                                        <p:attrNameLst>
                                          <p:attrName>style.visibility</p:attrName>
                                        </p:attrNameLst>
                                      </p:cBhvr>
                                      <p:to>
                                        <p:strVal val="visible"/>
                                      </p:to>
                                    </p:set>
                                    <p:animEffect transition="in" filter="fade">
                                      <p:cBhvr>
                                        <p:cTn id="11" dur="500"/>
                                        <p:tgtEl>
                                          <p:spTgt spid="165"/>
                                        </p:tgtEl>
                                      </p:cBhvr>
                                    </p:animEffect>
                                  </p:childTnLst>
                                </p:cTn>
                              </p:par>
                              <p:par>
                                <p:cTn id="12" presetID="35" presetClass="path" presetSubtype="0" accel="100000" autoRev="1" fill="hold" nodeType="withEffect">
                                  <p:stCondLst>
                                    <p:cond delay="0"/>
                                  </p:stCondLst>
                                  <p:childTnLst>
                                    <p:animMotion origin="layout" path="M -1.45833E-6 0 L 0.16003 0 " pathEditMode="relative" rAng="0" ptsTypes="AA">
                                      <p:cBhvr>
                                        <p:cTn id="13" dur="750" fill="hold"/>
                                        <p:tgtEl>
                                          <p:spTgt spid="165"/>
                                        </p:tgtEl>
                                        <p:attrNameLst>
                                          <p:attrName>ppt_x</p:attrName>
                                          <p:attrName>ppt_y</p:attrName>
                                        </p:attrNameLst>
                                      </p:cBhvr>
                                      <p:rCtr x="7995" y="0"/>
                                    </p:animMotion>
                                  </p:childTnLst>
                                </p:cTn>
                              </p:par>
                              <p:par>
                                <p:cTn id="14" presetID="10" presetClass="entr" presetSubtype="0" fill="hold" nodeType="withEffect">
                                  <p:stCondLst>
                                    <p:cond delay="1000"/>
                                  </p:stCondLst>
                                  <p:childTnLst>
                                    <p:set>
                                      <p:cBhvr>
                                        <p:cTn id="15" dur="1" fill="hold">
                                          <p:stCondLst>
                                            <p:cond delay="0"/>
                                          </p:stCondLst>
                                        </p:cTn>
                                        <p:tgtEl>
                                          <p:spTgt spid="289"/>
                                        </p:tgtEl>
                                        <p:attrNameLst>
                                          <p:attrName>style.visibility</p:attrName>
                                        </p:attrNameLst>
                                      </p:cBhvr>
                                      <p:to>
                                        <p:strVal val="visible"/>
                                      </p:to>
                                    </p:set>
                                    <p:animEffect transition="in" filter="fade">
                                      <p:cBhvr>
                                        <p:cTn id="16" dur="500"/>
                                        <p:tgtEl>
                                          <p:spTgt spid="289"/>
                                        </p:tgtEl>
                                      </p:cBhvr>
                                    </p:animEffect>
                                  </p:childTnLst>
                                </p:cTn>
                              </p:par>
                              <p:par>
                                <p:cTn id="17" presetID="35" presetClass="path" presetSubtype="0" accel="100000" autoRev="1" fill="hold" nodeType="withEffect">
                                  <p:stCondLst>
                                    <p:cond delay="250"/>
                                  </p:stCondLst>
                                  <p:childTnLst>
                                    <p:animMotion origin="layout" path="M 1.04167E-6 -1.11111E-6 L 0.05 -1.11111E-6 " pathEditMode="relative" rAng="0" ptsTypes="AA">
                                      <p:cBhvr>
                                        <p:cTn id="18" dur="750" fill="hold"/>
                                        <p:tgtEl>
                                          <p:spTgt spid="289"/>
                                        </p:tgtEl>
                                        <p:attrNameLst>
                                          <p:attrName>ppt_x</p:attrName>
                                          <p:attrName>ppt_y</p:attrName>
                                        </p:attrNameLst>
                                      </p:cBhvr>
                                      <p:rCtr x="2500" y="0"/>
                                    </p:animMotion>
                                  </p:childTnLst>
                                </p:cTn>
                              </p:par>
                              <p:par>
                                <p:cTn id="19" presetID="10" presetClass="entr" presetSubtype="0" fill="hold" nodeType="withEffect">
                                  <p:stCondLst>
                                    <p:cond delay="1000"/>
                                  </p:stCondLst>
                                  <p:childTnLst>
                                    <p:set>
                                      <p:cBhvr>
                                        <p:cTn id="20" dur="1" fill="hold">
                                          <p:stCondLst>
                                            <p:cond delay="0"/>
                                          </p:stCondLst>
                                        </p:cTn>
                                        <p:tgtEl>
                                          <p:spTgt spid="84"/>
                                        </p:tgtEl>
                                        <p:attrNameLst>
                                          <p:attrName>style.visibility</p:attrName>
                                        </p:attrNameLst>
                                      </p:cBhvr>
                                      <p:to>
                                        <p:strVal val="visible"/>
                                      </p:to>
                                    </p:set>
                                    <p:animEffect transition="in" filter="fade">
                                      <p:cBhvr>
                                        <p:cTn id="21" dur="500"/>
                                        <p:tgtEl>
                                          <p:spTgt spid="84"/>
                                        </p:tgtEl>
                                      </p:cBhvr>
                                    </p:animEffect>
                                  </p:childTnLst>
                                </p:cTn>
                              </p:par>
                              <p:par>
                                <p:cTn id="22" presetID="35" presetClass="path" presetSubtype="0" accel="100000" autoRev="1" fill="hold" nodeType="withEffect">
                                  <p:stCondLst>
                                    <p:cond delay="250"/>
                                  </p:stCondLst>
                                  <p:childTnLst>
                                    <p:animMotion origin="layout" path="M -2.5E-6 -1.11111E-6 L 0.05 -1.11111E-6 " pathEditMode="relative" rAng="0" ptsTypes="AA">
                                      <p:cBhvr>
                                        <p:cTn id="23" dur="750" fill="hold"/>
                                        <p:tgtEl>
                                          <p:spTgt spid="84"/>
                                        </p:tgtEl>
                                        <p:attrNameLst>
                                          <p:attrName>ppt_x</p:attrName>
                                          <p:attrName>ppt_y</p:attrName>
                                        </p:attrNameLst>
                                      </p:cBhvr>
                                      <p:rCtr x="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7417BB85-DE98-409C-9E45-CF09873484ED}"/>
              </a:ext>
            </a:extLst>
          </p:cNvPr>
          <p:cNvGrpSpPr/>
          <p:nvPr/>
        </p:nvGrpSpPr>
        <p:grpSpPr>
          <a:xfrm>
            <a:off x="6086725" y="2490160"/>
            <a:ext cx="3063549" cy="2622253"/>
            <a:chOff x="6093573" y="1732204"/>
            <a:chExt cx="3057568" cy="2622997"/>
          </a:xfrm>
        </p:grpSpPr>
        <p:pic>
          <p:nvPicPr>
            <p:cNvPr id="17" name="Picture 16" descr="A picture containing person, clothing, man, holding&#10;&#10;Description generated with high confidence">
              <a:extLst>
                <a:ext uri="{FF2B5EF4-FFF2-40B4-BE49-F238E27FC236}">
                  <a16:creationId xmlns:a16="http://schemas.microsoft.com/office/drawing/2014/main" id="{100E0D61-E80B-4B3E-8FA4-DDA9CD6952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8046" y="1736964"/>
              <a:ext cx="3044952" cy="2618237"/>
            </a:xfrm>
            <a:prstGeom prst="rect">
              <a:avLst/>
            </a:prstGeom>
          </p:spPr>
        </p:pic>
        <p:sp>
          <p:nvSpPr>
            <p:cNvPr id="18" name="Rectangle 17">
              <a:extLst>
                <a:ext uri="{FF2B5EF4-FFF2-40B4-BE49-F238E27FC236}">
                  <a16:creationId xmlns:a16="http://schemas.microsoft.com/office/drawing/2014/main" id="{96F3B672-6A2D-4162-8B21-475A70767F81}"/>
                </a:ext>
              </a:extLst>
            </p:cNvPr>
            <p:cNvSpPr>
              <a:spLocks noChangeAspect="1"/>
            </p:cNvSpPr>
            <p:nvPr/>
          </p:nvSpPr>
          <p:spPr bwMode="auto">
            <a:xfrm>
              <a:off x="6093573" y="1732204"/>
              <a:ext cx="3057568" cy="2615184"/>
            </a:xfrm>
            <a:prstGeom prst="rect">
              <a:avLst/>
            </a:prstGeom>
            <a:gradFill>
              <a:gsLst>
                <a:gs pos="58000">
                  <a:srgbClr val="000000">
                    <a:alpha val="44000"/>
                  </a:srgbClr>
                </a:gs>
                <a:gs pos="99593">
                  <a:srgbClr val="000000">
                    <a:alpha val="17000"/>
                  </a:srgbClr>
                </a:gs>
                <a:gs pos="0">
                  <a:srgbClr val="000000">
                    <a:alpha val="11000"/>
                  </a:srgbClr>
                </a:gs>
              </a:gsLst>
              <a:lin ang="54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marL="0" marR="0" lvl="0" indent="0" algn="ctr" defTabSz="932114"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11" name="Group 10">
            <a:extLst>
              <a:ext uri="{FF2B5EF4-FFF2-40B4-BE49-F238E27FC236}">
                <a16:creationId xmlns:a16="http://schemas.microsoft.com/office/drawing/2014/main" id="{2D949660-1AFD-4B6A-804F-84B46BA1700E}"/>
              </a:ext>
            </a:extLst>
          </p:cNvPr>
          <p:cNvGrpSpPr/>
          <p:nvPr/>
        </p:nvGrpSpPr>
        <p:grpSpPr>
          <a:xfrm>
            <a:off x="1729" y="2494918"/>
            <a:ext cx="3044089" cy="2609683"/>
            <a:chOff x="-1" y="1736964"/>
            <a:chExt cx="3044952" cy="2610424"/>
          </a:xfrm>
        </p:grpSpPr>
        <p:pic>
          <p:nvPicPr>
            <p:cNvPr id="9" name="Picture 8" descr="A person standing in a kitchen&#10;&#10;Description generated with very high confidence">
              <a:extLst>
                <a:ext uri="{FF2B5EF4-FFF2-40B4-BE49-F238E27FC236}">
                  <a16:creationId xmlns:a16="http://schemas.microsoft.com/office/drawing/2014/main" id="{8375B698-82C4-4BB5-957F-B344CECD7AA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1" y="1736964"/>
              <a:ext cx="3044952" cy="2610424"/>
            </a:xfrm>
            <a:prstGeom prst="rect">
              <a:avLst/>
            </a:prstGeom>
          </p:spPr>
        </p:pic>
        <p:sp>
          <p:nvSpPr>
            <p:cNvPr id="10" name="Rectangle 9">
              <a:extLst>
                <a:ext uri="{FF2B5EF4-FFF2-40B4-BE49-F238E27FC236}">
                  <a16:creationId xmlns:a16="http://schemas.microsoft.com/office/drawing/2014/main" id="{5E0856FA-5D54-4D44-9933-F614EE60AE17}"/>
                </a:ext>
              </a:extLst>
            </p:cNvPr>
            <p:cNvSpPr>
              <a:spLocks noChangeAspect="1"/>
            </p:cNvSpPr>
            <p:nvPr/>
          </p:nvSpPr>
          <p:spPr bwMode="auto">
            <a:xfrm>
              <a:off x="-1" y="1782114"/>
              <a:ext cx="3044952" cy="2565274"/>
            </a:xfrm>
            <a:prstGeom prst="rect">
              <a:avLst/>
            </a:prstGeom>
            <a:gradFill>
              <a:gsLst>
                <a:gs pos="53000">
                  <a:srgbClr val="000000">
                    <a:alpha val="59000"/>
                  </a:srgbClr>
                </a:gs>
                <a:gs pos="99593">
                  <a:srgbClr val="000000">
                    <a:alpha val="0"/>
                  </a:srgbClr>
                </a:gs>
                <a:gs pos="0">
                  <a:srgbClr val="000000">
                    <a:alpha val="0"/>
                  </a:srgbClr>
                </a:gs>
              </a:gsLst>
              <a:lin ang="54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marL="0" marR="0" lvl="0" indent="0" algn="ctr" defTabSz="932114"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20" name="Group 19">
            <a:extLst>
              <a:ext uri="{FF2B5EF4-FFF2-40B4-BE49-F238E27FC236}">
                <a16:creationId xmlns:a16="http://schemas.microsoft.com/office/drawing/2014/main" id="{C4C9B8E7-B1CA-4791-A49B-B55FFEBB0797}"/>
              </a:ext>
            </a:extLst>
          </p:cNvPr>
          <p:cNvGrpSpPr/>
          <p:nvPr/>
        </p:nvGrpSpPr>
        <p:grpSpPr>
          <a:xfrm>
            <a:off x="3045820" y="2494918"/>
            <a:ext cx="3048138" cy="2790742"/>
            <a:chOff x="3044951" y="1736964"/>
            <a:chExt cx="3049003" cy="2791534"/>
          </a:xfrm>
        </p:grpSpPr>
        <p:pic>
          <p:nvPicPr>
            <p:cNvPr id="13" name="Picture 12" descr="A person standing in front of a building&#10;&#10;Description generated with high confidence">
              <a:extLst>
                <a:ext uri="{FF2B5EF4-FFF2-40B4-BE49-F238E27FC236}">
                  <a16:creationId xmlns:a16="http://schemas.microsoft.com/office/drawing/2014/main" id="{D265EC35-9BC1-472B-893C-5EECEC524D9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049002" y="1736964"/>
              <a:ext cx="3044952" cy="2612197"/>
            </a:xfrm>
            <a:prstGeom prst="rect">
              <a:avLst/>
            </a:prstGeom>
          </p:spPr>
        </p:pic>
        <p:sp>
          <p:nvSpPr>
            <p:cNvPr id="14" name="Rectangle 13">
              <a:extLst>
                <a:ext uri="{FF2B5EF4-FFF2-40B4-BE49-F238E27FC236}">
                  <a16:creationId xmlns:a16="http://schemas.microsoft.com/office/drawing/2014/main" id="{38B82AB9-4393-4757-9C44-D84E11D173DA}"/>
                </a:ext>
              </a:extLst>
            </p:cNvPr>
            <p:cNvSpPr>
              <a:spLocks noChangeAspect="1"/>
            </p:cNvSpPr>
            <p:nvPr/>
          </p:nvSpPr>
          <p:spPr bwMode="auto">
            <a:xfrm>
              <a:off x="3044951" y="1736964"/>
              <a:ext cx="3044952" cy="2791534"/>
            </a:xfrm>
            <a:prstGeom prst="rect">
              <a:avLst/>
            </a:prstGeom>
            <a:gradFill>
              <a:gsLst>
                <a:gs pos="53000">
                  <a:srgbClr val="000000">
                    <a:alpha val="59000"/>
                  </a:srgbClr>
                </a:gs>
                <a:gs pos="99593">
                  <a:srgbClr val="000000">
                    <a:alpha val="0"/>
                  </a:srgbClr>
                </a:gs>
                <a:gs pos="0">
                  <a:srgbClr val="000000">
                    <a:alpha val="0"/>
                  </a:srgbClr>
                </a:gs>
              </a:gsLst>
              <a:lin ang="54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marL="0" marR="0" lvl="0" indent="0" algn="ctr" defTabSz="932114"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26" name="Group 25">
            <a:extLst>
              <a:ext uri="{FF2B5EF4-FFF2-40B4-BE49-F238E27FC236}">
                <a16:creationId xmlns:a16="http://schemas.microsoft.com/office/drawing/2014/main" id="{C7CF8C2C-83BB-4095-AD4A-9B1318AFF207}"/>
              </a:ext>
            </a:extLst>
          </p:cNvPr>
          <p:cNvGrpSpPr/>
          <p:nvPr/>
        </p:nvGrpSpPr>
        <p:grpSpPr>
          <a:xfrm>
            <a:off x="9133995" y="2490160"/>
            <a:ext cx="3044089" cy="2622254"/>
            <a:chOff x="9134855" y="1724391"/>
            <a:chExt cx="3044952" cy="2622998"/>
          </a:xfrm>
        </p:grpSpPr>
        <p:pic>
          <p:nvPicPr>
            <p:cNvPr id="24" name="Picture 23" descr="A person standing on a table&#10;&#10;Description generated with very high confidence">
              <a:extLst>
                <a:ext uri="{FF2B5EF4-FFF2-40B4-BE49-F238E27FC236}">
                  <a16:creationId xmlns:a16="http://schemas.microsoft.com/office/drawing/2014/main" id="{A98ECEF9-026A-4ABD-8616-5AF71412570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134855" y="1732205"/>
              <a:ext cx="3044952" cy="2615184"/>
            </a:xfrm>
            <a:prstGeom prst="rect">
              <a:avLst/>
            </a:prstGeom>
          </p:spPr>
        </p:pic>
        <p:sp>
          <p:nvSpPr>
            <p:cNvPr id="22" name="Rectangle 21">
              <a:extLst>
                <a:ext uri="{FF2B5EF4-FFF2-40B4-BE49-F238E27FC236}">
                  <a16:creationId xmlns:a16="http://schemas.microsoft.com/office/drawing/2014/main" id="{0D705FE2-7F60-41DC-8C40-8ACDDF3A6F3F}"/>
                </a:ext>
              </a:extLst>
            </p:cNvPr>
            <p:cNvSpPr>
              <a:spLocks noChangeAspect="1"/>
            </p:cNvSpPr>
            <p:nvPr/>
          </p:nvSpPr>
          <p:spPr bwMode="auto">
            <a:xfrm>
              <a:off x="9134855" y="1724391"/>
              <a:ext cx="3044952" cy="2615184"/>
            </a:xfrm>
            <a:prstGeom prst="rect">
              <a:avLst/>
            </a:prstGeom>
            <a:gradFill>
              <a:gsLst>
                <a:gs pos="58000">
                  <a:srgbClr val="000000">
                    <a:alpha val="44000"/>
                  </a:srgbClr>
                </a:gs>
                <a:gs pos="99593">
                  <a:srgbClr val="000000">
                    <a:alpha val="17000"/>
                  </a:srgbClr>
                </a:gs>
                <a:gs pos="0">
                  <a:srgbClr val="000000">
                    <a:alpha val="11000"/>
                  </a:srgbClr>
                </a:gs>
              </a:gsLst>
              <a:lin ang="54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marL="0" marR="0" lvl="0" indent="0" algn="ctr" defTabSz="932114"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27" name="Rectangle 26">
            <a:extLst>
              <a:ext uri="{FF2B5EF4-FFF2-40B4-BE49-F238E27FC236}">
                <a16:creationId xmlns:a16="http://schemas.microsoft.com/office/drawing/2014/main" id="{8A309A25-2239-4FBE-BD0A-7F8E9C0ED68A}"/>
              </a:ext>
            </a:extLst>
          </p:cNvPr>
          <p:cNvSpPr/>
          <p:nvPr/>
        </p:nvSpPr>
        <p:spPr>
          <a:xfrm>
            <a:off x="-151648" y="3609145"/>
            <a:ext cx="3350844" cy="841647"/>
          </a:xfrm>
          <a:prstGeom prst="rect">
            <a:avLst/>
          </a:prstGeom>
        </p:spPr>
        <p:txBody>
          <a:bodyPr wrap="square" lIns="0" rIns="0">
            <a:noAutofit/>
          </a:bodyPr>
          <a:lstStyle/>
          <a:p>
            <a:pPr marL="0" marR="0" lvl="0" indent="0" algn="ctr" defTabSz="913325" rtl="0" eaLnBrk="1" fontAlgn="auto" latinLnBrk="0" hangingPunct="1">
              <a:lnSpc>
                <a:spcPts val="2200"/>
              </a:lnSpc>
              <a:spcBef>
                <a:spcPts val="1200"/>
              </a:spcBef>
              <a:spcAft>
                <a:spcPts val="0"/>
              </a:spcAft>
              <a:buClrTx/>
              <a:buSzTx/>
              <a:buFontTx/>
              <a:buNone/>
              <a:tabLst/>
              <a:defRPr/>
            </a:pPr>
            <a:r>
              <a:rPr kumimoji="0" lang="en-US" sz="20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Achieve more together</a:t>
            </a:r>
          </a:p>
        </p:txBody>
      </p:sp>
      <p:sp>
        <p:nvSpPr>
          <p:cNvPr id="28" name="Rectangle 27">
            <a:extLst>
              <a:ext uri="{FF2B5EF4-FFF2-40B4-BE49-F238E27FC236}">
                <a16:creationId xmlns:a16="http://schemas.microsoft.com/office/drawing/2014/main" id="{08F69096-96B4-4002-A700-7524AD8E51EC}"/>
              </a:ext>
            </a:extLst>
          </p:cNvPr>
          <p:cNvSpPr/>
          <p:nvPr/>
        </p:nvSpPr>
        <p:spPr>
          <a:xfrm>
            <a:off x="2892440" y="3609145"/>
            <a:ext cx="3350844" cy="841647"/>
          </a:xfrm>
          <a:prstGeom prst="rect">
            <a:avLst/>
          </a:prstGeom>
        </p:spPr>
        <p:txBody>
          <a:bodyPr wrap="square" lIns="0" rIns="0">
            <a:noAutofit/>
          </a:bodyPr>
          <a:lstStyle/>
          <a:p>
            <a:pPr marL="0" marR="0" lvl="0" indent="0" algn="ctr" defTabSz="913325" rtl="0" eaLnBrk="1" fontAlgn="auto" latinLnBrk="0" hangingPunct="1">
              <a:lnSpc>
                <a:spcPts val="2200"/>
              </a:lnSpc>
              <a:spcBef>
                <a:spcPts val="1200"/>
              </a:spcBef>
              <a:spcAft>
                <a:spcPts val="0"/>
              </a:spcAft>
              <a:buClrTx/>
              <a:buSzTx/>
              <a:buFontTx/>
              <a:buNone/>
              <a:tabLst/>
              <a:defRPr/>
            </a:pPr>
            <a:r>
              <a:rPr kumimoji="0" lang="en-US" sz="20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Anywhere it matters</a:t>
            </a:r>
          </a:p>
          <a:p>
            <a:pPr marL="0" marR="0" lvl="0" indent="0" algn="ctr" defTabSz="913325" rtl="0" eaLnBrk="1" fontAlgn="auto" latinLnBrk="0" hangingPunct="1">
              <a:lnSpc>
                <a:spcPts val="2200"/>
              </a:lnSpc>
              <a:spcBef>
                <a:spcPts val="120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sp>
        <p:nvSpPr>
          <p:cNvPr id="29" name="Rectangle 28">
            <a:extLst>
              <a:ext uri="{FF2B5EF4-FFF2-40B4-BE49-F238E27FC236}">
                <a16:creationId xmlns:a16="http://schemas.microsoft.com/office/drawing/2014/main" id="{8E418AFB-5E30-490D-8F1B-A4C7841052BF}"/>
              </a:ext>
            </a:extLst>
          </p:cNvPr>
          <p:cNvSpPr/>
          <p:nvPr/>
        </p:nvSpPr>
        <p:spPr>
          <a:xfrm>
            <a:off x="5952811" y="3604969"/>
            <a:ext cx="3350844" cy="841647"/>
          </a:xfrm>
          <a:prstGeom prst="rect">
            <a:avLst/>
          </a:prstGeom>
        </p:spPr>
        <p:txBody>
          <a:bodyPr wrap="square" lIns="0" rIns="0">
            <a:noAutofit/>
          </a:bodyPr>
          <a:lstStyle/>
          <a:p>
            <a:pPr marL="0" marR="0" lvl="0" indent="0" algn="ctr" defTabSz="913325" rtl="0" eaLnBrk="1" fontAlgn="auto" latinLnBrk="0" hangingPunct="1">
              <a:lnSpc>
                <a:spcPts val="2200"/>
              </a:lnSpc>
              <a:spcBef>
                <a:spcPts val="1200"/>
              </a:spcBef>
              <a:spcAft>
                <a:spcPts val="0"/>
              </a:spcAft>
              <a:buClrTx/>
              <a:buSzTx/>
              <a:buFontTx/>
              <a:buNone/>
              <a:tabLst/>
              <a:defRPr/>
            </a:pPr>
            <a:r>
              <a:rPr kumimoji="0" lang="en-US" sz="20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Always-on security</a:t>
            </a:r>
          </a:p>
        </p:txBody>
      </p:sp>
      <p:sp>
        <p:nvSpPr>
          <p:cNvPr id="30" name="Rectangle 29">
            <a:extLst>
              <a:ext uri="{FF2B5EF4-FFF2-40B4-BE49-F238E27FC236}">
                <a16:creationId xmlns:a16="http://schemas.microsoft.com/office/drawing/2014/main" id="{1EB97095-0EA1-4D1F-A1E8-3231AA63187C}"/>
              </a:ext>
            </a:extLst>
          </p:cNvPr>
          <p:cNvSpPr/>
          <p:nvPr/>
        </p:nvSpPr>
        <p:spPr>
          <a:xfrm>
            <a:off x="8980617" y="3604969"/>
            <a:ext cx="3350844" cy="841647"/>
          </a:xfrm>
          <a:prstGeom prst="rect">
            <a:avLst/>
          </a:prstGeom>
        </p:spPr>
        <p:txBody>
          <a:bodyPr wrap="square" lIns="0" rIns="0">
            <a:noAutofit/>
          </a:bodyPr>
          <a:lstStyle/>
          <a:p>
            <a:pPr marL="0" marR="0" lvl="0" indent="0" algn="ctr" defTabSz="913325" rtl="0" eaLnBrk="1" fontAlgn="auto" latinLnBrk="0" hangingPunct="1">
              <a:lnSpc>
                <a:spcPts val="2200"/>
              </a:lnSpc>
              <a:spcBef>
                <a:spcPts val="1200"/>
              </a:spcBef>
              <a:spcAft>
                <a:spcPts val="0"/>
              </a:spcAft>
              <a:buClrTx/>
              <a:buSzTx/>
              <a:buFontTx/>
              <a:buNone/>
              <a:tabLst/>
              <a:defRPr/>
            </a:pPr>
            <a:r>
              <a:rPr kumimoji="0" lang="en-US" sz="20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Simplified for business</a:t>
            </a:r>
          </a:p>
        </p:txBody>
      </p:sp>
      <p:sp>
        <p:nvSpPr>
          <p:cNvPr id="33" name="Rectangle 32">
            <a:extLst>
              <a:ext uri="{FF2B5EF4-FFF2-40B4-BE49-F238E27FC236}">
                <a16:creationId xmlns:a16="http://schemas.microsoft.com/office/drawing/2014/main" id="{B2F70E94-2960-458E-AE00-28D5138196FE}"/>
              </a:ext>
            </a:extLst>
          </p:cNvPr>
          <p:cNvSpPr/>
          <p:nvPr/>
        </p:nvSpPr>
        <p:spPr>
          <a:xfrm>
            <a:off x="312621" y="856671"/>
            <a:ext cx="11153927" cy="707658"/>
          </a:xfrm>
          <a:prstGeom prst="rect">
            <a:avLst/>
          </a:prstGeom>
          <a:noFill/>
        </p:spPr>
        <p:txBody>
          <a:bodyPr wrap="square" anchor="ctr">
            <a:spAutoFit/>
          </a:bodyPr>
          <a:lstStyle/>
          <a:p>
            <a:pPr marL="0" marR="0" lvl="0" indent="0" algn="ctr" defTabSz="896214" rtl="0" eaLnBrk="1" fontAlgn="auto" latinLnBrk="0" hangingPunct="1">
              <a:lnSpc>
                <a:spcPct val="100000"/>
              </a:lnSpc>
              <a:spcBef>
                <a:spcPts val="0"/>
              </a:spcBef>
              <a:spcAft>
                <a:spcPts val="0"/>
              </a:spcAft>
              <a:buClrTx/>
              <a:buSzTx/>
              <a:buFontTx/>
              <a:buNone/>
              <a:tabLst/>
              <a:defRPr/>
            </a:pPr>
            <a:r>
              <a:rPr kumimoji="0" lang="en-US" sz="3920" b="0" i="0" u="none" strike="noStrike" kern="1200" cap="none" spc="-147" normalizeH="0" baseline="0" noProof="0" dirty="0">
                <a:ln>
                  <a:noFill/>
                </a:ln>
                <a:solidFill>
                  <a:srgbClr val="0070C0"/>
                </a:solidFill>
                <a:effectLst/>
                <a:uLnTx/>
                <a:uFillTx/>
                <a:latin typeface="Segoe UI Semibold" panose="020B0702040204020203" pitchFamily="34" charset="0"/>
                <a:ea typeface="+mn-ea"/>
                <a:cs typeface="Segoe UI Semibold" panose="020B0702040204020203" pitchFamily="34" charset="0"/>
              </a:rPr>
              <a:t>Microsoft 365 Business</a:t>
            </a:r>
          </a:p>
        </p:txBody>
      </p:sp>
    </p:spTree>
    <p:extLst>
      <p:ext uri="{BB962C8B-B14F-4D97-AF65-F5344CB8AC3E}">
        <p14:creationId xmlns:p14="http://schemas.microsoft.com/office/powerpoint/2010/main" val="41961883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ppt_x"/>
                                          </p:val>
                                        </p:tav>
                                        <p:tav tm="100000">
                                          <p:val>
                                            <p:strVal val="#ppt_x"/>
                                          </p:val>
                                        </p:tav>
                                      </p:tavLst>
                                    </p:anim>
                                    <p:anim calcmode="lin" valueType="num">
                                      <p:cBhvr additive="base">
                                        <p:cTn id="8" dur="750" fill="hold"/>
                                        <p:tgtEl>
                                          <p:spTgt spid="11"/>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par>
                                <p:cTn id="12" presetID="2" presetClass="entr" presetSubtype="4" decel="100000" fill="hold" nodeType="withEffect">
                                  <p:stCondLst>
                                    <p:cond delay="50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750" fill="hold"/>
                                        <p:tgtEl>
                                          <p:spTgt spid="20"/>
                                        </p:tgtEl>
                                        <p:attrNameLst>
                                          <p:attrName>ppt_x</p:attrName>
                                        </p:attrNameLst>
                                      </p:cBhvr>
                                      <p:tavLst>
                                        <p:tav tm="0">
                                          <p:val>
                                            <p:strVal val="#ppt_x"/>
                                          </p:val>
                                        </p:tav>
                                        <p:tav tm="100000">
                                          <p:val>
                                            <p:strVal val="#ppt_x"/>
                                          </p:val>
                                        </p:tav>
                                      </p:tavLst>
                                    </p:anim>
                                    <p:anim calcmode="lin" valueType="num">
                                      <p:cBhvr additive="base">
                                        <p:cTn id="15" dur="750" fill="hold"/>
                                        <p:tgtEl>
                                          <p:spTgt spid="20"/>
                                        </p:tgtEl>
                                        <p:attrNameLst>
                                          <p:attrName>ppt_y</p:attrName>
                                        </p:attrNameLst>
                                      </p:cBhvr>
                                      <p:tavLst>
                                        <p:tav tm="0">
                                          <p:val>
                                            <p:strVal val="1+#ppt_h/2"/>
                                          </p:val>
                                        </p:tav>
                                        <p:tav tm="100000">
                                          <p:val>
                                            <p:strVal val="#ppt_y"/>
                                          </p:val>
                                        </p:tav>
                                      </p:tavLst>
                                    </p:anim>
                                  </p:childTnLst>
                                </p:cTn>
                              </p:par>
                              <p:par>
                                <p:cTn id="16" presetID="10" presetClass="entr" presetSubtype="0" fill="hold" grpId="0" nodeType="withEffect">
                                  <p:stCondLst>
                                    <p:cond delay="100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2" presetClass="entr" presetSubtype="4" decel="100000" fill="hold" nodeType="withEffect">
                                  <p:stCondLst>
                                    <p:cond delay="100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750" fill="hold"/>
                                        <p:tgtEl>
                                          <p:spTgt spid="21"/>
                                        </p:tgtEl>
                                        <p:attrNameLst>
                                          <p:attrName>ppt_x</p:attrName>
                                        </p:attrNameLst>
                                      </p:cBhvr>
                                      <p:tavLst>
                                        <p:tav tm="0">
                                          <p:val>
                                            <p:strVal val="#ppt_x"/>
                                          </p:val>
                                        </p:tav>
                                        <p:tav tm="100000">
                                          <p:val>
                                            <p:strVal val="#ppt_x"/>
                                          </p:val>
                                        </p:tav>
                                      </p:tavLst>
                                    </p:anim>
                                    <p:anim calcmode="lin" valueType="num">
                                      <p:cBhvr additive="base">
                                        <p:cTn id="22" dur="750" fill="hold"/>
                                        <p:tgtEl>
                                          <p:spTgt spid="21"/>
                                        </p:tgtEl>
                                        <p:attrNameLst>
                                          <p:attrName>ppt_y</p:attrName>
                                        </p:attrNameLst>
                                      </p:cBhvr>
                                      <p:tavLst>
                                        <p:tav tm="0">
                                          <p:val>
                                            <p:strVal val="1+#ppt_h/2"/>
                                          </p:val>
                                        </p:tav>
                                        <p:tav tm="100000">
                                          <p:val>
                                            <p:strVal val="#ppt_y"/>
                                          </p:val>
                                        </p:tav>
                                      </p:tavLst>
                                    </p:anim>
                                  </p:childTnLst>
                                </p:cTn>
                              </p:par>
                              <p:par>
                                <p:cTn id="23" presetID="10" presetClass="entr" presetSubtype="0" fill="hold" grpId="0" nodeType="withEffect">
                                  <p:stCondLst>
                                    <p:cond delay="150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2" presetClass="entr" presetSubtype="4" decel="100000" fill="hold" nodeType="withEffect">
                                  <p:stCondLst>
                                    <p:cond delay="150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750" fill="hold"/>
                                        <p:tgtEl>
                                          <p:spTgt spid="26"/>
                                        </p:tgtEl>
                                        <p:attrNameLst>
                                          <p:attrName>ppt_x</p:attrName>
                                        </p:attrNameLst>
                                      </p:cBhvr>
                                      <p:tavLst>
                                        <p:tav tm="0">
                                          <p:val>
                                            <p:strVal val="#ppt_x"/>
                                          </p:val>
                                        </p:tav>
                                        <p:tav tm="100000">
                                          <p:val>
                                            <p:strVal val="#ppt_x"/>
                                          </p:val>
                                        </p:tav>
                                      </p:tavLst>
                                    </p:anim>
                                    <p:anim calcmode="lin" valueType="num">
                                      <p:cBhvr additive="base">
                                        <p:cTn id="29" dur="750" fill="hold"/>
                                        <p:tgtEl>
                                          <p:spTgt spid="26"/>
                                        </p:tgtEl>
                                        <p:attrNameLst>
                                          <p:attrName>ppt_y</p:attrName>
                                        </p:attrNameLst>
                                      </p:cBhvr>
                                      <p:tavLst>
                                        <p:tav tm="0">
                                          <p:val>
                                            <p:strVal val="1+#ppt_h/2"/>
                                          </p:val>
                                        </p:tav>
                                        <p:tav tm="100000">
                                          <p:val>
                                            <p:strVal val="#ppt_y"/>
                                          </p:val>
                                        </p:tav>
                                      </p:tavLst>
                                    </p:anim>
                                  </p:childTnLst>
                                </p:cTn>
                              </p:par>
                              <p:par>
                                <p:cTn id="30" presetID="10" presetClass="entr" presetSubtype="0" fill="hold" grpId="0" nodeType="withEffect">
                                  <p:stCondLst>
                                    <p:cond delay="2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F935DF8-893C-4C2D-8A47-3E218141B083}"/>
              </a:ext>
            </a:extLst>
          </p:cNvPr>
          <p:cNvSpPr txBox="1">
            <a:spLocks/>
          </p:cNvSpPr>
          <p:nvPr/>
        </p:nvSpPr>
        <p:spPr>
          <a:xfrm>
            <a:off x="2234066" y="3290981"/>
            <a:ext cx="7723868" cy="472373"/>
          </a:xfrm>
          <a:prstGeom prst="rect">
            <a:avLst/>
          </a:prstGeom>
        </p:spPr>
        <p:txBody>
          <a:bodyPr vert="horz" wrap="square" lIns="0" tIns="0" rIns="0" bIns="0" rtlCol="0" anchor="ctr">
            <a:spAutoFit/>
          </a:bodyPr>
          <a:lstStyle>
            <a:lvl1pPr algn="l" defTabSz="896365" rtl="0" eaLnBrk="1" latinLnBrk="0" hangingPunct="1">
              <a:lnSpc>
                <a:spcPts val="3075"/>
              </a:lnSpc>
              <a:spcBef>
                <a:spcPct val="0"/>
              </a:spcBef>
              <a:buNone/>
              <a:defRPr lang="en-US" sz="2745" b="0" strike="noStrike" kern="1200" cap="none" spc="-144" baseline="0">
                <a:ln w="3175">
                  <a:noFill/>
                </a:ln>
                <a:solidFill>
                  <a:srgbClr val="2F2F2F"/>
                </a:solidFill>
                <a:effectLst/>
                <a:latin typeface="+mj-lt"/>
                <a:ea typeface="+mn-ea"/>
                <a:cs typeface="Segoe UI" pitchFamily="34" charset="0"/>
              </a:defRPr>
            </a:lvl1pPr>
          </a:lstStyle>
          <a:p>
            <a:pPr marL="0" marR="0" lvl="0" indent="0" algn="ctr" defTabSz="896193" rtl="0" eaLnBrk="1" fontAlgn="auto" latinLnBrk="0" hangingPunct="1">
              <a:lnSpc>
                <a:spcPts val="3074"/>
              </a:lnSpc>
              <a:spcBef>
                <a:spcPct val="0"/>
              </a:spcBef>
              <a:spcAft>
                <a:spcPts val="1200"/>
              </a:spcAft>
              <a:buClrTx/>
              <a:buSzTx/>
              <a:buFontTx/>
              <a:buNone/>
              <a:tabLst>
                <a:tab pos="616148" algn="l"/>
              </a:tabLst>
              <a:defRPr/>
            </a:pPr>
            <a:r>
              <a:rPr kumimoji="0" lang="en-US" sz="5400" b="0" i="0" u="none" strike="noStrike" kern="1200" cap="none" spc="-144" normalizeH="0" baseline="0" noProof="0" dirty="0">
                <a:ln w="3175">
                  <a:noFill/>
                </a:ln>
                <a:solidFill>
                  <a:srgbClr val="0186CE"/>
                </a:solidFill>
                <a:effectLst/>
                <a:uLnTx/>
                <a:uFillTx/>
                <a:latin typeface="Segoe UI Semilight"/>
                <a:ea typeface="+mn-ea"/>
                <a:cs typeface="Segoe UI Semibold" panose="020B0702040204020203" pitchFamily="34" charset="0"/>
              </a:rPr>
              <a:t>Placeholder for Satya Video</a:t>
            </a:r>
          </a:p>
        </p:txBody>
      </p:sp>
    </p:spTree>
    <p:extLst>
      <p:ext uri="{BB962C8B-B14F-4D97-AF65-F5344CB8AC3E}">
        <p14:creationId xmlns:p14="http://schemas.microsoft.com/office/powerpoint/2010/main" val="3163767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6330898-14C0-48D4-BB4E-8D4B1A443E81}"/>
              </a:ext>
            </a:extLst>
          </p:cNvPr>
          <p:cNvGrpSpPr/>
          <p:nvPr/>
        </p:nvGrpSpPr>
        <p:grpSpPr>
          <a:xfrm>
            <a:off x="669774" y="906567"/>
            <a:ext cx="10743003" cy="1336645"/>
            <a:chOff x="682417" y="923883"/>
            <a:chExt cx="10959977" cy="1363641"/>
          </a:xfrm>
        </p:grpSpPr>
        <p:sp>
          <p:nvSpPr>
            <p:cNvPr id="50" name="TextBox 49">
              <a:extLst>
                <a:ext uri="{FF2B5EF4-FFF2-40B4-BE49-F238E27FC236}">
                  <a16:creationId xmlns:a16="http://schemas.microsoft.com/office/drawing/2014/main" id="{170C3262-9E00-4E71-BDA8-BD94A682F25B}"/>
                </a:ext>
              </a:extLst>
            </p:cNvPr>
            <p:cNvSpPr txBox="1"/>
            <p:nvPr/>
          </p:nvSpPr>
          <p:spPr>
            <a:xfrm>
              <a:off x="2352575" y="923883"/>
              <a:ext cx="7595320" cy="916695"/>
            </a:xfrm>
            <a:prstGeom prst="rect">
              <a:avLst/>
            </a:prstGeom>
            <a:noFill/>
          </p:spPr>
          <p:txBody>
            <a:bodyPr wrap="square" lIns="0" tIns="143347" rIns="0" bIns="143347" rtlCol="0">
              <a:spAutoFit/>
            </a:bodyPr>
            <a:lstStyle/>
            <a:p>
              <a:pPr algn="ctr" defTabSz="895708">
                <a:lnSpc>
                  <a:spcPct val="90000"/>
                </a:lnSpc>
                <a:spcAft>
                  <a:spcPts val="588"/>
                </a:spcAft>
                <a:defRPr/>
              </a:pPr>
              <a:r>
                <a:rPr lang="en-US" sz="4311" spc="-137" dirty="0">
                  <a:ln w="3175">
                    <a:noFill/>
                  </a:ln>
                  <a:solidFill>
                    <a:srgbClr val="0078D7"/>
                  </a:solidFill>
                  <a:latin typeface="Segoe UI"/>
                  <a:cs typeface="Segoe UI" pitchFamily="34" charset="0"/>
                </a:rPr>
                <a:t>Microsoft 365</a:t>
              </a:r>
            </a:p>
          </p:txBody>
        </p:sp>
        <p:cxnSp>
          <p:nvCxnSpPr>
            <p:cNvPr id="7" name="Straight Connector 6">
              <a:extLst>
                <a:ext uri="{FF2B5EF4-FFF2-40B4-BE49-F238E27FC236}">
                  <a16:creationId xmlns:a16="http://schemas.microsoft.com/office/drawing/2014/main" id="{EF9A0755-D70E-4364-8A85-BF296E2E8935}"/>
                </a:ext>
              </a:extLst>
            </p:cNvPr>
            <p:cNvCxnSpPr/>
            <p:nvPr/>
          </p:nvCxnSpPr>
          <p:spPr>
            <a:xfrm>
              <a:off x="682417" y="2287524"/>
              <a:ext cx="10959977"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BF242E84-35F7-4C2C-B928-6BC2310D3AF5}"/>
              </a:ext>
            </a:extLst>
          </p:cNvPr>
          <p:cNvGrpSpPr/>
          <p:nvPr/>
        </p:nvGrpSpPr>
        <p:grpSpPr>
          <a:xfrm>
            <a:off x="669774" y="2668959"/>
            <a:ext cx="10743003" cy="1064980"/>
            <a:chOff x="682417" y="2721870"/>
            <a:chExt cx="10959977" cy="1086489"/>
          </a:xfrm>
        </p:grpSpPr>
        <p:cxnSp>
          <p:nvCxnSpPr>
            <p:cNvPr id="9" name="Straight Connector 8">
              <a:extLst>
                <a:ext uri="{FF2B5EF4-FFF2-40B4-BE49-F238E27FC236}">
                  <a16:creationId xmlns:a16="http://schemas.microsoft.com/office/drawing/2014/main" id="{418B8210-4230-45CA-8611-8B8C1A559044}"/>
                </a:ext>
              </a:extLst>
            </p:cNvPr>
            <p:cNvCxnSpPr>
              <a:cxnSpLocks/>
            </p:cNvCxnSpPr>
            <p:nvPr/>
          </p:nvCxnSpPr>
          <p:spPr>
            <a:xfrm rot="16200000">
              <a:off x="3998873" y="3293155"/>
              <a:ext cx="435646"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E5C1D8-EAE5-40F1-A37B-CFD9F431D45A}"/>
                </a:ext>
              </a:extLst>
            </p:cNvPr>
            <p:cNvCxnSpPr>
              <a:cxnSpLocks/>
            </p:cNvCxnSpPr>
            <p:nvPr/>
          </p:nvCxnSpPr>
          <p:spPr>
            <a:xfrm rot="16200000">
              <a:off x="7890292" y="3255041"/>
              <a:ext cx="435646"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6D1FEBB-CF0B-4C7C-8F9E-8953F6EE2C77}"/>
                </a:ext>
              </a:extLst>
            </p:cNvPr>
            <p:cNvSpPr txBox="1"/>
            <p:nvPr/>
          </p:nvSpPr>
          <p:spPr>
            <a:xfrm>
              <a:off x="4573836" y="2721870"/>
              <a:ext cx="3177139" cy="1071033"/>
            </a:xfrm>
            <a:prstGeom prst="rect">
              <a:avLst/>
            </a:prstGeom>
            <a:noFill/>
          </p:spPr>
          <p:txBody>
            <a:bodyPr wrap="square" lIns="0" tIns="143347" rIns="0" bIns="143347" rtlCol="0">
              <a:spAutoFit/>
            </a:bodyPr>
            <a:lstStyle/>
            <a:p>
              <a:pPr algn="ctr" defTabSz="895708">
                <a:lnSpc>
                  <a:spcPct val="90000"/>
                </a:lnSpc>
                <a:spcAft>
                  <a:spcPts val="588"/>
                </a:spcAft>
                <a:defRPr/>
              </a:pPr>
              <a:r>
                <a:rPr lang="en-US" sz="2745" spc="-137" dirty="0">
                  <a:ln w="3175">
                    <a:noFill/>
                  </a:ln>
                  <a:solidFill>
                    <a:srgbClr val="2F2F2F"/>
                  </a:solidFill>
                  <a:latin typeface="Segoe UI"/>
                  <a:cs typeface="Segoe UI" pitchFamily="34" charset="0"/>
                </a:rPr>
                <a:t>Microsoft 365 Business</a:t>
              </a:r>
            </a:p>
          </p:txBody>
        </p:sp>
        <p:sp>
          <p:nvSpPr>
            <p:cNvPr id="12" name="TextBox 11">
              <a:extLst>
                <a:ext uri="{FF2B5EF4-FFF2-40B4-BE49-F238E27FC236}">
                  <a16:creationId xmlns:a16="http://schemas.microsoft.com/office/drawing/2014/main" id="{91B4F778-A641-44DF-B52A-26E283C2724B}"/>
                </a:ext>
              </a:extLst>
            </p:cNvPr>
            <p:cNvSpPr txBox="1"/>
            <p:nvPr/>
          </p:nvSpPr>
          <p:spPr>
            <a:xfrm>
              <a:off x="682417" y="2721870"/>
              <a:ext cx="3177139" cy="1086489"/>
            </a:xfrm>
            <a:prstGeom prst="rect">
              <a:avLst/>
            </a:prstGeom>
            <a:noFill/>
          </p:spPr>
          <p:txBody>
            <a:bodyPr wrap="square" lIns="0" tIns="143347" rIns="0" bIns="143347" rtlCol="0">
              <a:spAutoFit/>
            </a:bodyPr>
            <a:lstStyle/>
            <a:p>
              <a:pPr algn="ctr" defTabSz="895708">
                <a:lnSpc>
                  <a:spcPct val="90000"/>
                </a:lnSpc>
                <a:spcAft>
                  <a:spcPts val="588"/>
                </a:spcAft>
                <a:defRPr/>
              </a:pPr>
              <a:r>
                <a:rPr lang="en-US" sz="2745" spc="-137" dirty="0">
                  <a:ln w="3175">
                    <a:noFill/>
                  </a:ln>
                  <a:solidFill>
                    <a:srgbClr val="2F2F2F"/>
                  </a:solidFill>
                  <a:latin typeface="Segoe UI"/>
                  <a:cs typeface="Segoe UI" pitchFamily="34" charset="0"/>
                </a:rPr>
                <a:t>Microsoft 365 Enterprise</a:t>
              </a:r>
            </a:p>
          </p:txBody>
        </p:sp>
        <p:sp>
          <p:nvSpPr>
            <p:cNvPr id="13" name="TextBox 12">
              <a:extLst>
                <a:ext uri="{FF2B5EF4-FFF2-40B4-BE49-F238E27FC236}">
                  <a16:creationId xmlns:a16="http://schemas.microsoft.com/office/drawing/2014/main" id="{113F15C3-08A1-424C-88A7-A552E4895AC0}"/>
                </a:ext>
              </a:extLst>
            </p:cNvPr>
            <p:cNvSpPr txBox="1"/>
            <p:nvPr/>
          </p:nvSpPr>
          <p:spPr>
            <a:xfrm>
              <a:off x="8465255" y="2721870"/>
              <a:ext cx="3177139" cy="1086489"/>
            </a:xfrm>
            <a:prstGeom prst="rect">
              <a:avLst/>
            </a:prstGeom>
            <a:noFill/>
          </p:spPr>
          <p:txBody>
            <a:bodyPr wrap="square" lIns="0" tIns="143347" rIns="0" bIns="143347" rtlCol="0">
              <a:spAutoFit/>
            </a:bodyPr>
            <a:lstStyle/>
            <a:p>
              <a:pPr algn="ctr" defTabSz="895708">
                <a:lnSpc>
                  <a:spcPct val="90000"/>
                </a:lnSpc>
                <a:spcAft>
                  <a:spcPts val="588"/>
                </a:spcAft>
                <a:defRPr/>
              </a:pPr>
              <a:r>
                <a:rPr lang="en-US" sz="2745" spc="-137" dirty="0">
                  <a:ln w="3175">
                    <a:noFill/>
                  </a:ln>
                  <a:solidFill>
                    <a:srgbClr val="2F2F2F"/>
                  </a:solidFill>
                  <a:latin typeface="Segoe UI"/>
                  <a:cs typeface="Segoe UI" pitchFamily="34" charset="0"/>
                </a:rPr>
                <a:t>Microsoft 365 Education</a:t>
              </a:r>
            </a:p>
          </p:txBody>
        </p:sp>
      </p:grpSp>
      <p:sp>
        <p:nvSpPr>
          <p:cNvPr id="15" name="TextBox 14">
            <a:extLst>
              <a:ext uri="{FF2B5EF4-FFF2-40B4-BE49-F238E27FC236}">
                <a16:creationId xmlns:a16="http://schemas.microsoft.com/office/drawing/2014/main" id="{4E910316-9EE9-4D8C-830E-3375FFBBE5B9}"/>
              </a:ext>
            </a:extLst>
          </p:cNvPr>
          <p:cNvSpPr txBox="1"/>
          <p:nvPr/>
        </p:nvSpPr>
        <p:spPr>
          <a:xfrm>
            <a:off x="669773" y="4323825"/>
            <a:ext cx="3114241" cy="1274238"/>
          </a:xfrm>
          <a:prstGeom prst="rect">
            <a:avLst/>
          </a:prstGeom>
          <a:noFill/>
        </p:spPr>
        <p:txBody>
          <a:bodyPr wrap="square" lIns="0" tIns="143347" rIns="0" bIns="143347" rtlCol="0">
            <a:spAutoFit/>
          </a:bodyPr>
          <a:lstStyle/>
          <a:p>
            <a:pPr algn="ctr" defTabSz="895708">
              <a:lnSpc>
                <a:spcPct val="90000"/>
              </a:lnSpc>
              <a:spcAft>
                <a:spcPts val="588"/>
              </a:spcAft>
              <a:defRPr/>
            </a:pPr>
            <a:r>
              <a:rPr lang="en-US" sz="1961" spc="-137" dirty="0">
                <a:ln w="3175">
                  <a:noFill/>
                </a:ln>
                <a:solidFill>
                  <a:srgbClr val="2F2F2F"/>
                </a:solidFill>
                <a:latin typeface="Segoe UI"/>
                <a:cs typeface="Segoe UI" pitchFamily="34" charset="0"/>
              </a:rPr>
              <a:t>Microsoft 365 E5</a:t>
            </a:r>
          </a:p>
          <a:p>
            <a:pPr algn="ctr" defTabSz="895708">
              <a:lnSpc>
                <a:spcPct val="90000"/>
              </a:lnSpc>
              <a:spcAft>
                <a:spcPts val="588"/>
              </a:spcAft>
              <a:defRPr/>
            </a:pPr>
            <a:r>
              <a:rPr lang="en-US" sz="1961" spc="-137" dirty="0">
                <a:ln w="3175">
                  <a:noFill/>
                </a:ln>
                <a:solidFill>
                  <a:srgbClr val="2F2F2F"/>
                </a:solidFill>
                <a:latin typeface="Segoe UI"/>
                <a:cs typeface="Segoe UI" pitchFamily="34" charset="0"/>
              </a:rPr>
              <a:t>Microsoft 365 E3</a:t>
            </a:r>
          </a:p>
          <a:p>
            <a:pPr algn="ctr" defTabSz="895708">
              <a:lnSpc>
                <a:spcPct val="90000"/>
              </a:lnSpc>
              <a:spcAft>
                <a:spcPts val="588"/>
              </a:spcAft>
              <a:defRPr/>
            </a:pPr>
            <a:r>
              <a:rPr lang="en-US" sz="1961" spc="-137" dirty="0">
                <a:ln w="3175">
                  <a:noFill/>
                </a:ln>
                <a:solidFill>
                  <a:srgbClr val="2F2F2F"/>
                </a:solidFill>
                <a:latin typeface="Segoe UI"/>
                <a:cs typeface="Segoe UI" pitchFamily="34" charset="0"/>
              </a:rPr>
              <a:t>Microsoft 365 F1</a:t>
            </a:r>
          </a:p>
        </p:txBody>
      </p:sp>
      <p:grpSp>
        <p:nvGrpSpPr>
          <p:cNvPr id="16" name="Group 15">
            <a:extLst>
              <a:ext uri="{FF2B5EF4-FFF2-40B4-BE49-F238E27FC236}">
                <a16:creationId xmlns:a16="http://schemas.microsoft.com/office/drawing/2014/main" id="{28066F87-87E7-4DD0-B1CC-A6DE4AD39D8B}"/>
              </a:ext>
            </a:extLst>
          </p:cNvPr>
          <p:cNvGrpSpPr/>
          <p:nvPr/>
        </p:nvGrpSpPr>
        <p:grpSpPr>
          <a:xfrm rot="10800000">
            <a:off x="669773" y="3981147"/>
            <a:ext cx="3114242" cy="342677"/>
            <a:chOff x="818648" y="5000943"/>
            <a:chExt cx="10799179" cy="243069"/>
          </a:xfrm>
        </p:grpSpPr>
        <p:cxnSp>
          <p:nvCxnSpPr>
            <p:cNvPr id="17" name="Straight Connector 16">
              <a:extLst>
                <a:ext uri="{FF2B5EF4-FFF2-40B4-BE49-F238E27FC236}">
                  <a16:creationId xmlns:a16="http://schemas.microsoft.com/office/drawing/2014/main" id="{713E7FCD-A53F-4AB7-BED5-B1F3944CAFE3}"/>
                </a:ext>
              </a:extLst>
            </p:cNvPr>
            <p:cNvCxnSpPr/>
            <p:nvPr/>
          </p:nvCxnSpPr>
          <p:spPr>
            <a:xfrm>
              <a:off x="818648" y="5244012"/>
              <a:ext cx="10799179"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D8C07D2-F0F9-400C-B643-BBC3B0283220}"/>
                </a:ext>
              </a:extLst>
            </p:cNvPr>
            <p:cNvCxnSpPr>
              <a:cxnSpLocks/>
            </p:cNvCxnSpPr>
            <p:nvPr/>
          </p:nvCxnSpPr>
          <p:spPr>
            <a:xfrm>
              <a:off x="818648" y="5000943"/>
              <a:ext cx="0" cy="243069"/>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325E01E-A3B6-41F3-AFA4-2CE5F1EA906A}"/>
                </a:ext>
              </a:extLst>
            </p:cNvPr>
            <p:cNvCxnSpPr>
              <a:cxnSpLocks/>
            </p:cNvCxnSpPr>
            <p:nvPr/>
          </p:nvCxnSpPr>
          <p:spPr>
            <a:xfrm>
              <a:off x="11614672" y="5000943"/>
              <a:ext cx="0" cy="243069"/>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258229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64" presetClass="path" presetSubtype="0" decel="100000" fill="hold" nodeType="withEffect">
                                  <p:stCondLst>
                                    <p:cond delay="0"/>
                                  </p:stCondLst>
                                  <p:childTnLst>
                                    <p:animMotion origin="layout" path="M 0 4.76169E-6 L 0 -0.02815 " pathEditMode="relative" rAng="0" ptsTypes="AA">
                                      <p:cBhvr>
                                        <p:cTn id="9" dur="500" spd="-100000" fill="hold"/>
                                        <p:tgtEl>
                                          <p:spTgt spid="2"/>
                                        </p:tgtEl>
                                        <p:attrNameLst>
                                          <p:attrName>ppt_x</p:attrName>
                                          <p:attrName>ppt_y</p:attrName>
                                        </p:attrNameLst>
                                      </p:cBhvr>
                                      <p:rCtr x="0" y="-1407"/>
                                    </p:animMotion>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42" presetClass="path" presetSubtype="0" decel="100000" fill="hold" nodeType="withEffect">
                                  <p:stCondLst>
                                    <p:cond delay="0"/>
                                  </p:stCondLst>
                                  <p:childTnLst>
                                    <p:animMotion origin="layout" path="M -2.29512E-6 1.44803E-6 L -2.29512E-6 0.02565 " pathEditMode="relative" rAng="0" ptsTypes="AA">
                                      <p:cBhvr>
                                        <p:cTn id="14" dur="500" spd="-100000" fill="hold"/>
                                        <p:tgtEl>
                                          <p:spTgt spid="3"/>
                                        </p:tgtEl>
                                        <p:attrNameLst>
                                          <p:attrName>ppt_x</p:attrName>
                                          <p:attrName>ppt_y</p:attrName>
                                        </p:attrNameLst>
                                      </p:cBhvr>
                                      <p:rCtr x="0" y="1271"/>
                                    </p:animMotion>
                                  </p:childTnLst>
                                </p:cTn>
                              </p:par>
                              <p:par>
                                <p:cTn id="15" presetID="10"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64" presetClass="path" presetSubtype="0" decel="100000" fill="hold" nodeType="withEffect">
                                  <p:stCondLst>
                                    <p:cond delay="0"/>
                                  </p:stCondLst>
                                  <p:childTnLst>
                                    <p:animMotion origin="layout" path="M 2.34363E-6 2.09714E-6 L 2.34363E-6 -0.02815 " pathEditMode="relative" rAng="0" ptsTypes="AA">
                                      <p:cBhvr>
                                        <p:cTn id="19" dur="500" spd="-100000" fill="hold"/>
                                        <p:tgtEl>
                                          <p:spTgt spid="16"/>
                                        </p:tgtEl>
                                        <p:attrNameLst>
                                          <p:attrName>ppt_x</p:attrName>
                                          <p:attrName>ppt_y</p:attrName>
                                        </p:attrNameLst>
                                      </p:cBhvr>
                                      <p:rCtr x="0" y="-1407"/>
                                    </p:animMotion>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64" presetClass="path" presetSubtype="0" decel="100000" fill="hold" grpId="1" nodeType="withEffect">
                                  <p:stCondLst>
                                    <p:cond delay="0"/>
                                  </p:stCondLst>
                                  <p:childTnLst>
                                    <p:animMotion origin="layout" path="M 2.34363E-6 2.09714E-6 L 2.34363E-6 -0.02815 " pathEditMode="relative" rAng="0" ptsTypes="AA">
                                      <p:cBhvr>
                                        <p:cTn id="24" dur="500" spd="-100000" fill="hold"/>
                                        <p:tgtEl>
                                          <p:spTgt spid="15"/>
                                        </p:tgtEl>
                                        <p:attrNameLst>
                                          <p:attrName>ppt_x</p:attrName>
                                          <p:attrName>ppt_y</p:attrName>
                                        </p:attrNameLst>
                                      </p:cBhvr>
                                      <p:rCtr x="0" y="-14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8891D4-5BD4-49DD-BB99-8F9A0500B26C}"/>
              </a:ext>
            </a:extLst>
          </p:cNvPr>
          <p:cNvGrpSpPr/>
          <p:nvPr/>
        </p:nvGrpSpPr>
        <p:grpSpPr>
          <a:xfrm>
            <a:off x="1414051" y="4948505"/>
            <a:ext cx="2286572" cy="2015936"/>
            <a:chOff x="1414051" y="4948505"/>
            <a:chExt cx="2286572" cy="2015936"/>
          </a:xfrm>
        </p:grpSpPr>
        <p:grpSp>
          <p:nvGrpSpPr>
            <p:cNvPr id="2" name="Group 1">
              <a:extLst>
                <a:ext uri="{FF2B5EF4-FFF2-40B4-BE49-F238E27FC236}">
                  <a16:creationId xmlns:a16="http://schemas.microsoft.com/office/drawing/2014/main" id="{0D6FD9D1-4EC1-4F6A-B980-6388851695A8}"/>
                </a:ext>
              </a:extLst>
            </p:cNvPr>
            <p:cNvGrpSpPr/>
            <p:nvPr/>
          </p:nvGrpSpPr>
          <p:grpSpPr>
            <a:xfrm>
              <a:off x="1414051" y="4948505"/>
              <a:ext cx="2286572" cy="2015936"/>
              <a:chOff x="1414051" y="4948505"/>
              <a:chExt cx="2286572" cy="2015936"/>
            </a:xfrm>
          </p:grpSpPr>
          <p:sp>
            <p:nvSpPr>
              <p:cNvPr id="89" name="Dotted Circle">
                <a:extLst>
                  <a:ext uri="{FF2B5EF4-FFF2-40B4-BE49-F238E27FC236}">
                    <a16:creationId xmlns:a16="http://schemas.microsoft.com/office/drawing/2014/main" id="{8AF382F5-5022-4A31-9162-56ACDF56B244}"/>
                  </a:ext>
                </a:extLst>
              </p:cNvPr>
              <p:cNvSpPr/>
              <p:nvPr/>
            </p:nvSpPr>
            <p:spPr>
              <a:xfrm>
                <a:off x="2446791" y="4948505"/>
                <a:ext cx="1253832" cy="125383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2F2F2"/>
              </a:solidFill>
              <a:ln w="28575" cap="rnd">
                <a:solidFill>
                  <a:srgbClr val="353535"/>
                </a:solidFill>
                <a:custDash>
                  <a:ds d="100000" sp="100000"/>
                </a:custDash>
              </a:ln>
            </p:spPr>
            <p:txBody>
              <a:bodyPr vert="horz" wrap="square" lIns="89642" tIns="44821" rIns="89642" bIns="44821" anchor="ctr"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30" b="0" i="0" u="none" strike="noStrike" kern="0" cap="none" spc="0" normalizeH="0" baseline="0" noProof="0">
                  <a:ln>
                    <a:noFill/>
                  </a:ln>
                  <a:solidFill>
                    <a:srgbClr val="FFFFFF"/>
                  </a:solidFill>
                  <a:effectLst/>
                  <a:uLnTx/>
                  <a:uFillTx/>
                  <a:latin typeface="Segoe UI Semilight"/>
                  <a:ea typeface="+mn-ea"/>
                  <a:cs typeface="+mn-cs"/>
                </a:endParaRPr>
              </a:p>
            </p:txBody>
          </p:sp>
          <p:grpSp>
            <p:nvGrpSpPr>
              <p:cNvPr id="5" name="On-Premises Building">
                <a:extLst>
                  <a:ext uri="{FF2B5EF4-FFF2-40B4-BE49-F238E27FC236}">
                    <a16:creationId xmlns:a16="http://schemas.microsoft.com/office/drawing/2014/main" id="{6918E735-CB5A-4C67-8B19-5915ECA9D992}"/>
                  </a:ext>
                </a:extLst>
              </p:cNvPr>
              <p:cNvGrpSpPr/>
              <p:nvPr/>
            </p:nvGrpSpPr>
            <p:grpSpPr>
              <a:xfrm>
                <a:off x="1559735" y="5025103"/>
                <a:ext cx="1008766" cy="1433241"/>
                <a:chOff x="2317171" y="4229228"/>
                <a:chExt cx="1593672" cy="2264264"/>
              </a:xfrm>
            </p:grpSpPr>
            <p:sp>
              <p:nvSpPr>
                <p:cNvPr id="6" name="Freeform 12">
                  <a:extLst>
                    <a:ext uri="{FF2B5EF4-FFF2-40B4-BE49-F238E27FC236}">
                      <a16:creationId xmlns:a16="http://schemas.microsoft.com/office/drawing/2014/main" id="{7F586E63-8FD9-4DDC-8CF9-F1E96082BCE1}"/>
                    </a:ext>
                  </a:extLst>
                </p:cNvPr>
                <p:cNvSpPr/>
                <p:nvPr/>
              </p:nvSpPr>
              <p:spPr>
                <a:xfrm>
                  <a:off x="3290093" y="4229228"/>
                  <a:ext cx="49112" cy="125382"/>
                </a:xfrm>
                <a:custGeom>
                  <a:avLst/>
                  <a:gdLst>
                    <a:gd name="f0" fmla="val 10800000"/>
                    <a:gd name="f1" fmla="val 5400000"/>
                    <a:gd name="f2" fmla="val 180"/>
                    <a:gd name="f3" fmla="val w"/>
                    <a:gd name="f4" fmla="val h"/>
                    <a:gd name="f5" fmla="val 0"/>
                    <a:gd name="f6" fmla="val 20"/>
                    <a:gd name="f7" fmla="val 51"/>
                    <a:gd name="f8" fmla="val 10"/>
                    <a:gd name="f9" fmla="val 16"/>
                    <a:gd name="f10" fmla="val 4"/>
                    <a:gd name="f11" fmla="val 33"/>
                    <a:gd name="f12" fmla="val 1"/>
                    <a:gd name="f13" fmla="val 49"/>
                    <a:gd name="f14" fmla="val 48"/>
                    <a:gd name="f15" fmla="val 46"/>
                    <a:gd name="f16" fmla="val 2"/>
                    <a:gd name="f17" fmla="val 45"/>
                    <a:gd name="f18" fmla="val 44"/>
                    <a:gd name="f19" fmla="val 43"/>
                    <a:gd name="f20" fmla="val 3"/>
                    <a:gd name="f21" fmla="val 41"/>
                    <a:gd name="f22" fmla="val 39"/>
                    <a:gd name="f23" fmla="val 36"/>
                    <a:gd name="f24" fmla="val 35"/>
                    <a:gd name="f25" fmla="val 34"/>
                    <a:gd name="f26" fmla="val 5"/>
                    <a:gd name="f27" fmla="val 32"/>
                    <a:gd name="f28" fmla="val 6"/>
                    <a:gd name="f29" fmla="val 29"/>
                    <a:gd name="f30" fmla="val 7"/>
                    <a:gd name="f31" fmla="val 27"/>
                    <a:gd name="f32" fmla="val 26"/>
                    <a:gd name="f33" fmla="val 25"/>
                    <a:gd name="f34" fmla="val 8"/>
                    <a:gd name="f35" fmla="val 23"/>
                    <a:gd name="f36" fmla="val 9"/>
                    <a:gd name="f37" fmla="val 11"/>
                    <a:gd name="f38" fmla="val 18"/>
                    <a:gd name="f39" fmla="val 17"/>
                    <a:gd name="f40" fmla="val 12"/>
                    <a:gd name="f41" fmla="val 14"/>
                    <a:gd name="f42" fmla="val 15"/>
                    <a:gd name="f43" fmla="+- 0 0 -90"/>
                    <a:gd name="f44" fmla="*/ f3 1 20"/>
                    <a:gd name="f45" fmla="*/ f4 1 51"/>
                    <a:gd name="f46" fmla="val f5"/>
                    <a:gd name="f47" fmla="val f6"/>
                    <a:gd name="f48" fmla="val f7"/>
                    <a:gd name="f49" fmla="*/ f43 f0 1"/>
                    <a:gd name="f50" fmla="+- f48 0 f46"/>
                    <a:gd name="f51" fmla="+- f47 0 f46"/>
                    <a:gd name="f52" fmla="*/ f49 1 f2"/>
                    <a:gd name="f53" fmla="*/ f51 1 20"/>
                    <a:gd name="f54" fmla="*/ f50 1 51"/>
                    <a:gd name="f55" fmla="*/ 20 f51 1"/>
                    <a:gd name="f56" fmla="*/ 0 f50 1"/>
                    <a:gd name="f57" fmla="*/ 0 f51 1"/>
                    <a:gd name="f58" fmla="*/ 51 f50 1"/>
                    <a:gd name="f59" fmla="*/ 1 f51 1"/>
                    <a:gd name="f60" fmla="*/ 46 f50 1"/>
                    <a:gd name="f61" fmla="*/ 2 f51 1"/>
                    <a:gd name="f62" fmla="*/ 43 f50 1"/>
                    <a:gd name="f63" fmla="*/ 4 f51 1"/>
                    <a:gd name="f64" fmla="*/ 36 f50 1"/>
                    <a:gd name="f65" fmla="*/ 34 f50 1"/>
                    <a:gd name="f66" fmla="*/ 7 f51 1"/>
                    <a:gd name="f67" fmla="*/ 27 f50 1"/>
                    <a:gd name="f68" fmla="*/ 25 f50 1"/>
                    <a:gd name="f69" fmla="*/ 11 f51 1"/>
                    <a:gd name="f70" fmla="*/ 18 f50 1"/>
                    <a:gd name="f71" fmla="*/ 17 f50 1"/>
                    <a:gd name="f72" fmla="*/ 15 f51 1"/>
                    <a:gd name="f73" fmla="*/ 8 f50 1"/>
                    <a:gd name="f74" fmla="+- f52 0 f1"/>
                    <a:gd name="f75" fmla="*/ f55 1 20"/>
                    <a:gd name="f76" fmla="*/ f56 1 51"/>
                    <a:gd name="f77" fmla="*/ f57 1 20"/>
                    <a:gd name="f78" fmla="*/ f58 1 51"/>
                    <a:gd name="f79" fmla="*/ f59 1 20"/>
                    <a:gd name="f80" fmla="*/ f60 1 51"/>
                    <a:gd name="f81" fmla="*/ f61 1 20"/>
                    <a:gd name="f82" fmla="*/ f62 1 51"/>
                    <a:gd name="f83" fmla="*/ f63 1 20"/>
                    <a:gd name="f84" fmla="*/ f64 1 51"/>
                    <a:gd name="f85" fmla="*/ f65 1 51"/>
                    <a:gd name="f86" fmla="*/ f66 1 20"/>
                    <a:gd name="f87" fmla="*/ f67 1 51"/>
                    <a:gd name="f88" fmla="*/ f68 1 51"/>
                    <a:gd name="f89" fmla="*/ f69 1 20"/>
                    <a:gd name="f90" fmla="*/ f70 1 51"/>
                    <a:gd name="f91" fmla="*/ f71 1 51"/>
                    <a:gd name="f92" fmla="*/ f72 1 20"/>
                    <a:gd name="f93" fmla="*/ f73 1 51"/>
                    <a:gd name="f94" fmla="*/ 0 1 f53"/>
                    <a:gd name="f95" fmla="*/ f47 1 f53"/>
                    <a:gd name="f96" fmla="*/ 0 1 f54"/>
                    <a:gd name="f97" fmla="*/ f48 1 f54"/>
                    <a:gd name="f98" fmla="*/ f75 1 f53"/>
                    <a:gd name="f99" fmla="*/ f76 1 f54"/>
                    <a:gd name="f100" fmla="*/ f77 1 f53"/>
                    <a:gd name="f101" fmla="*/ f78 1 f54"/>
                    <a:gd name="f102" fmla="*/ f79 1 f53"/>
                    <a:gd name="f103" fmla="*/ f80 1 f54"/>
                    <a:gd name="f104" fmla="*/ f81 1 f53"/>
                    <a:gd name="f105" fmla="*/ f82 1 f54"/>
                    <a:gd name="f106" fmla="*/ f83 1 f53"/>
                    <a:gd name="f107" fmla="*/ f84 1 f54"/>
                    <a:gd name="f108" fmla="*/ f85 1 f54"/>
                    <a:gd name="f109" fmla="*/ f86 1 f53"/>
                    <a:gd name="f110" fmla="*/ f87 1 f54"/>
                    <a:gd name="f111" fmla="*/ f88 1 f54"/>
                    <a:gd name="f112" fmla="*/ f89 1 f53"/>
                    <a:gd name="f113" fmla="*/ f90 1 f54"/>
                    <a:gd name="f114" fmla="*/ f91 1 f54"/>
                    <a:gd name="f115" fmla="*/ f92 1 f53"/>
                    <a:gd name="f116" fmla="*/ f93 1 f54"/>
                    <a:gd name="f117" fmla="*/ f94 f44 1"/>
                    <a:gd name="f118" fmla="*/ f95 f44 1"/>
                    <a:gd name="f119" fmla="*/ f97 f45 1"/>
                    <a:gd name="f120" fmla="*/ f96 f45 1"/>
                    <a:gd name="f121" fmla="*/ f98 f44 1"/>
                    <a:gd name="f122" fmla="*/ f99 f45 1"/>
                    <a:gd name="f123" fmla="*/ f100 f44 1"/>
                    <a:gd name="f124" fmla="*/ f101 f45 1"/>
                    <a:gd name="f125" fmla="*/ f102 f44 1"/>
                    <a:gd name="f126" fmla="*/ f103 f45 1"/>
                    <a:gd name="f127" fmla="*/ f104 f44 1"/>
                    <a:gd name="f128" fmla="*/ f105 f45 1"/>
                    <a:gd name="f129" fmla="*/ f106 f44 1"/>
                    <a:gd name="f130" fmla="*/ f107 f45 1"/>
                    <a:gd name="f131" fmla="*/ f108 f45 1"/>
                    <a:gd name="f132" fmla="*/ f109 f44 1"/>
                    <a:gd name="f133" fmla="*/ f110 f45 1"/>
                    <a:gd name="f134" fmla="*/ f111 f45 1"/>
                    <a:gd name="f135" fmla="*/ f112 f44 1"/>
                    <a:gd name="f136" fmla="*/ f113 f45 1"/>
                    <a:gd name="f137" fmla="*/ f114 f45 1"/>
                    <a:gd name="f138" fmla="*/ f115 f44 1"/>
                    <a:gd name="f139" fmla="*/ f116 f45 1"/>
                  </a:gdLst>
                  <a:ahLst/>
                  <a:cxnLst>
                    <a:cxn ang="3cd4">
                      <a:pos x="hc" y="t"/>
                    </a:cxn>
                    <a:cxn ang="0">
                      <a:pos x="r" y="vc"/>
                    </a:cxn>
                    <a:cxn ang="cd4">
                      <a:pos x="hc" y="b"/>
                    </a:cxn>
                    <a:cxn ang="cd2">
                      <a:pos x="l" y="vc"/>
                    </a:cxn>
                    <a:cxn ang="f74">
                      <a:pos x="f121" y="f122"/>
                    </a:cxn>
                    <a:cxn ang="f74">
                      <a:pos x="f123" y="f124"/>
                    </a:cxn>
                    <a:cxn ang="f74">
                      <a:pos x="f123" y="f124"/>
                    </a:cxn>
                    <a:cxn ang="f74">
                      <a:pos x="f125" y="f126"/>
                    </a:cxn>
                    <a:cxn ang="f74">
                      <a:pos x="f127" y="f128"/>
                    </a:cxn>
                    <a:cxn ang="f74">
                      <a:pos x="f129" y="f130"/>
                    </a:cxn>
                    <a:cxn ang="f74">
                      <a:pos x="f129" y="f131"/>
                    </a:cxn>
                    <a:cxn ang="f74">
                      <a:pos x="f132" y="f133"/>
                    </a:cxn>
                    <a:cxn ang="f74">
                      <a:pos x="f132" y="f134"/>
                    </a:cxn>
                    <a:cxn ang="f74">
                      <a:pos x="f135" y="f136"/>
                    </a:cxn>
                    <a:cxn ang="f74">
                      <a:pos x="f135" y="f137"/>
                    </a:cxn>
                    <a:cxn ang="f74">
                      <a:pos x="f138" y="f139"/>
                    </a:cxn>
                    <a:cxn ang="f74">
                      <a:pos x="f138" y="f139"/>
                    </a:cxn>
                    <a:cxn ang="f74">
                      <a:pos x="f121" y="f122"/>
                    </a:cxn>
                    <a:cxn ang="f74">
                      <a:pos x="f121" y="f122"/>
                    </a:cxn>
                    <a:cxn ang="f74">
                      <a:pos x="f121" y="f122"/>
                    </a:cxn>
                    <a:cxn ang="f74">
                      <a:pos x="f121" y="f122"/>
                    </a:cxn>
                  </a:cxnLst>
                  <a:rect l="f117" t="f120" r="f118" b="f119"/>
                  <a:pathLst>
                    <a:path w="20" h="51">
                      <a:moveTo>
                        <a:pt x="f6" y="f5"/>
                      </a:moveTo>
                      <a:cubicBezTo>
                        <a:pt x="f8" y="f9"/>
                        <a:pt x="f10" y="f11"/>
                        <a:pt x="f5" y="f7"/>
                      </a:cubicBezTo>
                      <a:cubicBezTo>
                        <a:pt x="f5" y="f7"/>
                        <a:pt x="f5" y="f7"/>
                        <a:pt x="f5" y="f7"/>
                      </a:cubicBezTo>
                      <a:cubicBezTo>
                        <a:pt x="f12" y="f13"/>
                        <a:pt x="f12" y="f14"/>
                        <a:pt x="f12" y="f15"/>
                      </a:cubicBezTo>
                      <a:cubicBezTo>
                        <a:pt x="f16" y="f17"/>
                        <a:pt x="f16" y="f18"/>
                        <a:pt x="f16" y="f19"/>
                      </a:cubicBezTo>
                      <a:cubicBezTo>
                        <a:pt x="f20" y="f21"/>
                        <a:pt x="f20" y="f22"/>
                        <a:pt x="f10" y="f23"/>
                      </a:cubicBezTo>
                      <a:cubicBezTo>
                        <a:pt x="f10" y="f23"/>
                        <a:pt x="f10" y="f24"/>
                        <a:pt x="f10" y="f25"/>
                      </a:cubicBezTo>
                      <a:cubicBezTo>
                        <a:pt x="f26" y="f27"/>
                        <a:pt x="f28" y="f29"/>
                        <a:pt x="f30" y="f31"/>
                      </a:cubicBezTo>
                      <a:cubicBezTo>
                        <a:pt x="f30" y="f32"/>
                        <a:pt x="f30" y="f32"/>
                        <a:pt x="f30" y="f33"/>
                      </a:cubicBezTo>
                      <a:cubicBezTo>
                        <a:pt x="f34" y="f35"/>
                        <a:pt x="f36" y="f6"/>
                        <a:pt x="f37" y="f38"/>
                      </a:cubicBezTo>
                      <a:cubicBezTo>
                        <a:pt x="f37" y="f39"/>
                        <a:pt x="f37" y="f39"/>
                        <a:pt x="f37" y="f39"/>
                      </a:cubicBezTo>
                      <a:cubicBezTo>
                        <a:pt x="f40" y="f41"/>
                        <a:pt x="f41" y="f37"/>
                        <a:pt x="f42" y="f34"/>
                      </a:cubicBezTo>
                      <a:cubicBezTo>
                        <a:pt x="f42" y="f34"/>
                        <a:pt x="f42" y="f34"/>
                        <a:pt x="f42" y="f34"/>
                      </a:cubicBezTo>
                      <a:cubicBezTo>
                        <a:pt x="f39" y="f26"/>
                        <a:pt x="f38" y="f20"/>
                        <a:pt x="f6" y="f5"/>
                      </a:cubicBezTo>
                      <a:moveTo>
                        <a:pt x="f6" y="f5"/>
                      </a:moveTo>
                      <a:cubicBezTo>
                        <a:pt x="f6" y="f5"/>
                        <a:pt x="f6" y="f5"/>
                        <a:pt x="f6" y="f5"/>
                      </a:cubicBezTo>
                      <a:cubicBezTo>
                        <a:pt x="f6" y="f5"/>
                        <a:pt x="f6" y="f5"/>
                        <a:pt x="f6" y="f5"/>
                      </a:cubicBezTo>
                    </a:path>
                  </a:pathLst>
                </a:cu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7" name="Rectangle 14">
                  <a:extLst>
                    <a:ext uri="{FF2B5EF4-FFF2-40B4-BE49-F238E27FC236}">
                      <a16:creationId xmlns:a16="http://schemas.microsoft.com/office/drawing/2014/main" id="{DDF9EB31-1026-4366-9C0E-D9E817B0669B}"/>
                    </a:ext>
                  </a:extLst>
                </p:cNvPr>
                <p:cNvSpPr/>
                <p:nvPr/>
              </p:nvSpPr>
              <p:spPr>
                <a:xfrm>
                  <a:off x="2923291" y="4354619"/>
                  <a:ext cx="987552" cy="2138873"/>
                </a:xfrm>
                <a:prstGeom prst="rect">
                  <a:avLst/>
                </a:prstGeom>
                <a:solidFill>
                  <a:srgbClr val="868686"/>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8" name="Rectangle 15">
                  <a:extLst>
                    <a:ext uri="{FF2B5EF4-FFF2-40B4-BE49-F238E27FC236}">
                      <a16:creationId xmlns:a16="http://schemas.microsoft.com/office/drawing/2014/main" id="{07968F2D-39C9-442D-B2FE-21D84BB3F145}"/>
                    </a:ext>
                  </a:extLst>
                </p:cNvPr>
                <p:cNvSpPr/>
                <p:nvPr/>
              </p:nvSpPr>
              <p:spPr>
                <a:xfrm>
                  <a:off x="2923291" y="4354619"/>
                  <a:ext cx="987552" cy="2138873"/>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9" name="Rectangle 16">
                  <a:extLst>
                    <a:ext uri="{FF2B5EF4-FFF2-40B4-BE49-F238E27FC236}">
                      <a16:creationId xmlns:a16="http://schemas.microsoft.com/office/drawing/2014/main" id="{B831428B-295B-425D-BB3E-E58B3DCCA355}"/>
                    </a:ext>
                  </a:extLst>
                </p:cNvPr>
                <p:cNvSpPr/>
                <p:nvPr/>
              </p:nvSpPr>
              <p:spPr>
                <a:xfrm>
                  <a:off x="3022567" y="5372328"/>
                  <a:ext cx="794229"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0" name="Rectangle 17">
                  <a:extLst>
                    <a:ext uri="{FF2B5EF4-FFF2-40B4-BE49-F238E27FC236}">
                      <a16:creationId xmlns:a16="http://schemas.microsoft.com/office/drawing/2014/main" id="{027EC705-B513-4A8C-8A90-9EECA747C76F}"/>
                    </a:ext>
                  </a:extLst>
                </p:cNvPr>
                <p:cNvSpPr/>
                <p:nvPr/>
              </p:nvSpPr>
              <p:spPr>
                <a:xfrm>
                  <a:off x="3022567" y="5372328"/>
                  <a:ext cx="794229" cy="128518"/>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1" name="Rectangle 18">
                  <a:extLst>
                    <a:ext uri="{FF2B5EF4-FFF2-40B4-BE49-F238E27FC236}">
                      <a16:creationId xmlns:a16="http://schemas.microsoft.com/office/drawing/2014/main" id="{AD518207-8593-46DE-B274-A545B348A42A}"/>
                    </a:ext>
                  </a:extLst>
                </p:cNvPr>
                <p:cNvSpPr/>
                <p:nvPr/>
              </p:nvSpPr>
              <p:spPr>
                <a:xfrm>
                  <a:off x="3022567" y="5594893"/>
                  <a:ext cx="794229"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2" name="Rectangle 19">
                  <a:extLst>
                    <a:ext uri="{FF2B5EF4-FFF2-40B4-BE49-F238E27FC236}">
                      <a16:creationId xmlns:a16="http://schemas.microsoft.com/office/drawing/2014/main" id="{8764CBE2-EF29-4C53-80B9-0A5089E6FAD6}"/>
                    </a:ext>
                  </a:extLst>
                </p:cNvPr>
                <p:cNvSpPr/>
                <p:nvPr/>
              </p:nvSpPr>
              <p:spPr>
                <a:xfrm>
                  <a:off x="3022567" y="5594893"/>
                  <a:ext cx="794229" cy="126434"/>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3" name="Rectangle 20">
                  <a:extLst>
                    <a:ext uri="{FF2B5EF4-FFF2-40B4-BE49-F238E27FC236}">
                      <a16:creationId xmlns:a16="http://schemas.microsoft.com/office/drawing/2014/main" id="{F540D523-2924-4A44-B188-AD6F2403ED3A}"/>
                    </a:ext>
                  </a:extLst>
                </p:cNvPr>
                <p:cNvSpPr/>
                <p:nvPr/>
              </p:nvSpPr>
              <p:spPr>
                <a:xfrm>
                  <a:off x="3022567" y="5815364"/>
                  <a:ext cx="794229"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4" name="Rectangle 21">
                  <a:extLst>
                    <a:ext uri="{FF2B5EF4-FFF2-40B4-BE49-F238E27FC236}">
                      <a16:creationId xmlns:a16="http://schemas.microsoft.com/office/drawing/2014/main" id="{7782BF9A-FFFA-47D7-A9D4-DFB28723912F}"/>
                    </a:ext>
                  </a:extLst>
                </p:cNvPr>
                <p:cNvSpPr/>
                <p:nvPr/>
              </p:nvSpPr>
              <p:spPr>
                <a:xfrm>
                  <a:off x="3022567" y="5815364"/>
                  <a:ext cx="794229" cy="128518"/>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5" name="Rectangle 22">
                  <a:extLst>
                    <a:ext uri="{FF2B5EF4-FFF2-40B4-BE49-F238E27FC236}">
                      <a16:creationId xmlns:a16="http://schemas.microsoft.com/office/drawing/2014/main" id="{88B9323A-6710-4A4C-B0EB-93A00E1C659F}"/>
                    </a:ext>
                  </a:extLst>
                </p:cNvPr>
                <p:cNvSpPr/>
                <p:nvPr/>
              </p:nvSpPr>
              <p:spPr>
                <a:xfrm>
                  <a:off x="3022567" y="6034783"/>
                  <a:ext cx="794229" cy="129570"/>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6" name="Rectangle 23">
                  <a:extLst>
                    <a:ext uri="{FF2B5EF4-FFF2-40B4-BE49-F238E27FC236}">
                      <a16:creationId xmlns:a16="http://schemas.microsoft.com/office/drawing/2014/main" id="{B05D4D2B-5ACD-4746-8FC7-0E0470AB63FA}"/>
                    </a:ext>
                  </a:extLst>
                </p:cNvPr>
                <p:cNvSpPr/>
                <p:nvPr/>
              </p:nvSpPr>
              <p:spPr>
                <a:xfrm>
                  <a:off x="3022567" y="6034783"/>
                  <a:ext cx="794229" cy="129570"/>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7" name="Rectangle 24">
                  <a:extLst>
                    <a:ext uri="{FF2B5EF4-FFF2-40B4-BE49-F238E27FC236}">
                      <a16:creationId xmlns:a16="http://schemas.microsoft.com/office/drawing/2014/main" id="{13C1533D-4984-49A0-91B4-F8A84F3CBB65}"/>
                    </a:ext>
                  </a:extLst>
                </p:cNvPr>
                <p:cNvSpPr/>
                <p:nvPr/>
              </p:nvSpPr>
              <p:spPr>
                <a:xfrm>
                  <a:off x="3022567" y="4708830"/>
                  <a:ext cx="794229"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8" name="Rectangle 25">
                  <a:extLst>
                    <a:ext uri="{FF2B5EF4-FFF2-40B4-BE49-F238E27FC236}">
                      <a16:creationId xmlns:a16="http://schemas.microsoft.com/office/drawing/2014/main" id="{D1934459-052C-4680-B9AF-DDE3E6CDEF06}"/>
                    </a:ext>
                  </a:extLst>
                </p:cNvPr>
                <p:cNvSpPr/>
                <p:nvPr/>
              </p:nvSpPr>
              <p:spPr>
                <a:xfrm>
                  <a:off x="3022567" y="4929301"/>
                  <a:ext cx="794229"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9" name="Rectangle 26">
                  <a:extLst>
                    <a:ext uri="{FF2B5EF4-FFF2-40B4-BE49-F238E27FC236}">
                      <a16:creationId xmlns:a16="http://schemas.microsoft.com/office/drawing/2014/main" id="{1E53AC73-FDDA-42EE-B374-F0D11B0E7315}"/>
                    </a:ext>
                  </a:extLst>
                </p:cNvPr>
                <p:cNvSpPr/>
                <p:nvPr/>
              </p:nvSpPr>
              <p:spPr>
                <a:xfrm>
                  <a:off x="3022567" y="5151857"/>
                  <a:ext cx="794229"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0" name="Rectangle 27">
                  <a:extLst>
                    <a:ext uri="{FF2B5EF4-FFF2-40B4-BE49-F238E27FC236}">
                      <a16:creationId xmlns:a16="http://schemas.microsoft.com/office/drawing/2014/main" id="{03E2C130-4654-45CE-8B3E-C6629B24309E}"/>
                    </a:ext>
                  </a:extLst>
                </p:cNvPr>
                <p:cNvSpPr/>
                <p:nvPr/>
              </p:nvSpPr>
              <p:spPr>
                <a:xfrm>
                  <a:off x="3022567" y="5151857"/>
                  <a:ext cx="794229" cy="126434"/>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1" name="Rectangle 28">
                  <a:extLst>
                    <a:ext uri="{FF2B5EF4-FFF2-40B4-BE49-F238E27FC236}">
                      <a16:creationId xmlns:a16="http://schemas.microsoft.com/office/drawing/2014/main" id="{939EF98E-D72C-4954-B7D6-3B7307599675}"/>
                    </a:ext>
                  </a:extLst>
                </p:cNvPr>
                <p:cNvSpPr/>
                <p:nvPr/>
              </p:nvSpPr>
              <p:spPr>
                <a:xfrm>
                  <a:off x="3022567" y="4488359"/>
                  <a:ext cx="794229"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2" name="Freeform 29">
                  <a:extLst>
                    <a:ext uri="{FF2B5EF4-FFF2-40B4-BE49-F238E27FC236}">
                      <a16:creationId xmlns:a16="http://schemas.microsoft.com/office/drawing/2014/main" id="{65B7A9CA-8173-4031-AD55-8132396ACF92}"/>
                    </a:ext>
                  </a:extLst>
                </p:cNvPr>
                <p:cNvSpPr/>
                <p:nvPr/>
              </p:nvSpPr>
              <p:spPr>
                <a:xfrm>
                  <a:off x="2923291" y="5151857"/>
                  <a:ext cx="542376" cy="1341625"/>
                </a:xfrm>
                <a:custGeom>
                  <a:avLst/>
                  <a:gdLst>
                    <a:gd name="f0" fmla="val 10800000"/>
                    <a:gd name="f1" fmla="val 5400000"/>
                    <a:gd name="f2" fmla="val 180"/>
                    <a:gd name="f3" fmla="val w"/>
                    <a:gd name="f4" fmla="val h"/>
                    <a:gd name="f5" fmla="val 0"/>
                    <a:gd name="f6" fmla="val 519"/>
                    <a:gd name="f7" fmla="val 1284"/>
                    <a:gd name="f8" fmla="val 969"/>
                    <a:gd name="f9" fmla="val 95"/>
                    <a:gd name="f10" fmla="val 845"/>
                    <a:gd name="f11" fmla="val 758"/>
                    <a:gd name="f12" fmla="val 635"/>
                    <a:gd name="f13" fmla="val 545"/>
                    <a:gd name="f14" fmla="val 424"/>
                    <a:gd name="f15" fmla="val 334"/>
                    <a:gd name="f16" fmla="val 211"/>
                    <a:gd name="f17" fmla="val 121"/>
                    <a:gd name="f18" fmla="+- 0 0 -90"/>
                    <a:gd name="f19" fmla="*/ f3 1 519"/>
                    <a:gd name="f20" fmla="*/ f4 1 1284"/>
                    <a:gd name="f21" fmla="val f5"/>
                    <a:gd name="f22" fmla="val f6"/>
                    <a:gd name="f23" fmla="val f7"/>
                    <a:gd name="f24" fmla="*/ f18 f0 1"/>
                    <a:gd name="f25" fmla="+- f23 0 f21"/>
                    <a:gd name="f26" fmla="+- f22 0 f21"/>
                    <a:gd name="f27" fmla="*/ f24 1 f2"/>
                    <a:gd name="f28" fmla="*/ f26 1 519"/>
                    <a:gd name="f29" fmla="*/ f25 1 1284"/>
                    <a:gd name="f30" fmla="*/ 519 f26 1"/>
                    <a:gd name="f31" fmla="*/ 0 f25 1"/>
                    <a:gd name="f32" fmla="*/ 0 f26 1"/>
                    <a:gd name="f33" fmla="*/ 1284 f25 1"/>
                    <a:gd name="f34" fmla="*/ 969 f25 1"/>
                    <a:gd name="f35" fmla="*/ 95 f26 1"/>
                    <a:gd name="f36" fmla="*/ 845 f25 1"/>
                    <a:gd name="f37" fmla="*/ 758 f25 1"/>
                    <a:gd name="f38" fmla="*/ 635 f25 1"/>
                    <a:gd name="f39" fmla="*/ 545 f25 1"/>
                    <a:gd name="f40" fmla="*/ 424 f25 1"/>
                    <a:gd name="f41" fmla="*/ 334 f25 1"/>
                    <a:gd name="f42" fmla="*/ 211 f25 1"/>
                    <a:gd name="f43" fmla="*/ 121 f25 1"/>
                    <a:gd name="f44" fmla="+- f27 0 f1"/>
                    <a:gd name="f45" fmla="*/ f30 1 519"/>
                    <a:gd name="f46" fmla="*/ f31 1 1284"/>
                    <a:gd name="f47" fmla="*/ f32 1 519"/>
                    <a:gd name="f48" fmla="*/ f33 1 1284"/>
                    <a:gd name="f49" fmla="*/ f34 1 1284"/>
                    <a:gd name="f50" fmla="*/ f35 1 519"/>
                    <a:gd name="f51" fmla="*/ f36 1 1284"/>
                    <a:gd name="f52" fmla="*/ f37 1 1284"/>
                    <a:gd name="f53" fmla="*/ f38 1 1284"/>
                    <a:gd name="f54" fmla="*/ f39 1 1284"/>
                    <a:gd name="f55" fmla="*/ f40 1 1284"/>
                    <a:gd name="f56" fmla="*/ f41 1 1284"/>
                    <a:gd name="f57" fmla="*/ f42 1 1284"/>
                    <a:gd name="f58" fmla="*/ f43 1 1284"/>
                    <a:gd name="f59" fmla="*/ 0 1 f28"/>
                    <a:gd name="f60" fmla="*/ f22 1 f28"/>
                    <a:gd name="f61" fmla="*/ 0 1 f29"/>
                    <a:gd name="f62" fmla="*/ f23 1 f29"/>
                    <a:gd name="f63" fmla="*/ f45 1 f28"/>
                    <a:gd name="f64" fmla="*/ f46 1 f29"/>
                    <a:gd name="f65" fmla="*/ f47 1 f28"/>
                    <a:gd name="f66" fmla="*/ f48 1 f29"/>
                    <a:gd name="f67" fmla="*/ f49 1 f29"/>
                    <a:gd name="f68" fmla="*/ f50 1 f28"/>
                    <a:gd name="f69" fmla="*/ f51 1 f29"/>
                    <a:gd name="f70" fmla="*/ f52 1 f29"/>
                    <a:gd name="f71" fmla="*/ f53 1 f29"/>
                    <a:gd name="f72" fmla="*/ f54 1 f29"/>
                    <a:gd name="f73" fmla="*/ f55 1 f29"/>
                    <a:gd name="f74" fmla="*/ f56 1 f29"/>
                    <a:gd name="f75" fmla="*/ f57 1 f29"/>
                    <a:gd name="f76" fmla="*/ f58 1 f29"/>
                    <a:gd name="f77" fmla="*/ f59 f19 1"/>
                    <a:gd name="f78" fmla="*/ f60 f19 1"/>
                    <a:gd name="f79" fmla="*/ f62 f20 1"/>
                    <a:gd name="f80" fmla="*/ f61 f20 1"/>
                    <a:gd name="f81" fmla="*/ f63 f19 1"/>
                    <a:gd name="f82" fmla="*/ f64 f20 1"/>
                    <a:gd name="f83" fmla="*/ f65 f19 1"/>
                    <a:gd name="f84" fmla="*/ f66 f20 1"/>
                    <a:gd name="f85" fmla="*/ f67 f20 1"/>
                    <a:gd name="f86" fmla="*/ f68 f19 1"/>
                    <a:gd name="f87" fmla="*/ f69 f20 1"/>
                    <a:gd name="f88" fmla="*/ f70 f20 1"/>
                    <a:gd name="f89" fmla="*/ f71 f20 1"/>
                    <a:gd name="f90" fmla="*/ f72 f20 1"/>
                    <a:gd name="f91" fmla="*/ f73 f20 1"/>
                    <a:gd name="f92" fmla="*/ f74 f20 1"/>
                    <a:gd name="f93" fmla="*/ f75 f20 1"/>
                    <a:gd name="f94" fmla="*/ f76 f20 1"/>
                  </a:gdLst>
                  <a:ahLst/>
                  <a:cxnLst>
                    <a:cxn ang="3cd4">
                      <a:pos x="hc" y="t"/>
                    </a:cxn>
                    <a:cxn ang="0">
                      <a:pos x="r" y="vc"/>
                    </a:cxn>
                    <a:cxn ang="cd4">
                      <a:pos x="hc" y="b"/>
                    </a:cxn>
                    <a:cxn ang="cd2">
                      <a:pos x="l" y="vc"/>
                    </a:cxn>
                    <a:cxn ang="f44">
                      <a:pos x="f81" y="f82"/>
                    </a:cxn>
                    <a:cxn ang="f44">
                      <a:pos x="f83" y="f82"/>
                    </a:cxn>
                    <a:cxn ang="f44">
                      <a:pos x="f83" y="f84"/>
                    </a:cxn>
                    <a:cxn ang="f44">
                      <a:pos x="f81" y="f84"/>
                    </a:cxn>
                    <a:cxn ang="f44">
                      <a:pos x="f81" y="f85"/>
                    </a:cxn>
                    <a:cxn ang="f44">
                      <a:pos x="f86" y="f85"/>
                    </a:cxn>
                    <a:cxn ang="f44">
                      <a:pos x="f86" y="f87"/>
                    </a:cxn>
                    <a:cxn ang="f44">
                      <a:pos x="f81" y="f87"/>
                    </a:cxn>
                    <a:cxn ang="f44">
                      <a:pos x="f81" y="f88"/>
                    </a:cxn>
                    <a:cxn ang="f44">
                      <a:pos x="f86" y="f88"/>
                    </a:cxn>
                    <a:cxn ang="f44">
                      <a:pos x="f86" y="f89"/>
                    </a:cxn>
                    <a:cxn ang="f44">
                      <a:pos x="f81" y="f89"/>
                    </a:cxn>
                    <a:cxn ang="f44">
                      <a:pos x="f81" y="f90"/>
                    </a:cxn>
                    <a:cxn ang="f44">
                      <a:pos x="f86" y="f90"/>
                    </a:cxn>
                    <a:cxn ang="f44">
                      <a:pos x="f86" y="f91"/>
                    </a:cxn>
                    <a:cxn ang="f44">
                      <a:pos x="f81" y="f91"/>
                    </a:cxn>
                    <a:cxn ang="f44">
                      <a:pos x="f81" y="f92"/>
                    </a:cxn>
                    <a:cxn ang="f44">
                      <a:pos x="f86" y="f92"/>
                    </a:cxn>
                    <a:cxn ang="f44">
                      <a:pos x="f86" y="f93"/>
                    </a:cxn>
                    <a:cxn ang="f44">
                      <a:pos x="f81" y="f93"/>
                    </a:cxn>
                    <a:cxn ang="f44">
                      <a:pos x="f81" y="f94"/>
                    </a:cxn>
                    <a:cxn ang="f44">
                      <a:pos x="f86" y="f94"/>
                    </a:cxn>
                    <a:cxn ang="f44">
                      <a:pos x="f86" y="f82"/>
                    </a:cxn>
                    <a:cxn ang="f44">
                      <a:pos x="f81" y="f82"/>
                    </a:cxn>
                  </a:cxnLst>
                  <a:rect l="f77" t="f80" r="f78" b="f79"/>
                  <a:pathLst>
                    <a:path w="519" h="1284">
                      <a:moveTo>
                        <a:pt x="f6" y="f5"/>
                      </a:moveTo>
                      <a:lnTo>
                        <a:pt x="f5" y="f5"/>
                      </a:lnTo>
                      <a:lnTo>
                        <a:pt x="f5" y="f7"/>
                      </a:lnTo>
                      <a:lnTo>
                        <a:pt x="f6" y="f7"/>
                      </a:lnTo>
                      <a:lnTo>
                        <a:pt x="f6" y="f8"/>
                      </a:lnTo>
                      <a:lnTo>
                        <a:pt x="f9" y="f8"/>
                      </a:lnTo>
                      <a:lnTo>
                        <a:pt x="f9" y="f10"/>
                      </a:lnTo>
                      <a:lnTo>
                        <a:pt x="f6" y="f10"/>
                      </a:lnTo>
                      <a:lnTo>
                        <a:pt x="f6" y="f11"/>
                      </a:lnTo>
                      <a:lnTo>
                        <a:pt x="f9" y="f11"/>
                      </a:lnTo>
                      <a:lnTo>
                        <a:pt x="f9" y="f12"/>
                      </a:lnTo>
                      <a:lnTo>
                        <a:pt x="f6" y="f12"/>
                      </a:lnTo>
                      <a:lnTo>
                        <a:pt x="f6" y="f13"/>
                      </a:lnTo>
                      <a:lnTo>
                        <a:pt x="f9" y="f13"/>
                      </a:lnTo>
                      <a:lnTo>
                        <a:pt x="f9" y="f14"/>
                      </a:lnTo>
                      <a:lnTo>
                        <a:pt x="f6" y="f14"/>
                      </a:lnTo>
                      <a:lnTo>
                        <a:pt x="f6" y="f15"/>
                      </a:lnTo>
                      <a:lnTo>
                        <a:pt x="f9" y="f15"/>
                      </a:lnTo>
                      <a:lnTo>
                        <a:pt x="f9" y="f16"/>
                      </a:lnTo>
                      <a:lnTo>
                        <a:pt x="f6" y="f16"/>
                      </a:lnTo>
                      <a:lnTo>
                        <a:pt x="f6" y="f17"/>
                      </a:lnTo>
                      <a:lnTo>
                        <a:pt x="f9" y="f17"/>
                      </a:lnTo>
                      <a:lnTo>
                        <a:pt x="f9" y="f5"/>
                      </a:lnTo>
                      <a:lnTo>
                        <a:pt x="f6" y="f5"/>
                      </a:lnTo>
                      <a:close/>
                    </a:path>
                  </a:pathLst>
                </a:custGeom>
                <a:solidFill>
                  <a:srgbClr val="737373"/>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3" name="Freeform 30">
                  <a:extLst>
                    <a:ext uri="{FF2B5EF4-FFF2-40B4-BE49-F238E27FC236}">
                      <a16:creationId xmlns:a16="http://schemas.microsoft.com/office/drawing/2014/main" id="{0E34B64C-9DA7-4F17-86C8-B2B595C8922A}"/>
                    </a:ext>
                  </a:extLst>
                </p:cNvPr>
                <p:cNvSpPr/>
                <p:nvPr/>
              </p:nvSpPr>
              <p:spPr>
                <a:xfrm>
                  <a:off x="2923291" y="5151857"/>
                  <a:ext cx="542376" cy="1341625"/>
                </a:xfrm>
                <a:custGeom>
                  <a:avLst/>
                  <a:gdLst>
                    <a:gd name="f0" fmla="val 10800000"/>
                    <a:gd name="f1" fmla="val 5400000"/>
                    <a:gd name="f2" fmla="val 180"/>
                    <a:gd name="f3" fmla="val w"/>
                    <a:gd name="f4" fmla="val h"/>
                    <a:gd name="f5" fmla="val 0"/>
                    <a:gd name="f6" fmla="val 519"/>
                    <a:gd name="f7" fmla="val 1284"/>
                    <a:gd name="f8" fmla="val 969"/>
                    <a:gd name="f9" fmla="val 95"/>
                    <a:gd name="f10" fmla="val 845"/>
                    <a:gd name="f11" fmla="val 758"/>
                    <a:gd name="f12" fmla="val 635"/>
                    <a:gd name="f13" fmla="val 545"/>
                    <a:gd name="f14" fmla="val 424"/>
                    <a:gd name="f15" fmla="val 334"/>
                    <a:gd name="f16" fmla="val 211"/>
                    <a:gd name="f17" fmla="val 121"/>
                    <a:gd name="f18" fmla="+- 0 0 -90"/>
                    <a:gd name="f19" fmla="*/ f3 1 519"/>
                    <a:gd name="f20" fmla="*/ f4 1 1284"/>
                    <a:gd name="f21" fmla="val f5"/>
                    <a:gd name="f22" fmla="val f6"/>
                    <a:gd name="f23" fmla="val f7"/>
                    <a:gd name="f24" fmla="*/ f18 f0 1"/>
                    <a:gd name="f25" fmla="+- f23 0 f21"/>
                    <a:gd name="f26" fmla="+- f22 0 f21"/>
                    <a:gd name="f27" fmla="*/ f24 1 f2"/>
                    <a:gd name="f28" fmla="*/ f26 1 519"/>
                    <a:gd name="f29" fmla="*/ f25 1 1284"/>
                    <a:gd name="f30" fmla="*/ 519 f26 1"/>
                    <a:gd name="f31" fmla="*/ 0 f25 1"/>
                    <a:gd name="f32" fmla="*/ 0 f26 1"/>
                    <a:gd name="f33" fmla="*/ 1284 f25 1"/>
                    <a:gd name="f34" fmla="*/ 969 f25 1"/>
                    <a:gd name="f35" fmla="*/ 95 f26 1"/>
                    <a:gd name="f36" fmla="*/ 845 f25 1"/>
                    <a:gd name="f37" fmla="*/ 758 f25 1"/>
                    <a:gd name="f38" fmla="*/ 635 f25 1"/>
                    <a:gd name="f39" fmla="*/ 545 f25 1"/>
                    <a:gd name="f40" fmla="*/ 424 f25 1"/>
                    <a:gd name="f41" fmla="*/ 334 f25 1"/>
                    <a:gd name="f42" fmla="*/ 211 f25 1"/>
                    <a:gd name="f43" fmla="*/ 121 f25 1"/>
                    <a:gd name="f44" fmla="+- f27 0 f1"/>
                    <a:gd name="f45" fmla="*/ f30 1 519"/>
                    <a:gd name="f46" fmla="*/ f31 1 1284"/>
                    <a:gd name="f47" fmla="*/ f32 1 519"/>
                    <a:gd name="f48" fmla="*/ f33 1 1284"/>
                    <a:gd name="f49" fmla="*/ f34 1 1284"/>
                    <a:gd name="f50" fmla="*/ f35 1 519"/>
                    <a:gd name="f51" fmla="*/ f36 1 1284"/>
                    <a:gd name="f52" fmla="*/ f37 1 1284"/>
                    <a:gd name="f53" fmla="*/ f38 1 1284"/>
                    <a:gd name="f54" fmla="*/ f39 1 1284"/>
                    <a:gd name="f55" fmla="*/ f40 1 1284"/>
                    <a:gd name="f56" fmla="*/ f41 1 1284"/>
                    <a:gd name="f57" fmla="*/ f42 1 1284"/>
                    <a:gd name="f58" fmla="*/ f43 1 1284"/>
                    <a:gd name="f59" fmla="*/ 0 1 f28"/>
                    <a:gd name="f60" fmla="*/ f22 1 f28"/>
                    <a:gd name="f61" fmla="*/ 0 1 f29"/>
                    <a:gd name="f62" fmla="*/ f23 1 f29"/>
                    <a:gd name="f63" fmla="*/ f45 1 f28"/>
                    <a:gd name="f64" fmla="*/ f46 1 f29"/>
                    <a:gd name="f65" fmla="*/ f47 1 f28"/>
                    <a:gd name="f66" fmla="*/ f48 1 f29"/>
                    <a:gd name="f67" fmla="*/ f49 1 f29"/>
                    <a:gd name="f68" fmla="*/ f50 1 f28"/>
                    <a:gd name="f69" fmla="*/ f51 1 f29"/>
                    <a:gd name="f70" fmla="*/ f52 1 f29"/>
                    <a:gd name="f71" fmla="*/ f53 1 f29"/>
                    <a:gd name="f72" fmla="*/ f54 1 f29"/>
                    <a:gd name="f73" fmla="*/ f55 1 f29"/>
                    <a:gd name="f74" fmla="*/ f56 1 f29"/>
                    <a:gd name="f75" fmla="*/ f57 1 f29"/>
                    <a:gd name="f76" fmla="*/ f58 1 f29"/>
                    <a:gd name="f77" fmla="*/ f59 f19 1"/>
                    <a:gd name="f78" fmla="*/ f60 f19 1"/>
                    <a:gd name="f79" fmla="*/ f62 f20 1"/>
                    <a:gd name="f80" fmla="*/ f61 f20 1"/>
                    <a:gd name="f81" fmla="*/ f63 f19 1"/>
                    <a:gd name="f82" fmla="*/ f64 f20 1"/>
                    <a:gd name="f83" fmla="*/ f65 f19 1"/>
                    <a:gd name="f84" fmla="*/ f66 f20 1"/>
                    <a:gd name="f85" fmla="*/ f67 f20 1"/>
                    <a:gd name="f86" fmla="*/ f68 f19 1"/>
                    <a:gd name="f87" fmla="*/ f69 f20 1"/>
                    <a:gd name="f88" fmla="*/ f70 f20 1"/>
                    <a:gd name="f89" fmla="*/ f71 f20 1"/>
                    <a:gd name="f90" fmla="*/ f72 f20 1"/>
                    <a:gd name="f91" fmla="*/ f73 f20 1"/>
                    <a:gd name="f92" fmla="*/ f74 f20 1"/>
                    <a:gd name="f93" fmla="*/ f75 f20 1"/>
                    <a:gd name="f94" fmla="*/ f76 f20 1"/>
                  </a:gdLst>
                  <a:ahLst/>
                  <a:cxnLst>
                    <a:cxn ang="3cd4">
                      <a:pos x="hc" y="t"/>
                    </a:cxn>
                    <a:cxn ang="0">
                      <a:pos x="r" y="vc"/>
                    </a:cxn>
                    <a:cxn ang="cd4">
                      <a:pos x="hc" y="b"/>
                    </a:cxn>
                    <a:cxn ang="cd2">
                      <a:pos x="l" y="vc"/>
                    </a:cxn>
                    <a:cxn ang="f44">
                      <a:pos x="f81" y="f82"/>
                    </a:cxn>
                    <a:cxn ang="f44">
                      <a:pos x="f83" y="f82"/>
                    </a:cxn>
                    <a:cxn ang="f44">
                      <a:pos x="f83" y="f84"/>
                    </a:cxn>
                    <a:cxn ang="f44">
                      <a:pos x="f81" y="f84"/>
                    </a:cxn>
                    <a:cxn ang="f44">
                      <a:pos x="f81" y="f85"/>
                    </a:cxn>
                    <a:cxn ang="f44">
                      <a:pos x="f86" y="f85"/>
                    </a:cxn>
                    <a:cxn ang="f44">
                      <a:pos x="f86" y="f87"/>
                    </a:cxn>
                    <a:cxn ang="f44">
                      <a:pos x="f81" y="f87"/>
                    </a:cxn>
                    <a:cxn ang="f44">
                      <a:pos x="f81" y="f88"/>
                    </a:cxn>
                    <a:cxn ang="f44">
                      <a:pos x="f86" y="f88"/>
                    </a:cxn>
                    <a:cxn ang="f44">
                      <a:pos x="f86" y="f89"/>
                    </a:cxn>
                    <a:cxn ang="f44">
                      <a:pos x="f81" y="f89"/>
                    </a:cxn>
                    <a:cxn ang="f44">
                      <a:pos x="f81" y="f90"/>
                    </a:cxn>
                    <a:cxn ang="f44">
                      <a:pos x="f86" y="f90"/>
                    </a:cxn>
                    <a:cxn ang="f44">
                      <a:pos x="f86" y="f91"/>
                    </a:cxn>
                    <a:cxn ang="f44">
                      <a:pos x="f81" y="f91"/>
                    </a:cxn>
                    <a:cxn ang="f44">
                      <a:pos x="f81" y="f92"/>
                    </a:cxn>
                    <a:cxn ang="f44">
                      <a:pos x="f86" y="f92"/>
                    </a:cxn>
                    <a:cxn ang="f44">
                      <a:pos x="f86" y="f93"/>
                    </a:cxn>
                    <a:cxn ang="f44">
                      <a:pos x="f81" y="f93"/>
                    </a:cxn>
                    <a:cxn ang="f44">
                      <a:pos x="f81" y="f94"/>
                    </a:cxn>
                    <a:cxn ang="f44">
                      <a:pos x="f86" y="f94"/>
                    </a:cxn>
                    <a:cxn ang="f44">
                      <a:pos x="f86" y="f82"/>
                    </a:cxn>
                    <a:cxn ang="f44">
                      <a:pos x="f81" y="f82"/>
                    </a:cxn>
                  </a:cxnLst>
                  <a:rect l="f77" t="f80" r="f78" b="f79"/>
                  <a:pathLst>
                    <a:path w="519" h="1284">
                      <a:moveTo>
                        <a:pt x="f6" y="f5"/>
                      </a:moveTo>
                      <a:lnTo>
                        <a:pt x="f5" y="f5"/>
                      </a:lnTo>
                      <a:lnTo>
                        <a:pt x="f5" y="f7"/>
                      </a:lnTo>
                      <a:lnTo>
                        <a:pt x="f6" y="f7"/>
                      </a:lnTo>
                      <a:lnTo>
                        <a:pt x="f6" y="f8"/>
                      </a:lnTo>
                      <a:lnTo>
                        <a:pt x="f9" y="f8"/>
                      </a:lnTo>
                      <a:lnTo>
                        <a:pt x="f9" y="f10"/>
                      </a:lnTo>
                      <a:lnTo>
                        <a:pt x="f6" y="f10"/>
                      </a:lnTo>
                      <a:lnTo>
                        <a:pt x="f6" y="f11"/>
                      </a:lnTo>
                      <a:lnTo>
                        <a:pt x="f9" y="f11"/>
                      </a:lnTo>
                      <a:lnTo>
                        <a:pt x="f9" y="f12"/>
                      </a:lnTo>
                      <a:lnTo>
                        <a:pt x="f6" y="f12"/>
                      </a:lnTo>
                      <a:lnTo>
                        <a:pt x="f6" y="f13"/>
                      </a:lnTo>
                      <a:lnTo>
                        <a:pt x="f9" y="f13"/>
                      </a:lnTo>
                      <a:lnTo>
                        <a:pt x="f9" y="f14"/>
                      </a:lnTo>
                      <a:lnTo>
                        <a:pt x="f6" y="f14"/>
                      </a:lnTo>
                      <a:lnTo>
                        <a:pt x="f6" y="f15"/>
                      </a:lnTo>
                      <a:lnTo>
                        <a:pt x="f9" y="f15"/>
                      </a:lnTo>
                      <a:lnTo>
                        <a:pt x="f9" y="f16"/>
                      </a:lnTo>
                      <a:lnTo>
                        <a:pt x="f6" y="f16"/>
                      </a:lnTo>
                      <a:lnTo>
                        <a:pt x="f6" y="f17"/>
                      </a:lnTo>
                      <a:lnTo>
                        <a:pt x="f9" y="f17"/>
                      </a:lnTo>
                      <a:lnTo>
                        <a:pt x="f9" y="f5"/>
                      </a:lnTo>
                      <a:lnTo>
                        <a:pt x="f6" y="f5"/>
                      </a:lnTo>
                    </a:path>
                  </a:pathLst>
                </a:cu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4" name="Rectangle 31">
                  <a:extLst>
                    <a:ext uri="{FF2B5EF4-FFF2-40B4-BE49-F238E27FC236}">
                      <a16:creationId xmlns:a16="http://schemas.microsoft.com/office/drawing/2014/main" id="{44ED2123-86DE-4DB3-A4BA-CC31DE8C0D1B}"/>
                    </a:ext>
                  </a:extLst>
                </p:cNvPr>
                <p:cNvSpPr/>
                <p:nvPr/>
              </p:nvSpPr>
              <p:spPr>
                <a:xfrm>
                  <a:off x="3022567" y="5372328"/>
                  <a:ext cx="443090"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5" name="Rectangle 32">
                  <a:extLst>
                    <a:ext uri="{FF2B5EF4-FFF2-40B4-BE49-F238E27FC236}">
                      <a16:creationId xmlns:a16="http://schemas.microsoft.com/office/drawing/2014/main" id="{EBB57431-1ACE-426F-837C-963DCE2CE145}"/>
                    </a:ext>
                  </a:extLst>
                </p:cNvPr>
                <p:cNvSpPr/>
                <p:nvPr/>
              </p:nvSpPr>
              <p:spPr>
                <a:xfrm>
                  <a:off x="3022567" y="5372328"/>
                  <a:ext cx="443090" cy="128518"/>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6" name="Rectangle 33">
                  <a:extLst>
                    <a:ext uri="{FF2B5EF4-FFF2-40B4-BE49-F238E27FC236}">
                      <a16:creationId xmlns:a16="http://schemas.microsoft.com/office/drawing/2014/main" id="{7EC5D4DF-8EE0-4C71-90A8-13DE2D1EC495}"/>
                    </a:ext>
                  </a:extLst>
                </p:cNvPr>
                <p:cNvSpPr/>
                <p:nvPr/>
              </p:nvSpPr>
              <p:spPr>
                <a:xfrm>
                  <a:off x="3022567" y="5594893"/>
                  <a:ext cx="443090"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7" name="Rectangle 34">
                  <a:extLst>
                    <a:ext uri="{FF2B5EF4-FFF2-40B4-BE49-F238E27FC236}">
                      <a16:creationId xmlns:a16="http://schemas.microsoft.com/office/drawing/2014/main" id="{AA40F735-9CD6-43BD-8405-94F5102C293F}"/>
                    </a:ext>
                  </a:extLst>
                </p:cNvPr>
                <p:cNvSpPr/>
                <p:nvPr/>
              </p:nvSpPr>
              <p:spPr>
                <a:xfrm>
                  <a:off x="3022567" y="5594893"/>
                  <a:ext cx="443090" cy="126434"/>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8" name="Rectangle 35">
                  <a:extLst>
                    <a:ext uri="{FF2B5EF4-FFF2-40B4-BE49-F238E27FC236}">
                      <a16:creationId xmlns:a16="http://schemas.microsoft.com/office/drawing/2014/main" id="{CACE9984-37A0-47DF-A28B-9F984D10F16C}"/>
                    </a:ext>
                  </a:extLst>
                </p:cNvPr>
                <p:cNvSpPr/>
                <p:nvPr/>
              </p:nvSpPr>
              <p:spPr>
                <a:xfrm>
                  <a:off x="3022567" y="5815364"/>
                  <a:ext cx="443090"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9" name="Rectangle 36">
                  <a:extLst>
                    <a:ext uri="{FF2B5EF4-FFF2-40B4-BE49-F238E27FC236}">
                      <a16:creationId xmlns:a16="http://schemas.microsoft.com/office/drawing/2014/main" id="{B7410B4A-C68A-44F3-B19B-D7C6D800C693}"/>
                    </a:ext>
                  </a:extLst>
                </p:cNvPr>
                <p:cNvSpPr/>
                <p:nvPr/>
              </p:nvSpPr>
              <p:spPr>
                <a:xfrm>
                  <a:off x="3022567" y="5815364"/>
                  <a:ext cx="443090" cy="128518"/>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30" name="Rectangle 37">
                  <a:extLst>
                    <a:ext uri="{FF2B5EF4-FFF2-40B4-BE49-F238E27FC236}">
                      <a16:creationId xmlns:a16="http://schemas.microsoft.com/office/drawing/2014/main" id="{3870A16D-9531-40C7-A8A4-D250A7DC3A93}"/>
                    </a:ext>
                  </a:extLst>
                </p:cNvPr>
                <p:cNvSpPr/>
                <p:nvPr/>
              </p:nvSpPr>
              <p:spPr>
                <a:xfrm>
                  <a:off x="3022567" y="6034783"/>
                  <a:ext cx="443090" cy="129570"/>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31" name="Rectangle 38">
                  <a:extLst>
                    <a:ext uri="{FF2B5EF4-FFF2-40B4-BE49-F238E27FC236}">
                      <a16:creationId xmlns:a16="http://schemas.microsoft.com/office/drawing/2014/main" id="{1D064108-CBD0-4173-9705-81082484FA78}"/>
                    </a:ext>
                  </a:extLst>
                </p:cNvPr>
                <p:cNvSpPr/>
                <p:nvPr/>
              </p:nvSpPr>
              <p:spPr>
                <a:xfrm>
                  <a:off x="3022567" y="6034783"/>
                  <a:ext cx="443090" cy="129570"/>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32" name="Rectangle 39">
                  <a:extLst>
                    <a:ext uri="{FF2B5EF4-FFF2-40B4-BE49-F238E27FC236}">
                      <a16:creationId xmlns:a16="http://schemas.microsoft.com/office/drawing/2014/main" id="{83569903-602A-43AB-AA31-4093BB6AE7FA}"/>
                    </a:ext>
                  </a:extLst>
                </p:cNvPr>
                <p:cNvSpPr/>
                <p:nvPr/>
              </p:nvSpPr>
              <p:spPr>
                <a:xfrm>
                  <a:off x="3022567" y="5151857"/>
                  <a:ext cx="443090"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33" name="Rectangle 40">
                  <a:extLst>
                    <a:ext uri="{FF2B5EF4-FFF2-40B4-BE49-F238E27FC236}">
                      <a16:creationId xmlns:a16="http://schemas.microsoft.com/office/drawing/2014/main" id="{BB1574BF-D454-4557-97A2-B60DC761D046}"/>
                    </a:ext>
                  </a:extLst>
                </p:cNvPr>
                <p:cNvSpPr/>
                <p:nvPr/>
              </p:nvSpPr>
              <p:spPr>
                <a:xfrm>
                  <a:off x="3022567" y="5151857"/>
                  <a:ext cx="443090" cy="126434"/>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34" name="Rectangle 41">
                  <a:extLst>
                    <a:ext uri="{FF2B5EF4-FFF2-40B4-BE49-F238E27FC236}">
                      <a16:creationId xmlns:a16="http://schemas.microsoft.com/office/drawing/2014/main" id="{318D524F-9563-4025-A988-B64801C21CD4}"/>
                    </a:ext>
                  </a:extLst>
                </p:cNvPr>
                <p:cNvSpPr/>
                <p:nvPr/>
              </p:nvSpPr>
              <p:spPr>
                <a:xfrm>
                  <a:off x="2317171" y="5260534"/>
                  <a:ext cx="987552" cy="1232958"/>
                </a:xfrm>
                <a:prstGeom prst="rect">
                  <a:avLst/>
                </a:prstGeom>
                <a:solidFill>
                  <a:srgbClr val="868686"/>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35" name="Rectangle 42">
                  <a:extLst>
                    <a:ext uri="{FF2B5EF4-FFF2-40B4-BE49-F238E27FC236}">
                      <a16:creationId xmlns:a16="http://schemas.microsoft.com/office/drawing/2014/main" id="{3040BE85-6DF7-40DD-AA23-B03E374939D6}"/>
                    </a:ext>
                  </a:extLst>
                </p:cNvPr>
                <p:cNvSpPr/>
                <p:nvPr/>
              </p:nvSpPr>
              <p:spPr>
                <a:xfrm>
                  <a:off x="2859539" y="6242718"/>
                  <a:ext cx="128537" cy="25077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36" name="Rectangle 43">
                  <a:extLst>
                    <a:ext uri="{FF2B5EF4-FFF2-40B4-BE49-F238E27FC236}">
                      <a16:creationId xmlns:a16="http://schemas.microsoft.com/office/drawing/2014/main" id="{689121A6-33B3-438D-B532-C39C05352116}"/>
                    </a:ext>
                  </a:extLst>
                </p:cNvPr>
                <p:cNvSpPr/>
                <p:nvPr/>
              </p:nvSpPr>
              <p:spPr>
                <a:xfrm>
                  <a:off x="2639040" y="6242718"/>
                  <a:ext cx="125400" cy="25077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37" name="Rectangle 44">
                  <a:extLst>
                    <a:ext uri="{FF2B5EF4-FFF2-40B4-BE49-F238E27FC236}">
                      <a16:creationId xmlns:a16="http://schemas.microsoft.com/office/drawing/2014/main" id="{A6A34FBF-EB52-4AFD-AA41-C4AB4EE9DA59}"/>
                    </a:ext>
                  </a:extLst>
                </p:cNvPr>
                <p:cNvSpPr/>
                <p:nvPr/>
              </p:nvSpPr>
              <p:spPr>
                <a:xfrm>
                  <a:off x="2415396" y="5372328"/>
                  <a:ext cx="795271"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38" name="Rectangle 45">
                  <a:extLst>
                    <a:ext uri="{FF2B5EF4-FFF2-40B4-BE49-F238E27FC236}">
                      <a16:creationId xmlns:a16="http://schemas.microsoft.com/office/drawing/2014/main" id="{81BD0436-B458-40B0-A982-AE3E6FFAAC56}"/>
                    </a:ext>
                  </a:extLst>
                </p:cNvPr>
                <p:cNvSpPr/>
                <p:nvPr/>
              </p:nvSpPr>
              <p:spPr>
                <a:xfrm>
                  <a:off x="2415396" y="5594893"/>
                  <a:ext cx="795271"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39" name="Rectangle 46">
                  <a:extLst>
                    <a:ext uri="{FF2B5EF4-FFF2-40B4-BE49-F238E27FC236}">
                      <a16:creationId xmlns:a16="http://schemas.microsoft.com/office/drawing/2014/main" id="{EEFF7F4C-5CD7-4A14-9B92-4401756E2CCD}"/>
                    </a:ext>
                  </a:extLst>
                </p:cNvPr>
                <p:cNvSpPr/>
                <p:nvPr/>
              </p:nvSpPr>
              <p:spPr>
                <a:xfrm>
                  <a:off x="2415396" y="5815364"/>
                  <a:ext cx="795271"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40" name="Rectangle 47">
                  <a:extLst>
                    <a:ext uri="{FF2B5EF4-FFF2-40B4-BE49-F238E27FC236}">
                      <a16:creationId xmlns:a16="http://schemas.microsoft.com/office/drawing/2014/main" id="{E9458E89-EAA2-4B28-BF73-A05C12FD72C7}"/>
                    </a:ext>
                  </a:extLst>
                </p:cNvPr>
                <p:cNvSpPr/>
                <p:nvPr/>
              </p:nvSpPr>
              <p:spPr>
                <a:xfrm>
                  <a:off x="2415396" y="6034783"/>
                  <a:ext cx="795271" cy="129570"/>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sp>
            <p:nvSpPr>
              <p:cNvPr id="154" name="Text">
                <a:extLst>
                  <a:ext uri="{FF2B5EF4-FFF2-40B4-BE49-F238E27FC236}">
                    <a16:creationId xmlns:a16="http://schemas.microsoft.com/office/drawing/2014/main" id="{5176EB97-A2C7-4A90-B105-8D47AC3AC1A2}"/>
                  </a:ext>
                </a:extLst>
              </p:cNvPr>
              <p:cNvSpPr/>
              <p:nvPr/>
            </p:nvSpPr>
            <p:spPr>
              <a:xfrm>
                <a:off x="1414051" y="6515877"/>
                <a:ext cx="1304514" cy="448564"/>
              </a:xfrm>
              <a:prstGeom prst="rect">
                <a:avLst/>
              </a:prstGeom>
              <a:noFill/>
              <a:ln cap="flat">
                <a:noFill/>
                <a:prstDash val="solid"/>
              </a:ln>
            </p:spPr>
            <p:txBody>
              <a:bodyPr vert="horz" wrap="square" lIns="0" tIns="0" rIns="0" bIns="0" anchor="t" anchorCtr="1" compatLnSpc="1">
                <a:noAutofit/>
              </a:bodyPr>
              <a:lstStyle/>
              <a:p>
                <a:pPr marL="0" marR="0" lvl="0" indent="0" algn="ctr" defTabSz="913839"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r>
                  <a:rPr kumimoji="0" lang="en-US" sz="1372" b="0" i="0" u="none" strike="noStrike" kern="0" cap="none" spc="-49" normalizeH="0" baseline="0" noProof="0" dirty="0">
                    <a:ln>
                      <a:noFill/>
                    </a:ln>
                    <a:solidFill>
                      <a:srgbClr val="505050"/>
                    </a:solidFill>
                    <a:effectLst/>
                    <a:uLnTx/>
                    <a:uFillTx/>
                    <a:latin typeface="Segoe UI" panose="020B0502040204020203" pitchFamily="34" charset="0"/>
                    <a:ea typeface="+mn-ea"/>
                    <a:cs typeface="Segoe UI" panose="020B0502040204020203" pitchFamily="34" charset="0"/>
                  </a:rPr>
                  <a:t>On-premises</a:t>
                </a:r>
              </a:p>
            </p:txBody>
          </p:sp>
        </p:grpSp>
        <p:grpSp>
          <p:nvGrpSpPr>
            <p:cNvPr id="90" name="Group 2">
              <a:extLst>
                <a:ext uri="{FF2B5EF4-FFF2-40B4-BE49-F238E27FC236}">
                  <a16:creationId xmlns:a16="http://schemas.microsoft.com/office/drawing/2014/main" id="{E750150A-6AC5-47FA-B000-99B07F90BA66}"/>
                </a:ext>
              </a:extLst>
            </p:cNvPr>
            <p:cNvGrpSpPr>
              <a:grpSpLocks noChangeAspect="1"/>
            </p:cNvGrpSpPr>
            <p:nvPr/>
          </p:nvGrpSpPr>
          <p:grpSpPr>
            <a:xfrm>
              <a:off x="2641723" y="5160403"/>
              <a:ext cx="863962" cy="830036"/>
              <a:chOff x="3197318" y="5374450"/>
              <a:chExt cx="1102629" cy="1059331"/>
            </a:xfrm>
          </p:grpSpPr>
          <p:grpSp>
            <p:nvGrpSpPr>
              <p:cNvPr id="91" name="Group 162">
                <a:extLst>
                  <a:ext uri="{FF2B5EF4-FFF2-40B4-BE49-F238E27FC236}">
                    <a16:creationId xmlns:a16="http://schemas.microsoft.com/office/drawing/2014/main" id="{359AC6C8-7261-4264-8046-C8A1728C58D3}"/>
                  </a:ext>
                </a:extLst>
              </p:cNvPr>
              <p:cNvGrpSpPr/>
              <p:nvPr/>
            </p:nvGrpSpPr>
            <p:grpSpPr>
              <a:xfrm>
                <a:off x="3197318" y="5719773"/>
                <a:ext cx="367515" cy="311389"/>
                <a:chOff x="3197318" y="5719773"/>
                <a:chExt cx="367515" cy="311389"/>
              </a:xfrm>
            </p:grpSpPr>
            <p:sp>
              <p:nvSpPr>
                <p:cNvPr id="117" name="Freeform 5">
                  <a:extLst>
                    <a:ext uri="{FF2B5EF4-FFF2-40B4-BE49-F238E27FC236}">
                      <a16:creationId xmlns:a16="http://schemas.microsoft.com/office/drawing/2014/main" id="{BE6F5A57-ECAD-44D5-BC9D-365EBDA6DAC8}"/>
                    </a:ext>
                  </a:extLst>
                </p:cNvPr>
                <p:cNvSpPr/>
                <p:nvPr/>
              </p:nvSpPr>
              <p:spPr>
                <a:xfrm>
                  <a:off x="3317470" y="5953493"/>
                  <a:ext cx="94000" cy="46881"/>
                </a:xfrm>
                <a:custGeom>
                  <a:avLst/>
                  <a:gdLst>
                    <a:gd name="f0" fmla="val 10800000"/>
                    <a:gd name="f1" fmla="val 5400000"/>
                    <a:gd name="f2" fmla="val 180"/>
                    <a:gd name="f3" fmla="val w"/>
                    <a:gd name="f4" fmla="val h"/>
                    <a:gd name="f5" fmla="val 0"/>
                    <a:gd name="f6" fmla="val 48"/>
                    <a:gd name="f7" fmla="val 24"/>
                    <a:gd name="f8" fmla="val 42"/>
                    <a:gd name="f9" fmla="val 11"/>
                    <a:gd name="f10" fmla="val 22"/>
                    <a:gd name="f11" fmla="val 47"/>
                    <a:gd name="f12" fmla="val 23"/>
                    <a:gd name="f13" fmla="val 45"/>
                    <a:gd name="f14" fmla="val 3"/>
                    <a:gd name="f15" fmla="val 1"/>
                    <a:gd name="f16" fmla="val 6"/>
                    <a:gd name="f17" fmla="+- 0 0 -90"/>
                    <a:gd name="f18" fmla="*/ f3 1 48"/>
                    <a:gd name="f19" fmla="*/ f4 1 24"/>
                    <a:gd name="f20" fmla="val f5"/>
                    <a:gd name="f21" fmla="val f6"/>
                    <a:gd name="f22" fmla="val f7"/>
                    <a:gd name="f23" fmla="*/ f17 f0 1"/>
                    <a:gd name="f24" fmla="+- f22 0 f20"/>
                    <a:gd name="f25" fmla="+- f21 0 f20"/>
                    <a:gd name="f26" fmla="*/ f23 1 f2"/>
                    <a:gd name="f27" fmla="*/ f25 1 48"/>
                    <a:gd name="f28" fmla="*/ f24 1 24"/>
                    <a:gd name="f29" fmla="*/ 42 f25 1"/>
                    <a:gd name="f30" fmla="*/ 0 f24 1"/>
                    <a:gd name="f31" fmla="*/ 11 f24 1"/>
                    <a:gd name="f32" fmla="*/ 48 f25 1"/>
                    <a:gd name="f33" fmla="*/ 22 f24 1"/>
                    <a:gd name="f34" fmla="*/ 45 f25 1"/>
                    <a:gd name="f35" fmla="*/ 23 f24 1"/>
                    <a:gd name="f36" fmla="*/ 3 f25 1"/>
                    <a:gd name="f37" fmla="*/ 0 f25 1"/>
                    <a:gd name="f38" fmla="*/ 6 f25 1"/>
                    <a:gd name="f39" fmla="+- f26 0 f1"/>
                    <a:gd name="f40" fmla="*/ f29 1 48"/>
                    <a:gd name="f41" fmla="*/ f30 1 24"/>
                    <a:gd name="f42" fmla="*/ f31 1 24"/>
                    <a:gd name="f43" fmla="*/ f32 1 48"/>
                    <a:gd name="f44" fmla="*/ f33 1 24"/>
                    <a:gd name="f45" fmla="*/ f34 1 48"/>
                    <a:gd name="f46" fmla="*/ f35 1 24"/>
                    <a:gd name="f47" fmla="*/ f36 1 48"/>
                    <a:gd name="f48" fmla="*/ f37 1 48"/>
                    <a:gd name="f49" fmla="*/ f38 1 48"/>
                    <a:gd name="f50" fmla="*/ 0 1 f27"/>
                    <a:gd name="f51" fmla="*/ f21 1 f27"/>
                    <a:gd name="f52" fmla="*/ 0 1 f28"/>
                    <a:gd name="f53" fmla="*/ f22 1 f28"/>
                    <a:gd name="f54" fmla="*/ f40 1 f27"/>
                    <a:gd name="f55" fmla="*/ f41 1 f28"/>
                    <a:gd name="f56" fmla="*/ f42 1 f28"/>
                    <a:gd name="f57" fmla="*/ f43 1 f27"/>
                    <a:gd name="f58" fmla="*/ f44 1 f28"/>
                    <a:gd name="f59" fmla="*/ f45 1 f27"/>
                    <a:gd name="f60" fmla="*/ f46 1 f28"/>
                    <a:gd name="f61" fmla="*/ f47 1 f27"/>
                    <a:gd name="f62" fmla="*/ f48 1 f27"/>
                    <a:gd name="f63" fmla="*/ f49 1 f27"/>
                    <a:gd name="f64" fmla="*/ f50 f18 1"/>
                    <a:gd name="f65" fmla="*/ f51 f18 1"/>
                    <a:gd name="f66" fmla="*/ f53 f19 1"/>
                    <a:gd name="f67" fmla="*/ f52 f19 1"/>
                    <a:gd name="f68" fmla="*/ f54 f18 1"/>
                    <a:gd name="f69" fmla="*/ f55 f19 1"/>
                    <a:gd name="f70" fmla="*/ f56 f19 1"/>
                    <a:gd name="f71" fmla="*/ f57 f18 1"/>
                    <a:gd name="f72" fmla="*/ f58 f19 1"/>
                    <a:gd name="f73" fmla="*/ f59 f18 1"/>
                    <a:gd name="f74" fmla="*/ f60 f19 1"/>
                    <a:gd name="f75" fmla="*/ f61 f18 1"/>
                    <a:gd name="f76" fmla="*/ f62 f18 1"/>
                    <a:gd name="f77" fmla="*/ f63 f18 1"/>
                  </a:gdLst>
                  <a:ahLst/>
                  <a:cxnLst>
                    <a:cxn ang="3cd4">
                      <a:pos x="hc" y="t"/>
                    </a:cxn>
                    <a:cxn ang="0">
                      <a:pos x="r" y="vc"/>
                    </a:cxn>
                    <a:cxn ang="cd4">
                      <a:pos x="hc" y="b"/>
                    </a:cxn>
                    <a:cxn ang="cd2">
                      <a:pos x="l" y="vc"/>
                    </a:cxn>
                    <a:cxn ang="f39">
                      <a:pos x="f68" y="f69"/>
                    </a:cxn>
                    <a:cxn ang="f39">
                      <a:pos x="f68" y="f70"/>
                    </a:cxn>
                    <a:cxn ang="f39">
                      <a:pos x="f71" y="f72"/>
                    </a:cxn>
                    <a:cxn ang="f39">
                      <a:pos x="f73" y="f74"/>
                    </a:cxn>
                    <a:cxn ang="f39">
                      <a:pos x="f75" y="f74"/>
                    </a:cxn>
                    <a:cxn ang="f39">
                      <a:pos x="f76" y="f72"/>
                    </a:cxn>
                    <a:cxn ang="f39">
                      <a:pos x="f77" y="f70"/>
                    </a:cxn>
                    <a:cxn ang="f39">
                      <a:pos x="f77" y="f69"/>
                    </a:cxn>
                  </a:cxnLst>
                  <a:rect l="f64" t="f67" r="f65" b="f66"/>
                  <a:pathLst>
                    <a:path w="48" h="24">
                      <a:moveTo>
                        <a:pt x="f8" y="f5"/>
                      </a:moveTo>
                      <a:cubicBezTo>
                        <a:pt x="f8" y="f9"/>
                        <a:pt x="f8" y="f9"/>
                        <a:pt x="f8" y="f9"/>
                      </a:cubicBezTo>
                      <a:cubicBezTo>
                        <a:pt x="f6" y="f10"/>
                        <a:pt x="f6" y="f10"/>
                        <a:pt x="f6" y="f10"/>
                      </a:cubicBezTo>
                      <a:cubicBezTo>
                        <a:pt x="f6" y="f7"/>
                        <a:pt x="f11" y="f12"/>
                        <a:pt x="f13" y="f12"/>
                      </a:cubicBezTo>
                      <a:cubicBezTo>
                        <a:pt x="f14" y="f12"/>
                        <a:pt x="f14" y="f12"/>
                        <a:pt x="f14" y="f12"/>
                      </a:cubicBezTo>
                      <a:cubicBezTo>
                        <a:pt x="f15" y="f12"/>
                        <a:pt x="f5" y="f7"/>
                        <a:pt x="f5" y="f10"/>
                      </a:cubicBezTo>
                      <a:cubicBezTo>
                        <a:pt x="f16" y="f9"/>
                        <a:pt x="f16" y="f9"/>
                        <a:pt x="f16" y="f9"/>
                      </a:cubicBezTo>
                      <a:cubicBezTo>
                        <a:pt x="f16" y="f5"/>
                        <a:pt x="f16" y="f5"/>
                        <a:pt x="f16" y="f5"/>
                      </a:cubicBez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sp>
              <p:nvSpPr>
                <p:cNvPr id="118" name="Freeform 6">
                  <a:extLst>
                    <a:ext uri="{FF2B5EF4-FFF2-40B4-BE49-F238E27FC236}">
                      <a16:creationId xmlns:a16="http://schemas.microsoft.com/office/drawing/2014/main" id="{29C92CD0-ADE6-4914-BA0B-A090D236AA3F}"/>
                    </a:ext>
                  </a:extLst>
                </p:cNvPr>
                <p:cNvSpPr/>
                <p:nvPr/>
              </p:nvSpPr>
              <p:spPr>
                <a:xfrm>
                  <a:off x="3197318" y="5719773"/>
                  <a:ext cx="330756" cy="234415"/>
                </a:xfrm>
                <a:custGeom>
                  <a:avLst/>
                  <a:gdLst>
                    <a:gd name="f0" fmla="val 10800000"/>
                    <a:gd name="f1" fmla="val 5400000"/>
                    <a:gd name="f2" fmla="val 180"/>
                    <a:gd name="f3" fmla="val w"/>
                    <a:gd name="f4" fmla="val h"/>
                    <a:gd name="f5" fmla="val 0"/>
                    <a:gd name="f6" fmla="val 168"/>
                    <a:gd name="f7" fmla="val 120"/>
                    <a:gd name="f8" fmla="val 118"/>
                    <a:gd name="f9" fmla="val 10"/>
                    <a:gd name="f10" fmla="val 4"/>
                    <a:gd name="f11" fmla="val 115"/>
                    <a:gd name="f12" fmla="val 110"/>
                    <a:gd name="f13" fmla="val 158"/>
                    <a:gd name="f14" fmla="val 164"/>
                    <a:gd name="f15" fmla="val 29"/>
                    <a:gd name="f16" fmla="+- 0 0 -90"/>
                    <a:gd name="f17" fmla="*/ f3 1 168"/>
                    <a:gd name="f18" fmla="*/ f4 1 120"/>
                    <a:gd name="f19" fmla="val f5"/>
                    <a:gd name="f20" fmla="val f6"/>
                    <a:gd name="f21" fmla="val f7"/>
                    <a:gd name="f22" fmla="*/ f16 f0 1"/>
                    <a:gd name="f23" fmla="+- f21 0 f19"/>
                    <a:gd name="f24" fmla="+- f20 0 f19"/>
                    <a:gd name="f25" fmla="*/ f22 1 f2"/>
                    <a:gd name="f26" fmla="*/ f24 1 168"/>
                    <a:gd name="f27" fmla="*/ f23 1 120"/>
                    <a:gd name="f28" fmla="*/ 118 f24 1"/>
                    <a:gd name="f29" fmla="*/ 120 f23 1"/>
                    <a:gd name="f30" fmla="*/ 10 f24 1"/>
                    <a:gd name="f31" fmla="*/ 0 f24 1"/>
                    <a:gd name="f32" fmla="*/ 110 f23 1"/>
                    <a:gd name="f33" fmla="*/ 10 f23 1"/>
                    <a:gd name="f34" fmla="*/ 0 f23 1"/>
                    <a:gd name="f35" fmla="*/ 158 f24 1"/>
                    <a:gd name="f36" fmla="*/ 168 f24 1"/>
                    <a:gd name="f37" fmla="*/ 29 f23 1"/>
                    <a:gd name="f38" fmla="+- f25 0 f1"/>
                    <a:gd name="f39" fmla="*/ f28 1 168"/>
                    <a:gd name="f40" fmla="*/ f29 1 120"/>
                    <a:gd name="f41" fmla="*/ f30 1 168"/>
                    <a:gd name="f42" fmla="*/ f31 1 168"/>
                    <a:gd name="f43" fmla="*/ f32 1 120"/>
                    <a:gd name="f44" fmla="*/ f33 1 120"/>
                    <a:gd name="f45" fmla="*/ f34 1 120"/>
                    <a:gd name="f46" fmla="*/ f35 1 168"/>
                    <a:gd name="f47" fmla="*/ f36 1 168"/>
                    <a:gd name="f48" fmla="*/ f37 1 120"/>
                    <a:gd name="f49" fmla="*/ 0 1 f26"/>
                    <a:gd name="f50" fmla="*/ f20 1 f26"/>
                    <a:gd name="f51" fmla="*/ 0 1 f27"/>
                    <a:gd name="f52" fmla="*/ f21 1 f27"/>
                    <a:gd name="f53" fmla="*/ f39 1 f26"/>
                    <a:gd name="f54" fmla="*/ f40 1 f27"/>
                    <a:gd name="f55" fmla="*/ f41 1 f26"/>
                    <a:gd name="f56" fmla="*/ f42 1 f26"/>
                    <a:gd name="f57" fmla="*/ f43 1 f27"/>
                    <a:gd name="f58" fmla="*/ f44 1 f27"/>
                    <a:gd name="f59" fmla="*/ f45 1 f27"/>
                    <a:gd name="f60" fmla="*/ f46 1 f26"/>
                    <a:gd name="f61" fmla="*/ f47 1 f26"/>
                    <a:gd name="f62" fmla="*/ f48 1 f27"/>
                    <a:gd name="f63" fmla="*/ f49 f17 1"/>
                    <a:gd name="f64" fmla="*/ f50 f17 1"/>
                    <a:gd name="f65" fmla="*/ f52 f18 1"/>
                    <a:gd name="f66" fmla="*/ f51 f18 1"/>
                    <a:gd name="f67" fmla="*/ f53 f17 1"/>
                    <a:gd name="f68" fmla="*/ f54 f18 1"/>
                    <a:gd name="f69" fmla="*/ f55 f17 1"/>
                    <a:gd name="f70" fmla="*/ f56 f17 1"/>
                    <a:gd name="f71" fmla="*/ f57 f18 1"/>
                    <a:gd name="f72" fmla="*/ f58 f18 1"/>
                    <a:gd name="f73" fmla="*/ f59 f18 1"/>
                    <a:gd name="f74" fmla="*/ f60 f17 1"/>
                    <a:gd name="f75" fmla="*/ f61 f17 1"/>
                    <a:gd name="f76" fmla="*/ f62 f18 1"/>
                  </a:gdLst>
                  <a:ahLst/>
                  <a:cxnLst>
                    <a:cxn ang="3cd4">
                      <a:pos x="hc" y="t"/>
                    </a:cxn>
                    <a:cxn ang="0">
                      <a:pos x="r" y="vc"/>
                    </a:cxn>
                    <a:cxn ang="cd4">
                      <a:pos x="hc" y="b"/>
                    </a:cxn>
                    <a:cxn ang="cd2">
                      <a:pos x="l" y="vc"/>
                    </a:cxn>
                    <a:cxn ang="f38">
                      <a:pos x="f67" y="f68"/>
                    </a:cxn>
                    <a:cxn ang="f38">
                      <a:pos x="f69" y="f68"/>
                    </a:cxn>
                    <a:cxn ang="f38">
                      <a:pos x="f70" y="f71"/>
                    </a:cxn>
                    <a:cxn ang="f38">
                      <a:pos x="f70" y="f72"/>
                    </a:cxn>
                    <a:cxn ang="f38">
                      <a:pos x="f69" y="f73"/>
                    </a:cxn>
                    <a:cxn ang="f38">
                      <a:pos x="f74" y="f73"/>
                    </a:cxn>
                    <a:cxn ang="f38">
                      <a:pos x="f75" y="f72"/>
                    </a:cxn>
                    <a:cxn ang="f38">
                      <a:pos x="f75" y="f76"/>
                    </a:cxn>
                  </a:cxnLst>
                  <a:rect l="f63" t="f66" r="f64" b="f65"/>
                  <a:pathLst>
                    <a:path w="168" h="120">
                      <a:moveTo>
                        <a:pt x="f8" y="f7"/>
                      </a:moveTo>
                      <a:cubicBezTo>
                        <a:pt x="f9" y="f7"/>
                        <a:pt x="f9" y="f7"/>
                        <a:pt x="f9" y="f7"/>
                      </a:cubicBezTo>
                      <a:cubicBezTo>
                        <a:pt x="f10" y="f7"/>
                        <a:pt x="f5" y="f11"/>
                        <a:pt x="f5" y="f12"/>
                      </a:cubicBezTo>
                      <a:cubicBezTo>
                        <a:pt x="f5" y="f9"/>
                        <a:pt x="f5" y="f9"/>
                        <a:pt x="f5" y="f9"/>
                      </a:cubicBezTo>
                      <a:cubicBezTo>
                        <a:pt x="f5" y="f10"/>
                        <a:pt x="f10" y="f5"/>
                        <a:pt x="f9" y="f5"/>
                      </a:cubicBezTo>
                      <a:cubicBezTo>
                        <a:pt x="f13" y="f5"/>
                        <a:pt x="f13" y="f5"/>
                        <a:pt x="f13" y="f5"/>
                      </a:cubicBezTo>
                      <a:cubicBezTo>
                        <a:pt x="f14" y="f5"/>
                        <a:pt x="f6" y="f10"/>
                        <a:pt x="f6" y="f9"/>
                      </a:cubicBezTo>
                      <a:cubicBezTo>
                        <a:pt x="f6" y="f15"/>
                        <a:pt x="f6" y="f15"/>
                        <a:pt x="f6" y="f15"/>
                      </a:cubicBez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sp>
              <p:nvSpPr>
                <p:cNvPr id="119" name="Freeform 7">
                  <a:extLst>
                    <a:ext uri="{FF2B5EF4-FFF2-40B4-BE49-F238E27FC236}">
                      <a16:creationId xmlns:a16="http://schemas.microsoft.com/office/drawing/2014/main" id="{2419E1DB-79BC-4D67-A219-15D94B04BAA3}"/>
                    </a:ext>
                  </a:extLst>
                </p:cNvPr>
                <p:cNvSpPr/>
                <p:nvPr/>
              </p:nvSpPr>
              <p:spPr>
                <a:xfrm>
                  <a:off x="3201561" y="5912208"/>
                  <a:ext cx="227575" cy="0"/>
                </a:xfrm>
                <a:custGeom>
                  <a:avLst/>
                  <a:gdLst>
                    <a:gd name="f0" fmla="val 10800000"/>
                    <a:gd name="f1" fmla="val 5400000"/>
                    <a:gd name="f2" fmla="val 180"/>
                    <a:gd name="f3" fmla="val w"/>
                    <a:gd name="f4" fmla="val h"/>
                    <a:gd name="f5" fmla="val 0"/>
                    <a:gd name="f6" fmla="val 227573"/>
                    <a:gd name="f7" fmla="val 126902"/>
                    <a:gd name="f8" fmla="+- 0 0 -90"/>
                    <a:gd name="f9" fmla="*/ f3 1 227573"/>
                    <a:gd name="f10" fmla="*/ f4 1 0"/>
                    <a:gd name="f11" fmla="val f5"/>
                    <a:gd name="f12" fmla="val f6"/>
                    <a:gd name="f13" fmla="*/ f8 f0 1"/>
                    <a:gd name="f14" fmla="+- f11 0 f11"/>
                    <a:gd name="f15" fmla="+- f12 0 f11"/>
                    <a:gd name="f16" fmla="*/ f13 1 f2"/>
                    <a:gd name="f17" fmla="*/ f15 1 227573"/>
                    <a:gd name="f18" fmla="*/ f14 1 0"/>
                    <a:gd name="f19" fmla="+- f16 0 f1"/>
                    <a:gd name="f20" fmla="*/ 0 1 f17"/>
                    <a:gd name="f21" fmla="*/ 0 1 f18"/>
                    <a:gd name="f22" fmla="*/ 126902 1 f17"/>
                    <a:gd name="f23" fmla="*/ 227573 1 f17"/>
                    <a:gd name="f24" fmla="*/ 1 1 f18"/>
                    <a:gd name="f25" fmla="*/ f20 f9 1"/>
                    <a:gd name="f26" fmla="*/ f23 f9 1"/>
                    <a:gd name="f27" fmla="*/ f24 f10 1"/>
                    <a:gd name="f28" fmla="*/ f21 f10 1"/>
                    <a:gd name="f29" fmla="*/ f22 f9 1"/>
                  </a:gdLst>
                  <a:ahLst/>
                  <a:cxnLst>
                    <a:cxn ang="3cd4">
                      <a:pos x="hc" y="t"/>
                    </a:cxn>
                    <a:cxn ang="0">
                      <a:pos x="r" y="vc"/>
                    </a:cxn>
                    <a:cxn ang="cd4">
                      <a:pos x="hc" y="b"/>
                    </a:cxn>
                    <a:cxn ang="cd2">
                      <a:pos x="l" y="vc"/>
                    </a:cxn>
                    <a:cxn ang="f19">
                      <a:pos x="f25" y="f28"/>
                    </a:cxn>
                    <a:cxn ang="f19">
                      <a:pos x="f29" y="f28"/>
                    </a:cxn>
                    <a:cxn ang="f19">
                      <a:pos x="f26" y="f28"/>
                    </a:cxn>
                  </a:cxnLst>
                  <a:rect l="f25" t="f28" r="f26" b="f27"/>
                  <a:pathLst>
                    <a:path w="227573">
                      <a:moveTo>
                        <a:pt x="f5" y="f5"/>
                      </a:moveTo>
                      <a:lnTo>
                        <a:pt x="f7" y="f5"/>
                      </a:lnTo>
                      <a:lnTo>
                        <a:pt x="f6" y="f5"/>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sp>
              <p:nvSpPr>
                <p:cNvPr id="120" name="Freeform 8">
                  <a:extLst>
                    <a:ext uri="{FF2B5EF4-FFF2-40B4-BE49-F238E27FC236}">
                      <a16:creationId xmlns:a16="http://schemas.microsoft.com/office/drawing/2014/main" id="{CEF4F150-D445-4C11-8779-9D5DB3C0C2FB}"/>
                    </a:ext>
                  </a:extLst>
                </p:cNvPr>
                <p:cNvSpPr/>
                <p:nvPr/>
              </p:nvSpPr>
              <p:spPr>
                <a:xfrm>
                  <a:off x="3429137" y="5775752"/>
                  <a:ext cx="135696" cy="255410"/>
                </a:xfrm>
                <a:custGeom>
                  <a:avLst/>
                  <a:gdLst>
                    <a:gd name="f0" fmla="val 10800000"/>
                    <a:gd name="f1" fmla="val 5400000"/>
                    <a:gd name="f2" fmla="val 180"/>
                    <a:gd name="f3" fmla="val w"/>
                    <a:gd name="f4" fmla="val h"/>
                    <a:gd name="f5" fmla="val 0"/>
                    <a:gd name="f6" fmla="val 69"/>
                    <a:gd name="f7" fmla="val 131"/>
                    <a:gd name="f8" fmla="val 118"/>
                    <a:gd name="f9" fmla="val 126"/>
                    <a:gd name="f10" fmla="val 64"/>
                    <a:gd name="f11" fmla="val 56"/>
                    <a:gd name="f12" fmla="val 12"/>
                    <a:gd name="f13" fmla="val 4"/>
                    <a:gd name="f14" fmla="val 13"/>
                    <a:gd name="f15" fmla="+- 0 0 -90"/>
                    <a:gd name="f16" fmla="*/ f3 1 69"/>
                    <a:gd name="f17" fmla="*/ f4 1 131"/>
                    <a:gd name="f18" fmla="val f5"/>
                    <a:gd name="f19" fmla="val f6"/>
                    <a:gd name="f20" fmla="val f7"/>
                    <a:gd name="f21" fmla="*/ f15 f0 1"/>
                    <a:gd name="f22" fmla="+- f20 0 f18"/>
                    <a:gd name="f23" fmla="+- f19 0 f18"/>
                    <a:gd name="f24" fmla="*/ f21 1 f2"/>
                    <a:gd name="f25" fmla="*/ f23 1 69"/>
                    <a:gd name="f26" fmla="*/ f22 1 131"/>
                    <a:gd name="f27" fmla="*/ 69 f23 1"/>
                    <a:gd name="f28" fmla="*/ 118 f22 1"/>
                    <a:gd name="f29" fmla="*/ 56 f23 1"/>
                    <a:gd name="f30" fmla="*/ 131 f22 1"/>
                    <a:gd name="f31" fmla="*/ 12 f23 1"/>
                    <a:gd name="f32" fmla="*/ 0 f23 1"/>
                    <a:gd name="f33" fmla="*/ 13 f22 1"/>
                    <a:gd name="f34" fmla="*/ 0 f22 1"/>
                    <a:gd name="f35" fmla="+- f24 0 f1"/>
                    <a:gd name="f36" fmla="*/ f27 1 69"/>
                    <a:gd name="f37" fmla="*/ f28 1 131"/>
                    <a:gd name="f38" fmla="*/ f29 1 69"/>
                    <a:gd name="f39" fmla="*/ f30 1 131"/>
                    <a:gd name="f40" fmla="*/ f31 1 69"/>
                    <a:gd name="f41" fmla="*/ f32 1 69"/>
                    <a:gd name="f42" fmla="*/ f33 1 131"/>
                    <a:gd name="f43" fmla="*/ f34 1 131"/>
                    <a:gd name="f44" fmla="*/ 0 1 f25"/>
                    <a:gd name="f45" fmla="*/ f19 1 f25"/>
                    <a:gd name="f46" fmla="*/ 0 1 f26"/>
                    <a:gd name="f47" fmla="*/ f20 1 f26"/>
                    <a:gd name="f48" fmla="*/ f36 1 f25"/>
                    <a:gd name="f49" fmla="*/ f37 1 f26"/>
                    <a:gd name="f50" fmla="*/ f38 1 f25"/>
                    <a:gd name="f51" fmla="*/ f39 1 f26"/>
                    <a:gd name="f52" fmla="*/ f40 1 f25"/>
                    <a:gd name="f53" fmla="*/ f41 1 f25"/>
                    <a:gd name="f54" fmla="*/ f42 1 f26"/>
                    <a:gd name="f55" fmla="*/ f43 1 f26"/>
                    <a:gd name="f56" fmla="*/ f44 f16 1"/>
                    <a:gd name="f57" fmla="*/ f45 f16 1"/>
                    <a:gd name="f58" fmla="*/ f47 f17 1"/>
                    <a:gd name="f59" fmla="*/ f46 f17 1"/>
                    <a:gd name="f60" fmla="*/ f48 f16 1"/>
                    <a:gd name="f61" fmla="*/ f49 f17 1"/>
                    <a:gd name="f62" fmla="*/ f50 f16 1"/>
                    <a:gd name="f63" fmla="*/ f51 f17 1"/>
                    <a:gd name="f64" fmla="*/ f52 f16 1"/>
                    <a:gd name="f65" fmla="*/ f53 f16 1"/>
                    <a:gd name="f66" fmla="*/ f54 f17 1"/>
                    <a:gd name="f67" fmla="*/ f55 f17 1"/>
                  </a:gdLst>
                  <a:ahLst/>
                  <a:cxnLst>
                    <a:cxn ang="3cd4">
                      <a:pos x="hc" y="t"/>
                    </a:cxn>
                    <a:cxn ang="0">
                      <a:pos x="r" y="vc"/>
                    </a:cxn>
                    <a:cxn ang="cd4">
                      <a:pos x="hc" y="b"/>
                    </a:cxn>
                    <a:cxn ang="cd2">
                      <a:pos x="l" y="vc"/>
                    </a:cxn>
                    <a:cxn ang="f35">
                      <a:pos x="f60" y="f61"/>
                    </a:cxn>
                    <a:cxn ang="f35">
                      <a:pos x="f62" y="f63"/>
                    </a:cxn>
                    <a:cxn ang="f35">
                      <a:pos x="f64" y="f63"/>
                    </a:cxn>
                    <a:cxn ang="f35">
                      <a:pos x="f65" y="f61"/>
                    </a:cxn>
                    <a:cxn ang="f35">
                      <a:pos x="f65" y="f66"/>
                    </a:cxn>
                    <a:cxn ang="f35">
                      <a:pos x="f64" y="f67"/>
                    </a:cxn>
                    <a:cxn ang="f35">
                      <a:pos x="f62" y="f67"/>
                    </a:cxn>
                    <a:cxn ang="f35">
                      <a:pos x="f60" y="f66"/>
                    </a:cxn>
                    <a:cxn ang="f35">
                      <a:pos x="f60" y="f61"/>
                    </a:cxn>
                  </a:cxnLst>
                  <a:rect l="f56" t="f59" r="f57" b="f58"/>
                  <a:pathLst>
                    <a:path w="69" h="131">
                      <a:moveTo>
                        <a:pt x="f6" y="f8"/>
                      </a:moveTo>
                      <a:cubicBezTo>
                        <a:pt x="f6" y="f9"/>
                        <a:pt x="f10" y="f7"/>
                        <a:pt x="f11" y="f7"/>
                      </a:cubicBezTo>
                      <a:cubicBezTo>
                        <a:pt x="f12" y="f7"/>
                        <a:pt x="f12" y="f7"/>
                        <a:pt x="f12" y="f7"/>
                      </a:cubicBezTo>
                      <a:cubicBezTo>
                        <a:pt x="f13" y="f7"/>
                        <a:pt x="f5" y="f9"/>
                        <a:pt x="f5" y="f8"/>
                      </a:cubicBezTo>
                      <a:cubicBezTo>
                        <a:pt x="f5" y="f14"/>
                        <a:pt x="f5" y="f14"/>
                        <a:pt x="f5" y="f14"/>
                      </a:cubicBezTo>
                      <a:cubicBezTo>
                        <a:pt x="f5" y="f13"/>
                        <a:pt x="f13" y="f5"/>
                        <a:pt x="f12" y="f5"/>
                      </a:cubicBezTo>
                      <a:cubicBezTo>
                        <a:pt x="f11" y="f5"/>
                        <a:pt x="f11" y="f5"/>
                        <a:pt x="f11" y="f5"/>
                      </a:cubicBezTo>
                      <a:cubicBezTo>
                        <a:pt x="f10" y="f5"/>
                        <a:pt x="f6" y="f13"/>
                        <a:pt x="f6" y="f14"/>
                      </a:cubicBezTo>
                      <a:lnTo>
                        <a:pt x="f6" y="f8"/>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sp>
              <p:nvSpPr>
                <p:cNvPr id="121" name="Line 9">
                  <a:extLst>
                    <a:ext uri="{FF2B5EF4-FFF2-40B4-BE49-F238E27FC236}">
                      <a16:creationId xmlns:a16="http://schemas.microsoft.com/office/drawing/2014/main" id="{D1D6DF1F-358A-4038-A862-B1B2B84A2EB5}"/>
                    </a:ext>
                  </a:extLst>
                </p:cNvPr>
                <p:cNvSpPr/>
                <p:nvPr/>
              </p:nvSpPr>
              <p:spPr>
                <a:xfrm flipH="1" flipV="1">
                  <a:off x="3429137" y="5994778"/>
                  <a:ext cx="135696"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sp>
              <p:nvSpPr>
                <p:cNvPr id="122" name="Line 10">
                  <a:extLst>
                    <a:ext uri="{FF2B5EF4-FFF2-40B4-BE49-F238E27FC236}">
                      <a16:creationId xmlns:a16="http://schemas.microsoft.com/office/drawing/2014/main" id="{279DA242-689A-4FE5-B949-6D15DD900EE3}"/>
                    </a:ext>
                  </a:extLst>
                </p:cNvPr>
                <p:cNvSpPr/>
                <p:nvPr/>
              </p:nvSpPr>
              <p:spPr>
                <a:xfrm>
                  <a:off x="3429137" y="5809347"/>
                  <a:ext cx="135696"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grpSp>
          <p:grpSp>
            <p:nvGrpSpPr>
              <p:cNvPr id="92" name="Group 169">
                <a:extLst>
                  <a:ext uri="{FF2B5EF4-FFF2-40B4-BE49-F238E27FC236}">
                    <a16:creationId xmlns:a16="http://schemas.microsoft.com/office/drawing/2014/main" id="{A1978D0D-F6FD-44EB-9598-A5355B3A8C9A}"/>
                  </a:ext>
                </a:extLst>
              </p:cNvPr>
              <p:cNvGrpSpPr/>
              <p:nvPr/>
            </p:nvGrpSpPr>
            <p:grpSpPr>
              <a:xfrm>
                <a:off x="3622203" y="6072283"/>
                <a:ext cx="272893" cy="361498"/>
                <a:chOff x="3622203" y="6072283"/>
                <a:chExt cx="272893" cy="361498"/>
              </a:xfrm>
            </p:grpSpPr>
            <p:sp>
              <p:nvSpPr>
                <p:cNvPr id="105" name="Freeform 29">
                  <a:extLst>
                    <a:ext uri="{FF2B5EF4-FFF2-40B4-BE49-F238E27FC236}">
                      <a16:creationId xmlns:a16="http://schemas.microsoft.com/office/drawing/2014/main" id="{BED5C3F4-FBA2-4F17-92BD-A0276DB10B3F}"/>
                    </a:ext>
                  </a:extLst>
                </p:cNvPr>
                <p:cNvSpPr/>
                <p:nvPr/>
              </p:nvSpPr>
              <p:spPr>
                <a:xfrm>
                  <a:off x="3622203" y="6072283"/>
                  <a:ext cx="272893" cy="361498"/>
                </a:xfrm>
                <a:custGeom>
                  <a:avLst/>
                  <a:gdLst>
                    <a:gd name="f0" fmla="val 10800000"/>
                    <a:gd name="f1" fmla="val 5400000"/>
                    <a:gd name="f2" fmla="val 180"/>
                    <a:gd name="f3" fmla="val w"/>
                    <a:gd name="f4" fmla="val h"/>
                    <a:gd name="f5" fmla="val 0"/>
                    <a:gd name="f6" fmla="val 172"/>
                    <a:gd name="f7" fmla="val 228"/>
                    <a:gd name="f8" fmla="val 13"/>
                    <a:gd name="f9" fmla="val 6"/>
                    <a:gd name="f10" fmla="val 5"/>
                    <a:gd name="f11" fmla="val 12"/>
                    <a:gd name="f12" fmla="val 216"/>
                    <a:gd name="f13" fmla="val 223"/>
                    <a:gd name="f14" fmla="val 159"/>
                    <a:gd name="f15" fmla="val 166"/>
                    <a:gd name="f16" fmla="val 59"/>
                    <a:gd name="f17" fmla="val 110"/>
                    <a:gd name="f18" fmla="+- 0 0 -90"/>
                    <a:gd name="f19" fmla="*/ f3 1 172"/>
                    <a:gd name="f20" fmla="*/ f4 1 228"/>
                    <a:gd name="f21" fmla="val f5"/>
                    <a:gd name="f22" fmla="val f6"/>
                    <a:gd name="f23" fmla="val f7"/>
                    <a:gd name="f24" fmla="*/ f18 f0 1"/>
                    <a:gd name="f25" fmla="+- f23 0 f21"/>
                    <a:gd name="f26" fmla="+- f22 0 f21"/>
                    <a:gd name="f27" fmla="*/ f24 1 f2"/>
                    <a:gd name="f28" fmla="*/ f26 1 172"/>
                    <a:gd name="f29" fmla="*/ f25 1 228"/>
                    <a:gd name="f30" fmla="*/ 13 f26 1"/>
                    <a:gd name="f31" fmla="*/ 0 f25 1"/>
                    <a:gd name="f32" fmla="*/ 0 f26 1"/>
                    <a:gd name="f33" fmla="*/ 12 f25 1"/>
                    <a:gd name="f34" fmla="*/ 216 f25 1"/>
                    <a:gd name="f35" fmla="*/ 228 f25 1"/>
                    <a:gd name="f36" fmla="*/ 159 f26 1"/>
                    <a:gd name="f37" fmla="*/ 172 f26 1"/>
                    <a:gd name="f38" fmla="*/ 59 f25 1"/>
                    <a:gd name="f39" fmla="*/ 110 f26 1"/>
                    <a:gd name="f40" fmla="+- f27 0 f1"/>
                    <a:gd name="f41" fmla="*/ f30 1 172"/>
                    <a:gd name="f42" fmla="*/ f31 1 228"/>
                    <a:gd name="f43" fmla="*/ f32 1 172"/>
                    <a:gd name="f44" fmla="*/ f33 1 228"/>
                    <a:gd name="f45" fmla="*/ f34 1 228"/>
                    <a:gd name="f46" fmla="*/ f35 1 228"/>
                    <a:gd name="f47" fmla="*/ f36 1 172"/>
                    <a:gd name="f48" fmla="*/ f37 1 172"/>
                    <a:gd name="f49" fmla="*/ f38 1 228"/>
                    <a:gd name="f50" fmla="*/ f39 1 172"/>
                    <a:gd name="f51" fmla="*/ 0 1 f28"/>
                    <a:gd name="f52" fmla="*/ f22 1 f28"/>
                    <a:gd name="f53" fmla="*/ 0 1 f29"/>
                    <a:gd name="f54" fmla="*/ f23 1 f29"/>
                    <a:gd name="f55" fmla="*/ f41 1 f28"/>
                    <a:gd name="f56" fmla="*/ f42 1 f29"/>
                    <a:gd name="f57" fmla="*/ f43 1 f28"/>
                    <a:gd name="f58" fmla="*/ f44 1 f29"/>
                    <a:gd name="f59" fmla="*/ f45 1 f29"/>
                    <a:gd name="f60" fmla="*/ f46 1 f29"/>
                    <a:gd name="f61" fmla="*/ f47 1 f28"/>
                    <a:gd name="f62" fmla="*/ f48 1 f28"/>
                    <a:gd name="f63" fmla="*/ f49 1 f29"/>
                    <a:gd name="f64" fmla="*/ f50 1 f28"/>
                    <a:gd name="f65" fmla="*/ f51 f19 1"/>
                    <a:gd name="f66" fmla="*/ f52 f19 1"/>
                    <a:gd name="f67" fmla="*/ f54 f20 1"/>
                    <a:gd name="f68" fmla="*/ f53 f20 1"/>
                    <a:gd name="f69" fmla="*/ f55 f19 1"/>
                    <a:gd name="f70" fmla="*/ f56 f20 1"/>
                    <a:gd name="f71" fmla="*/ f57 f19 1"/>
                    <a:gd name="f72" fmla="*/ f58 f20 1"/>
                    <a:gd name="f73" fmla="*/ f59 f20 1"/>
                    <a:gd name="f74" fmla="*/ f60 f20 1"/>
                    <a:gd name="f75" fmla="*/ f61 f19 1"/>
                    <a:gd name="f76" fmla="*/ f62 f19 1"/>
                    <a:gd name="f77" fmla="*/ f63 f20 1"/>
                    <a:gd name="f78" fmla="*/ f64 f19 1"/>
                  </a:gdLst>
                  <a:ahLst/>
                  <a:cxnLst>
                    <a:cxn ang="3cd4">
                      <a:pos x="hc" y="t"/>
                    </a:cxn>
                    <a:cxn ang="0">
                      <a:pos x="r" y="vc"/>
                    </a:cxn>
                    <a:cxn ang="cd4">
                      <a:pos x="hc" y="b"/>
                    </a:cxn>
                    <a:cxn ang="cd2">
                      <a:pos x="l" y="vc"/>
                    </a:cxn>
                    <a:cxn ang="f40">
                      <a:pos x="f69" y="f70"/>
                    </a:cxn>
                    <a:cxn ang="f40">
                      <a:pos x="f71" y="f72"/>
                    </a:cxn>
                    <a:cxn ang="f40">
                      <a:pos x="f71" y="f73"/>
                    </a:cxn>
                    <a:cxn ang="f40">
                      <a:pos x="f69" y="f74"/>
                    </a:cxn>
                    <a:cxn ang="f40">
                      <a:pos x="f75" y="f74"/>
                    </a:cxn>
                    <a:cxn ang="f40">
                      <a:pos x="f76" y="f73"/>
                    </a:cxn>
                    <a:cxn ang="f40">
                      <a:pos x="f76" y="f77"/>
                    </a:cxn>
                    <a:cxn ang="f40">
                      <a:pos x="f78" y="f70"/>
                    </a:cxn>
                    <a:cxn ang="f40">
                      <a:pos x="f69" y="f70"/>
                    </a:cxn>
                  </a:cxnLst>
                  <a:rect l="f65" t="f68" r="f66" b="f67"/>
                  <a:pathLst>
                    <a:path w="172" h="228">
                      <a:moveTo>
                        <a:pt x="f8" y="f5"/>
                      </a:moveTo>
                      <a:cubicBezTo>
                        <a:pt x="f9" y="f5"/>
                        <a:pt x="f5" y="f10"/>
                        <a:pt x="f5" y="f11"/>
                      </a:cubicBezTo>
                      <a:cubicBezTo>
                        <a:pt x="f5" y="f12"/>
                        <a:pt x="f5" y="f12"/>
                        <a:pt x="f5" y="f12"/>
                      </a:cubicBezTo>
                      <a:cubicBezTo>
                        <a:pt x="f5" y="f13"/>
                        <a:pt x="f9" y="f7"/>
                        <a:pt x="f8" y="f7"/>
                      </a:cubicBezTo>
                      <a:cubicBezTo>
                        <a:pt x="f14" y="f7"/>
                        <a:pt x="f14" y="f7"/>
                        <a:pt x="f14" y="f7"/>
                      </a:cubicBezTo>
                      <a:cubicBezTo>
                        <a:pt x="f15" y="f7"/>
                        <a:pt x="f6" y="f13"/>
                        <a:pt x="f6" y="f12"/>
                      </a:cubicBezTo>
                      <a:cubicBezTo>
                        <a:pt x="f6" y="f16"/>
                        <a:pt x="f6" y="f16"/>
                        <a:pt x="f6" y="f16"/>
                      </a:cubicBezTo>
                      <a:cubicBezTo>
                        <a:pt x="f17" y="f5"/>
                        <a:pt x="f17" y="f5"/>
                        <a:pt x="f17" y="f5"/>
                      </a:cubicBezTo>
                      <a:lnTo>
                        <a:pt x="f8" y="f5"/>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106" name="Freeform 30">
                  <a:extLst>
                    <a:ext uri="{FF2B5EF4-FFF2-40B4-BE49-F238E27FC236}">
                      <a16:creationId xmlns:a16="http://schemas.microsoft.com/office/drawing/2014/main" id="{C335A19F-ACB8-4B9E-AE45-D46D0BBCBCC3}"/>
                    </a:ext>
                  </a:extLst>
                </p:cNvPr>
                <p:cNvSpPr/>
                <p:nvPr/>
              </p:nvSpPr>
              <p:spPr>
                <a:xfrm>
                  <a:off x="3797064" y="6072292"/>
                  <a:ext cx="93387" cy="92372"/>
                </a:xfrm>
                <a:custGeom>
                  <a:avLst/>
                  <a:gdLst>
                    <a:gd name="f0" fmla="val 10800000"/>
                    <a:gd name="f1" fmla="val 5400000"/>
                    <a:gd name="f2" fmla="val 180"/>
                    <a:gd name="f3" fmla="val w"/>
                    <a:gd name="f4" fmla="val h"/>
                    <a:gd name="f5" fmla="val 0"/>
                    <a:gd name="f6" fmla="val 59"/>
                    <a:gd name="f7" fmla="val 58"/>
                    <a:gd name="f8" fmla="val 13"/>
                    <a:gd name="f9" fmla="val 6"/>
                    <a:gd name="f10" fmla="val 52"/>
                    <a:gd name="f11" fmla="val 45"/>
                    <a:gd name="f12" fmla="+- 0 0 -90"/>
                    <a:gd name="f13" fmla="*/ f3 1 59"/>
                    <a:gd name="f14" fmla="*/ f4 1 58"/>
                    <a:gd name="f15" fmla="val f5"/>
                    <a:gd name="f16" fmla="val f6"/>
                    <a:gd name="f17" fmla="val f7"/>
                    <a:gd name="f18" fmla="*/ f12 f0 1"/>
                    <a:gd name="f19" fmla="+- f17 0 f15"/>
                    <a:gd name="f20" fmla="+- f16 0 f15"/>
                    <a:gd name="f21" fmla="*/ f18 1 f2"/>
                    <a:gd name="f22" fmla="*/ f20 1 59"/>
                    <a:gd name="f23" fmla="*/ f19 1 58"/>
                    <a:gd name="f24" fmla="*/ 59 f20 1"/>
                    <a:gd name="f25" fmla="*/ 58 f19 1"/>
                    <a:gd name="f26" fmla="*/ 13 f20 1"/>
                    <a:gd name="f27" fmla="*/ 0 f20 1"/>
                    <a:gd name="f28" fmla="*/ 45 f19 1"/>
                    <a:gd name="f29" fmla="*/ 0 f19 1"/>
                    <a:gd name="f30" fmla="+- f21 0 f1"/>
                    <a:gd name="f31" fmla="*/ f24 1 59"/>
                    <a:gd name="f32" fmla="*/ f25 1 58"/>
                    <a:gd name="f33" fmla="*/ f26 1 59"/>
                    <a:gd name="f34" fmla="*/ f27 1 59"/>
                    <a:gd name="f35" fmla="*/ f28 1 58"/>
                    <a:gd name="f36" fmla="*/ f29 1 58"/>
                    <a:gd name="f37" fmla="*/ 0 1 f22"/>
                    <a:gd name="f38" fmla="*/ f16 1 f22"/>
                    <a:gd name="f39" fmla="*/ 0 1 f23"/>
                    <a:gd name="f40" fmla="*/ f17 1 f23"/>
                    <a:gd name="f41" fmla="*/ f31 1 f22"/>
                    <a:gd name="f42" fmla="*/ f32 1 f23"/>
                    <a:gd name="f43" fmla="*/ f33 1 f22"/>
                    <a:gd name="f44" fmla="*/ f34 1 f22"/>
                    <a:gd name="f45" fmla="*/ f35 1 f23"/>
                    <a:gd name="f46" fmla="*/ f36 1 f23"/>
                    <a:gd name="f47" fmla="*/ f37 f13 1"/>
                    <a:gd name="f48" fmla="*/ f38 f13 1"/>
                    <a:gd name="f49" fmla="*/ f40 f14 1"/>
                    <a:gd name="f50" fmla="*/ f39 f14 1"/>
                    <a:gd name="f51" fmla="*/ f41 f13 1"/>
                    <a:gd name="f52" fmla="*/ f42 f14 1"/>
                    <a:gd name="f53" fmla="*/ f43 f13 1"/>
                    <a:gd name="f54" fmla="*/ f44 f13 1"/>
                    <a:gd name="f55" fmla="*/ f45 f14 1"/>
                    <a:gd name="f56" fmla="*/ f46 f14 1"/>
                  </a:gdLst>
                  <a:ahLst/>
                  <a:cxnLst>
                    <a:cxn ang="3cd4">
                      <a:pos x="hc" y="t"/>
                    </a:cxn>
                    <a:cxn ang="0">
                      <a:pos x="r" y="vc"/>
                    </a:cxn>
                    <a:cxn ang="cd4">
                      <a:pos x="hc" y="b"/>
                    </a:cxn>
                    <a:cxn ang="cd2">
                      <a:pos x="l" y="vc"/>
                    </a:cxn>
                    <a:cxn ang="f30">
                      <a:pos x="f51" y="f52"/>
                    </a:cxn>
                    <a:cxn ang="f30">
                      <a:pos x="f53" y="f52"/>
                    </a:cxn>
                    <a:cxn ang="f30">
                      <a:pos x="f54" y="f55"/>
                    </a:cxn>
                    <a:cxn ang="f30">
                      <a:pos x="f54" y="f56"/>
                    </a:cxn>
                  </a:cxnLst>
                  <a:rect l="f47" t="f50" r="f48" b="f49"/>
                  <a:pathLst>
                    <a:path w="59" h="58">
                      <a:moveTo>
                        <a:pt x="f6" y="f7"/>
                      </a:moveTo>
                      <a:cubicBezTo>
                        <a:pt x="f8" y="f7"/>
                        <a:pt x="f8" y="f7"/>
                        <a:pt x="f8" y="f7"/>
                      </a:cubicBezTo>
                      <a:cubicBezTo>
                        <a:pt x="f9" y="f7"/>
                        <a:pt x="f5" y="f10"/>
                        <a:pt x="f5" y="f11"/>
                      </a:cubicBezTo>
                      <a:cubicBezTo>
                        <a:pt x="f5" y="f5"/>
                        <a:pt x="f5" y="f5"/>
                        <a:pt x="f5" y="f5"/>
                      </a:cubicBez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107" name="Rectangle 31">
                  <a:extLst>
                    <a:ext uri="{FF2B5EF4-FFF2-40B4-BE49-F238E27FC236}">
                      <a16:creationId xmlns:a16="http://schemas.microsoft.com/office/drawing/2014/main" id="{D89A4C33-39A5-4DC4-8071-A032C127320D}"/>
                    </a:ext>
                  </a:extLst>
                </p:cNvPr>
                <p:cNvSpPr/>
                <p:nvPr/>
              </p:nvSpPr>
              <p:spPr>
                <a:xfrm>
                  <a:off x="3660617" y="6164656"/>
                  <a:ext cx="42391" cy="105658"/>
                </a:xfrm>
                <a:prstGeom prst="rect">
                  <a:avLst/>
                </a:pr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108" name="Rectangle 32">
                  <a:extLst>
                    <a:ext uri="{FF2B5EF4-FFF2-40B4-BE49-F238E27FC236}">
                      <a16:creationId xmlns:a16="http://schemas.microsoft.com/office/drawing/2014/main" id="{B290A2BC-1012-4DD0-A61C-9CC64DBFE239}"/>
                    </a:ext>
                  </a:extLst>
                </p:cNvPr>
                <p:cNvSpPr/>
                <p:nvPr/>
              </p:nvSpPr>
              <p:spPr>
                <a:xfrm>
                  <a:off x="3725530" y="6195892"/>
                  <a:ext cx="31793" cy="74432"/>
                </a:xfrm>
                <a:prstGeom prst="rect">
                  <a:avLst/>
                </a:pr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109" name="Rectangle 33">
                  <a:extLst>
                    <a:ext uri="{FF2B5EF4-FFF2-40B4-BE49-F238E27FC236}">
                      <a16:creationId xmlns:a16="http://schemas.microsoft.com/office/drawing/2014/main" id="{B0CFCB77-A861-492D-AEB5-69F765F75A87}"/>
                    </a:ext>
                  </a:extLst>
                </p:cNvPr>
                <p:cNvSpPr/>
                <p:nvPr/>
              </p:nvSpPr>
              <p:spPr>
                <a:xfrm>
                  <a:off x="3779178" y="6218486"/>
                  <a:ext cx="27157" cy="51837"/>
                </a:xfrm>
                <a:prstGeom prst="rect">
                  <a:avLst/>
                </a:pr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110" name="Freeform 34">
                  <a:extLst>
                    <a:ext uri="{FF2B5EF4-FFF2-40B4-BE49-F238E27FC236}">
                      <a16:creationId xmlns:a16="http://schemas.microsoft.com/office/drawing/2014/main" id="{5780D7CE-0761-4F5B-94D3-7C5B1D42BE58}"/>
                    </a:ext>
                  </a:extLst>
                </p:cNvPr>
                <p:cNvSpPr/>
                <p:nvPr/>
              </p:nvSpPr>
              <p:spPr>
                <a:xfrm>
                  <a:off x="3828190" y="6249713"/>
                  <a:ext cx="25831" cy="20601"/>
                </a:xfrm>
                <a:custGeom>
                  <a:avLst/>
                  <a:gdLst>
                    <a:gd name="f0" fmla="val 10800000"/>
                    <a:gd name="f1" fmla="val 5400000"/>
                    <a:gd name="f2" fmla="val 180"/>
                    <a:gd name="f3" fmla="val w"/>
                    <a:gd name="f4" fmla="val h"/>
                    <a:gd name="f5" fmla="val 0"/>
                    <a:gd name="f6" fmla="val 39"/>
                    <a:gd name="f7" fmla="val 31"/>
                    <a:gd name="f8" fmla="val 36"/>
                    <a:gd name="f9" fmla="+- 0 0 -90"/>
                    <a:gd name="f10" fmla="*/ f3 1 39"/>
                    <a:gd name="f11" fmla="*/ f4 1 31"/>
                    <a:gd name="f12" fmla="val f5"/>
                    <a:gd name="f13" fmla="val f6"/>
                    <a:gd name="f14" fmla="val f7"/>
                    <a:gd name="f15" fmla="*/ f9 f0 1"/>
                    <a:gd name="f16" fmla="+- f14 0 f12"/>
                    <a:gd name="f17" fmla="+- f13 0 f12"/>
                    <a:gd name="f18" fmla="*/ f15 1 f2"/>
                    <a:gd name="f19" fmla="*/ f17 1 39"/>
                    <a:gd name="f20" fmla="*/ f16 1 31"/>
                    <a:gd name="f21" fmla="*/ 36 f17 1"/>
                    <a:gd name="f22" fmla="*/ 0 f16 1"/>
                    <a:gd name="f23" fmla="*/ 39 f17 1"/>
                    <a:gd name="f24" fmla="*/ 31 f16 1"/>
                    <a:gd name="f25" fmla="*/ 0 f17 1"/>
                    <a:gd name="f26" fmla="+- f18 0 f1"/>
                    <a:gd name="f27" fmla="*/ f21 1 39"/>
                    <a:gd name="f28" fmla="*/ f22 1 31"/>
                    <a:gd name="f29" fmla="*/ f23 1 39"/>
                    <a:gd name="f30" fmla="*/ f24 1 31"/>
                    <a:gd name="f31" fmla="*/ f25 1 39"/>
                    <a:gd name="f32" fmla="*/ 0 1 f19"/>
                    <a:gd name="f33" fmla="*/ f13 1 f19"/>
                    <a:gd name="f34" fmla="*/ 0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6"/>
                    </a:cxn>
                    <a:cxn ang="f26">
                      <a:pos x="f47" y="f48"/>
                    </a:cxn>
                    <a:cxn ang="f26">
                      <a:pos x="f49" y="f48"/>
                    </a:cxn>
                    <a:cxn ang="f26">
                      <a:pos x="f49" y="f46"/>
                    </a:cxn>
                    <a:cxn ang="f26">
                      <a:pos x="f45" y="f46"/>
                    </a:cxn>
                  </a:cxnLst>
                  <a:rect l="f41" t="f44" r="f42" b="f43"/>
                  <a:pathLst>
                    <a:path w="39" h="31">
                      <a:moveTo>
                        <a:pt x="f8" y="f5"/>
                      </a:moveTo>
                      <a:lnTo>
                        <a:pt x="f6" y="f5"/>
                      </a:lnTo>
                      <a:lnTo>
                        <a:pt x="f6" y="f7"/>
                      </a:lnTo>
                      <a:lnTo>
                        <a:pt x="f5" y="f7"/>
                      </a:lnTo>
                      <a:lnTo>
                        <a:pt x="f5" y="f5"/>
                      </a:lnTo>
                      <a:lnTo>
                        <a:pt x="f8" y="f5"/>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111" name="Line 35">
                  <a:extLst>
                    <a:ext uri="{FF2B5EF4-FFF2-40B4-BE49-F238E27FC236}">
                      <a16:creationId xmlns:a16="http://schemas.microsoft.com/office/drawing/2014/main" id="{97A8175B-DDC7-4F7D-B081-A3BBF25311B4}"/>
                    </a:ext>
                  </a:extLst>
                </p:cNvPr>
                <p:cNvSpPr/>
                <p:nvPr/>
              </p:nvSpPr>
              <p:spPr>
                <a:xfrm flipH="1">
                  <a:off x="3660617" y="6308857"/>
                  <a:ext cx="72859"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112" name="Line 36">
                  <a:extLst>
                    <a:ext uri="{FF2B5EF4-FFF2-40B4-BE49-F238E27FC236}">
                      <a16:creationId xmlns:a16="http://schemas.microsoft.com/office/drawing/2014/main" id="{0C6D40C4-FEDA-4930-9164-0D8882608E97}"/>
                    </a:ext>
                  </a:extLst>
                </p:cNvPr>
                <p:cNvSpPr/>
                <p:nvPr/>
              </p:nvSpPr>
              <p:spPr>
                <a:xfrm flipH="1">
                  <a:off x="3660617" y="6348066"/>
                  <a:ext cx="5497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113" name="Line 37">
                  <a:extLst>
                    <a:ext uri="{FF2B5EF4-FFF2-40B4-BE49-F238E27FC236}">
                      <a16:creationId xmlns:a16="http://schemas.microsoft.com/office/drawing/2014/main" id="{D44D04BC-D2DB-488D-8B40-B057ABE82131}"/>
                    </a:ext>
                  </a:extLst>
                </p:cNvPr>
                <p:cNvSpPr/>
                <p:nvPr/>
              </p:nvSpPr>
              <p:spPr>
                <a:xfrm flipH="1">
                  <a:off x="3660617" y="6384615"/>
                  <a:ext cx="72859"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114" name="Line 38">
                  <a:extLst>
                    <a:ext uri="{FF2B5EF4-FFF2-40B4-BE49-F238E27FC236}">
                      <a16:creationId xmlns:a16="http://schemas.microsoft.com/office/drawing/2014/main" id="{ABB5CB93-8A09-4E10-AF52-AD642309C6F8}"/>
                    </a:ext>
                  </a:extLst>
                </p:cNvPr>
                <p:cNvSpPr/>
                <p:nvPr/>
              </p:nvSpPr>
              <p:spPr>
                <a:xfrm flipH="1">
                  <a:off x="3782488" y="6308857"/>
                  <a:ext cx="72859"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115" name="Line 39">
                  <a:extLst>
                    <a:ext uri="{FF2B5EF4-FFF2-40B4-BE49-F238E27FC236}">
                      <a16:creationId xmlns:a16="http://schemas.microsoft.com/office/drawing/2014/main" id="{8B5E37D1-CBDE-4956-83E7-47B41CDE3FD6}"/>
                    </a:ext>
                  </a:extLst>
                </p:cNvPr>
                <p:cNvSpPr/>
                <p:nvPr/>
              </p:nvSpPr>
              <p:spPr>
                <a:xfrm flipH="1">
                  <a:off x="3782488" y="6348066"/>
                  <a:ext cx="55641"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116" name="Line 40">
                  <a:extLst>
                    <a:ext uri="{FF2B5EF4-FFF2-40B4-BE49-F238E27FC236}">
                      <a16:creationId xmlns:a16="http://schemas.microsoft.com/office/drawing/2014/main" id="{B4300915-9040-4920-9B42-343198C47D3B}"/>
                    </a:ext>
                  </a:extLst>
                </p:cNvPr>
                <p:cNvSpPr/>
                <p:nvPr/>
              </p:nvSpPr>
              <p:spPr>
                <a:xfrm flipH="1">
                  <a:off x="3782488" y="6384615"/>
                  <a:ext cx="72859"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grpSp>
          <p:grpSp>
            <p:nvGrpSpPr>
              <p:cNvPr id="93" name="Group 182">
                <a:extLst>
                  <a:ext uri="{FF2B5EF4-FFF2-40B4-BE49-F238E27FC236}">
                    <a16:creationId xmlns:a16="http://schemas.microsoft.com/office/drawing/2014/main" id="{9E91C623-78B4-416A-A15E-9462172A3883}"/>
                  </a:ext>
                </a:extLst>
              </p:cNvPr>
              <p:cNvGrpSpPr/>
              <p:nvPr/>
            </p:nvGrpSpPr>
            <p:grpSpPr>
              <a:xfrm>
                <a:off x="3602013" y="5374450"/>
                <a:ext cx="303955" cy="249438"/>
                <a:chOff x="3602013" y="5374450"/>
                <a:chExt cx="303955" cy="249438"/>
              </a:xfrm>
            </p:grpSpPr>
            <p:sp>
              <p:nvSpPr>
                <p:cNvPr id="99" name="Oval 5">
                  <a:extLst>
                    <a:ext uri="{FF2B5EF4-FFF2-40B4-BE49-F238E27FC236}">
                      <a16:creationId xmlns:a16="http://schemas.microsoft.com/office/drawing/2014/main" id="{70316194-316C-47D1-BF98-277C79537E37}"/>
                    </a:ext>
                  </a:extLst>
                </p:cNvPr>
                <p:cNvSpPr/>
                <p:nvPr/>
              </p:nvSpPr>
              <p:spPr>
                <a:xfrm>
                  <a:off x="3612410" y="5374450"/>
                  <a:ext cx="80531" cy="797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100" name="Oval 6">
                  <a:extLst>
                    <a:ext uri="{FF2B5EF4-FFF2-40B4-BE49-F238E27FC236}">
                      <a16:creationId xmlns:a16="http://schemas.microsoft.com/office/drawing/2014/main" id="{62670F7E-D9E1-4658-B45D-D22B85F8EB2C}"/>
                    </a:ext>
                  </a:extLst>
                </p:cNvPr>
                <p:cNvSpPr/>
                <p:nvPr/>
              </p:nvSpPr>
              <p:spPr>
                <a:xfrm>
                  <a:off x="3815041" y="5374450"/>
                  <a:ext cx="80531" cy="797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101" name="Freeform 7">
                  <a:extLst>
                    <a:ext uri="{FF2B5EF4-FFF2-40B4-BE49-F238E27FC236}">
                      <a16:creationId xmlns:a16="http://schemas.microsoft.com/office/drawing/2014/main" id="{90F79D5B-3AA3-4890-952F-6F0FB27ECD93}"/>
                    </a:ext>
                  </a:extLst>
                </p:cNvPr>
                <p:cNvSpPr/>
                <p:nvPr/>
              </p:nvSpPr>
              <p:spPr>
                <a:xfrm>
                  <a:off x="3602013" y="5454213"/>
                  <a:ext cx="101315" cy="49377"/>
                </a:xfrm>
                <a:custGeom>
                  <a:avLst/>
                  <a:gdLst>
                    <a:gd name="f0" fmla="val 10800000"/>
                    <a:gd name="f1" fmla="val 5400000"/>
                    <a:gd name="f2" fmla="val 180"/>
                    <a:gd name="f3" fmla="val w"/>
                    <a:gd name="f4" fmla="val h"/>
                    <a:gd name="f5" fmla="val 0"/>
                    <a:gd name="f6" fmla="val 40"/>
                    <a:gd name="f7" fmla="val 20"/>
                    <a:gd name="f8" fmla="val 9"/>
                    <a:gd name="f9" fmla="val 31"/>
                    <a:gd name="f10" fmla="+- 0 0 -90"/>
                    <a:gd name="f11" fmla="*/ f3 1 40"/>
                    <a:gd name="f12" fmla="*/ f4 1 20"/>
                    <a:gd name="f13" fmla="val f5"/>
                    <a:gd name="f14" fmla="val f6"/>
                    <a:gd name="f15" fmla="val f7"/>
                    <a:gd name="f16" fmla="*/ f10 f0 1"/>
                    <a:gd name="f17" fmla="+- f15 0 f13"/>
                    <a:gd name="f18" fmla="+- f14 0 f13"/>
                    <a:gd name="f19" fmla="*/ f16 1 f2"/>
                    <a:gd name="f20" fmla="*/ f18 1 40"/>
                    <a:gd name="f21" fmla="*/ f17 1 20"/>
                    <a:gd name="f22" fmla="*/ 40 f18 1"/>
                    <a:gd name="f23" fmla="*/ 20 f17 1"/>
                    <a:gd name="f24" fmla="*/ 20 f18 1"/>
                    <a:gd name="f25" fmla="*/ 0 f17 1"/>
                    <a:gd name="f26" fmla="*/ 0 f18 1"/>
                    <a:gd name="f27" fmla="+- f19 0 f1"/>
                    <a:gd name="f28" fmla="*/ f22 1 40"/>
                    <a:gd name="f29" fmla="*/ f23 1 20"/>
                    <a:gd name="f30" fmla="*/ f24 1 40"/>
                    <a:gd name="f31" fmla="*/ f25 1 20"/>
                    <a:gd name="f32" fmla="*/ f26 1 40"/>
                    <a:gd name="f33" fmla="*/ 0 1 f20"/>
                    <a:gd name="f34" fmla="*/ f14 1 f20"/>
                    <a:gd name="f35" fmla="*/ 0 1 f21"/>
                    <a:gd name="f36" fmla="*/ f15 1 f21"/>
                    <a:gd name="f37" fmla="*/ f28 1 f20"/>
                    <a:gd name="f38" fmla="*/ f29 1 f21"/>
                    <a:gd name="f39" fmla="*/ f30 1 f20"/>
                    <a:gd name="f40" fmla="*/ f31 1 f21"/>
                    <a:gd name="f41" fmla="*/ f32 1 f20"/>
                    <a:gd name="f42" fmla="*/ f33 f11 1"/>
                    <a:gd name="f43" fmla="*/ f34 f11 1"/>
                    <a:gd name="f44" fmla="*/ f36 f12 1"/>
                    <a:gd name="f45" fmla="*/ f35 f12 1"/>
                    <a:gd name="f46" fmla="*/ f37 f11 1"/>
                    <a:gd name="f47" fmla="*/ f38 f12 1"/>
                    <a:gd name="f48" fmla="*/ f39 f11 1"/>
                    <a:gd name="f49" fmla="*/ f40 f12 1"/>
                    <a:gd name="f50" fmla="*/ f41 f11 1"/>
                  </a:gdLst>
                  <a:ahLst/>
                  <a:cxnLst>
                    <a:cxn ang="3cd4">
                      <a:pos x="hc" y="t"/>
                    </a:cxn>
                    <a:cxn ang="0">
                      <a:pos x="r" y="vc"/>
                    </a:cxn>
                    <a:cxn ang="cd4">
                      <a:pos x="hc" y="b"/>
                    </a:cxn>
                    <a:cxn ang="cd2">
                      <a:pos x="l" y="vc"/>
                    </a:cxn>
                    <a:cxn ang="f27">
                      <a:pos x="f46" y="f47"/>
                    </a:cxn>
                    <a:cxn ang="f27">
                      <a:pos x="f48" y="f49"/>
                    </a:cxn>
                    <a:cxn ang="f27">
                      <a:pos x="f50" y="f47"/>
                    </a:cxn>
                  </a:cxnLst>
                  <a:rect l="f42" t="f45" r="f43" b="f44"/>
                  <a:pathLst>
                    <a:path w="40" h="20">
                      <a:moveTo>
                        <a:pt x="f6" y="f7"/>
                      </a:moveTo>
                      <a:cubicBezTo>
                        <a:pt x="f6" y="f8"/>
                        <a:pt x="f9" y="f5"/>
                        <a:pt x="f7" y="f5"/>
                      </a:cubicBezTo>
                      <a:cubicBezTo>
                        <a:pt x="f8" y="f5"/>
                        <a:pt x="f5" y="f8"/>
                        <a:pt x="f5" y="f7"/>
                      </a:cubicBezTo>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102" name="Oval 8">
                  <a:extLst>
                    <a:ext uri="{FF2B5EF4-FFF2-40B4-BE49-F238E27FC236}">
                      <a16:creationId xmlns:a16="http://schemas.microsoft.com/office/drawing/2014/main" id="{E95D989A-8D84-45D1-A70F-94DD9056AF2E}"/>
                    </a:ext>
                  </a:extLst>
                </p:cNvPr>
                <p:cNvSpPr/>
                <p:nvPr/>
              </p:nvSpPr>
              <p:spPr>
                <a:xfrm>
                  <a:off x="3703329" y="5454213"/>
                  <a:ext cx="101315" cy="10002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103" name="Freeform 9">
                  <a:extLst>
                    <a:ext uri="{FF2B5EF4-FFF2-40B4-BE49-F238E27FC236}">
                      <a16:creationId xmlns:a16="http://schemas.microsoft.com/office/drawing/2014/main" id="{5187FBA2-41D2-45BE-9B2C-2666690EA88C}"/>
                    </a:ext>
                  </a:extLst>
                </p:cNvPr>
                <p:cNvSpPr/>
                <p:nvPr/>
              </p:nvSpPr>
              <p:spPr>
                <a:xfrm>
                  <a:off x="3682544" y="5554248"/>
                  <a:ext cx="142884" cy="69640"/>
                </a:xfrm>
                <a:custGeom>
                  <a:avLst/>
                  <a:gdLst>
                    <a:gd name="f0" fmla="val 10800000"/>
                    <a:gd name="f1" fmla="val 5400000"/>
                    <a:gd name="f2" fmla="val 180"/>
                    <a:gd name="f3" fmla="val w"/>
                    <a:gd name="f4" fmla="val h"/>
                    <a:gd name="f5" fmla="val 0"/>
                    <a:gd name="f6" fmla="val 56"/>
                    <a:gd name="f7" fmla="val 28"/>
                    <a:gd name="f8" fmla="val 13"/>
                    <a:gd name="f9" fmla="val 44"/>
                    <a:gd name="f10" fmla="val 12"/>
                    <a:gd name="f11" fmla="+- 0 0 -90"/>
                    <a:gd name="f12" fmla="*/ f3 1 56"/>
                    <a:gd name="f13" fmla="*/ f4 1 28"/>
                    <a:gd name="f14" fmla="val f5"/>
                    <a:gd name="f15" fmla="val f6"/>
                    <a:gd name="f16" fmla="val f7"/>
                    <a:gd name="f17" fmla="*/ f11 f0 1"/>
                    <a:gd name="f18" fmla="+- f16 0 f14"/>
                    <a:gd name="f19" fmla="+- f15 0 f14"/>
                    <a:gd name="f20" fmla="*/ f17 1 f2"/>
                    <a:gd name="f21" fmla="*/ f19 1 56"/>
                    <a:gd name="f22" fmla="*/ f18 1 28"/>
                    <a:gd name="f23" fmla="*/ 56 f19 1"/>
                    <a:gd name="f24" fmla="*/ 28 f18 1"/>
                    <a:gd name="f25" fmla="*/ 28 f19 1"/>
                    <a:gd name="f26" fmla="*/ 0 f18 1"/>
                    <a:gd name="f27" fmla="*/ 0 f19 1"/>
                    <a:gd name="f28" fmla="+- f20 0 f1"/>
                    <a:gd name="f29" fmla="*/ f23 1 56"/>
                    <a:gd name="f30" fmla="*/ f24 1 28"/>
                    <a:gd name="f31" fmla="*/ f25 1 56"/>
                    <a:gd name="f32" fmla="*/ f26 1 28"/>
                    <a:gd name="f33" fmla="*/ f27 1 56"/>
                    <a:gd name="f34" fmla="*/ 0 1 f21"/>
                    <a:gd name="f35" fmla="*/ f15 1 f21"/>
                    <a:gd name="f36" fmla="*/ 0 1 f22"/>
                    <a:gd name="f37" fmla="*/ f16 1 f22"/>
                    <a:gd name="f38" fmla="*/ f29 1 f21"/>
                    <a:gd name="f39" fmla="*/ f30 1 f22"/>
                    <a:gd name="f40" fmla="*/ f31 1 f21"/>
                    <a:gd name="f41" fmla="*/ f32 1 f22"/>
                    <a:gd name="f42" fmla="*/ f33 1 f21"/>
                    <a:gd name="f43" fmla="*/ f34 f12 1"/>
                    <a:gd name="f44" fmla="*/ f35 f12 1"/>
                    <a:gd name="f45" fmla="*/ f37 f13 1"/>
                    <a:gd name="f46" fmla="*/ f36 f13 1"/>
                    <a:gd name="f47" fmla="*/ f38 f12 1"/>
                    <a:gd name="f48" fmla="*/ f39 f13 1"/>
                    <a:gd name="f49" fmla="*/ f40 f12 1"/>
                    <a:gd name="f50" fmla="*/ f41 f13 1"/>
                    <a:gd name="f51" fmla="*/ f42 f12 1"/>
                  </a:gdLst>
                  <a:ahLst/>
                  <a:cxnLst>
                    <a:cxn ang="3cd4">
                      <a:pos x="hc" y="t"/>
                    </a:cxn>
                    <a:cxn ang="0">
                      <a:pos x="r" y="vc"/>
                    </a:cxn>
                    <a:cxn ang="cd4">
                      <a:pos x="hc" y="b"/>
                    </a:cxn>
                    <a:cxn ang="cd2">
                      <a:pos x="l" y="vc"/>
                    </a:cxn>
                    <a:cxn ang="f28">
                      <a:pos x="f47" y="f48"/>
                    </a:cxn>
                    <a:cxn ang="f28">
                      <a:pos x="f49" y="f50"/>
                    </a:cxn>
                    <a:cxn ang="f28">
                      <a:pos x="f51" y="f48"/>
                    </a:cxn>
                  </a:cxnLst>
                  <a:rect l="f43" t="f46" r="f44" b="f45"/>
                  <a:pathLst>
                    <a:path w="56" h="28">
                      <a:moveTo>
                        <a:pt x="f6" y="f7"/>
                      </a:moveTo>
                      <a:cubicBezTo>
                        <a:pt x="f6" y="f8"/>
                        <a:pt x="f9" y="f5"/>
                        <a:pt x="f7" y="f5"/>
                      </a:cubicBezTo>
                      <a:cubicBezTo>
                        <a:pt x="f10" y="f5"/>
                        <a:pt x="f5" y="f8"/>
                        <a:pt x="f5" y="f7"/>
                      </a:cubicBezTo>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104" name="Freeform 10">
                  <a:extLst>
                    <a:ext uri="{FF2B5EF4-FFF2-40B4-BE49-F238E27FC236}">
                      <a16:creationId xmlns:a16="http://schemas.microsoft.com/office/drawing/2014/main" id="{A9AAC914-A9B4-4177-BA58-C3BA6CBFEB65}"/>
                    </a:ext>
                  </a:extLst>
                </p:cNvPr>
                <p:cNvSpPr/>
                <p:nvPr/>
              </p:nvSpPr>
              <p:spPr>
                <a:xfrm>
                  <a:off x="3804653" y="5454213"/>
                  <a:ext cx="101315" cy="49377"/>
                </a:xfrm>
                <a:custGeom>
                  <a:avLst/>
                  <a:gdLst>
                    <a:gd name="f0" fmla="val 10800000"/>
                    <a:gd name="f1" fmla="val 5400000"/>
                    <a:gd name="f2" fmla="val 180"/>
                    <a:gd name="f3" fmla="val w"/>
                    <a:gd name="f4" fmla="val h"/>
                    <a:gd name="f5" fmla="val 0"/>
                    <a:gd name="f6" fmla="val 40"/>
                    <a:gd name="f7" fmla="val 20"/>
                    <a:gd name="f8" fmla="val 9"/>
                    <a:gd name="f9" fmla="val 31"/>
                    <a:gd name="f10" fmla="+- 0 0 -90"/>
                    <a:gd name="f11" fmla="*/ f3 1 40"/>
                    <a:gd name="f12" fmla="*/ f4 1 20"/>
                    <a:gd name="f13" fmla="val f5"/>
                    <a:gd name="f14" fmla="val f6"/>
                    <a:gd name="f15" fmla="val f7"/>
                    <a:gd name="f16" fmla="*/ f10 f0 1"/>
                    <a:gd name="f17" fmla="+- f15 0 f13"/>
                    <a:gd name="f18" fmla="+- f14 0 f13"/>
                    <a:gd name="f19" fmla="*/ f16 1 f2"/>
                    <a:gd name="f20" fmla="*/ f18 1 40"/>
                    <a:gd name="f21" fmla="*/ f17 1 20"/>
                    <a:gd name="f22" fmla="*/ 40 f18 1"/>
                    <a:gd name="f23" fmla="*/ 20 f17 1"/>
                    <a:gd name="f24" fmla="*/ 20 f18 1"/>
                    <a:gd name="f25" fmla="*/ 0 f17 1"/>
                    <a:gd name="f26" fmla="*/ 0 f18 1"/>
                    <a:gd name="f27" fmla="+- f19 0 f1"/>
                    <a:gd name="f28" fmla="*/ f22 1 40"/>
                    <a:gd name="f29" fmla="*/ f23 1 20"/>
                    <a:gd name="f30" fmla="*/ f24 1 40"/>
                    <a:gd name="f31" fmla="*/ f25 1 20"/>
                    <a:gd name="f32" fmla="*/ f26 1 40"/>
                    <a:gd name="f33" fmla="*/ 0 1 f20"/>
                    <a:gd name="f34" fmla="*/ f14 1 f20"/>
                    <a:gd name="f35" fmla="*/ 0 1 f21"/>
                    <a:gd name="f36" fmla="*/ f15 1 f21"/>
                    <a:gd name="f37" fmla="*/ f28 1 f20"/>
                    <a:gd name="f38" fmla="*/ f29 1 f21"/>
                    <a:gd name="f39" fmla="*/ f30 1 f20"/>
                    <a:gd name="f40" fmla="*/ f31 1 f21"/>
                    <a:gd name="f41" fmla="*/ f32 1 f20"/>
                    <a:gd name="f42" fmla="*/ f33 f11 1"/>
                    <a:gd name="f43" fmla="*/ f34 f11 1"/>
                    <a:gd name="f44" fmla="*/ f36 f12 1"/>
                    <a:gd name="f45" fmla="*/ f35 f12 1"/>
                    <a:gd name="f46" fmla="*/ f37 f11 1"/>
                    <a:gd name="f47" fmla="*/ f38 f12 1"/>
                    <a:gd name="f48" fmla="*/ f39 f11 1"/>
                    <a:gd name="f49" fmla="*/ f40 f12 1"/>
                    <a:gd name="f50" fmla="*/ f41 f11 1"/>
                  </a:gdLst>
                  <a:ahLst/>
                  <a:cxnLst>
                    <a:cxn ang="3cd4">
                      <a:pos x="hc" y="t"/>
                    </a:cxn>
                    <a:cxn ang="0">
                      <a:pos x="r" y="vc"/>
                    </a:cxn>
                    <a:cxn ang="cd4">
                      <a:pos x="hc" y="b"/>
                    </a:cxn>
                    <a:cxn ang="cd2">
                      <a:pos x="l" y="vc"/>
                    </a:cxn>
                    <a:cxn ang="f27">
                      <a:pos x="f46" y="f47"/>
                    </a:cxn>
                    <a:cxn ang="f27">
                      <a:pos x="f48" y="f49"/>
                    </a:cxn>
                    <a:cxn ang="f27">
                      <a:pos x="f50" y="f47"/>
                    </a:cxn>
                  </a:cxnLst>
                  <a:rect l="f42" t="f45" r="f43" b="f44"/>
                  <a:pathLst>
                    <a:path w="40" h="20">
                      <a:moveTo>
                        <a:pt x="f6" y="f7"/>
                      </a:moveTo>
                      <a:cubicBezTo>
                        <a:pt x="f6" y="f8"/>
                        <a:pt x="f9" y="f5"/>
                        <a:pt x="f7" y="f5"/>
                      </a:cubicBezTo>
                      <a:cubicBezTo>
                        <a:pt x="f8" y="f5"/>
                        <a:pt x="f5" y="f8"/>
                        <a:pt x="f5" y="f7"/>
                      </a:cubicBezTo>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grpSp>
          <p:grpSp>
            <p:nvGrpSpPr>
              <p:cNvPr id="94" name="Group 189">
                <a:extLst>
                  <a:ext uri="{FF2B5EF4-FFF2-40B4-BE49-F238E27FC236}">
                    <a16:creationId xmlns:a16="http://schemas.microsoft.com/office/drawing/2014/main" id="{FE858B63-4313-429C-854A-F36E912835D7}"/>
                  </a:ext>
                </a:extLst>
              </p:cNvPr>
              <p:cNvGrpSpPr/>
              <p:nvPr/>
            </p:nvGrpSpPr>
            <p:grpSpPr>
              <a:xfrm>
                <a:off x="3972482" y="5714085"/>
                <a:ext cx="327465" cy="322764"/>
                <a:chOff x="3972482" y="5714085"/>
                <a:chExt cx="327465" cy="322764"/>
              </a:xfrm>
            </p:grpSpPr>
            <p:sp>
              <p:nvSpPr>
                <p:cNvPr id="95" name="Freeform 44">
                  <a:extLst>
                    <a:ext uri="{FF2B5EF4-FFF2-40B4-BE49-F238E27FC236}">
                      <a16:creationId xmlns:a16="http://schemas.microsoft.com/office/drawing/2014/main" id="{CE8E1727-E20E-4F79-AEF5-0F1F5A028555}"/>
                    </a:ext>
                  </a:extLst>
                </p:cNvPr>
                <p:cNvSpPr/>
                <p:nvPr/>
              </p:nvSpPr>
              <p:spPr>
                <a:xfrm>
                  <a:off x="3972482" y="5714085"/>
                  <a:ext cx="120353" cy="131298"/>
                </a:xfrm>
                <a:custGeom>
                  <a:avLst/>
                  <a:gdLst>
                    <a:gd name="f0" fmla="val 10800000"/>
                    <a:gd name="f1" fmla="val 5400000"/>
                    <a:gd name="f2" fmla="val 180"/>
                    <a:gd name="f3" fmla="val w"/>
                    <a:gd name="f4" fmla="val h"/>
                    <a:gd name="f5" fmla="val 0"/>
                    <a:gd name="f6" fmla="val 82"/>
                    <a:gd name="f7" fmla="val 76"/>
                    <a:gd name="f8" fmla="val 79"/>
                    <a:gd name="f9" fmla="val 6"/>
                    <a:gd name="f10" fmla="val 2"/>
                    <a:gd name="f11" fmla="val 5"/>
                    <a:gd name="f12" fmla="+- 0 0 -90"/>
                    <a:gd name="f13" fmla="*/ f3 1 82"/>
                    <a:gd name="f14" fmla="*/ f4 1 82"/>
                    <a:gd name="f15" fmla="val f5"/>
                    <a:gd name="f16" fmla="val f6"/>
                    <a:gd name="f17" fmla="*/ f12 f0 1"/>
                    <a:gd name="f18" fmla="+- f16 0 f15"/>
                    <a:gd name="f19" fmla="*/ f17 1 f2"/>
                    <a:gd name="f20" fmla="*/ f18 1 82"/>
                    <a:gd name="f21" fmla="*/ 82 f18 1"/>
                    <a:gd name="f22" fmla="*/ 76 f18 1"/>
                    <a:gd name="f23" fmla="*/ 6 f18 1"/>
                    <a:gd name="f24" fmla="*/ 0 f18 1"/>
                    <a:gd name="f25" fmla="*/ 5 f18 1"/>
                    <a:gd name="f26" fmla="+- f19 0 f1"/>
                    <a:gd name="f27" fmla="*/ f21 1 82"/>
                    <a:gd name="f28" fmla="*/ f22 1 82"/>
                    <a:gd name="f29" fmla="*/ f23 1 82"/>
                    <a:gd name="f30" fmla="*/ f24 1 82"/>
                    <a:gd name="f31" fmla="*/ f25 1 82"/>
                    <a:gd name="f32" fmla="*/ 0 1 f20"/>
                    <a:gd name="f33" fmla="*/ f16 1 f20"/>
                    <a:gd name="f34" fmla="*/ f27 1 f20"/>
                    <a:gd name="f35" fmla="*/ f28 1 f20"/>
                    <a:gd name="f36" fmla="*/ f29 1 f20"/>
                    <a:gd name="f37" fmla="*/ f30 1 f20"/>
                    <a:gd name="f38" fmla="*/ f31 1 f20"/>
                    <a:gd name="f39" fmla="*/ f32 f13 1"/>
                    <a:gd name="f40" fmla="*/ f33 f13 1"/>
                    <a:gd name="f41" fmla="*/ f33 f14 1"/>
                    <a:gd name="f42" fmla="*/ f32 f14 1"/>
                    <a:gd name="f43" fmla="*/ f34 f13 1"/>
                    <a:gd name="f44" fmla="*/ f35 f14 1"/>
                    <a:gd name="f45" fmla="*/ f35 f13 1"/>
                    <a:gd name="f46" fmla="*/ f34 f14 1"/>
                    <a:gd name="f47" fmla="*/ f36 f13 1"/>
                    <a:gd name="f48" fmla="*/ f37 f13 1"/>
                    <a:gd name="f49" fmla="*/ f38 f14 1"/>
                    <a:gd name="f50" fmla="*/ f37 f14 1"/>
                  </a:gdLst>
                  <a:ahLst/>
                  <a:cxnLst>
                    <a:cxn ang="3cd4">
                      <a:pos x="hc" y="t"/>
                    </a:cxn>
                    <a:cxn ang="0">
                      <a:pos x="r" y="vc"/>
                    </a:cxn>
                    <a:cxn ang="cd4">
                      <a:pos x="hc" y="b"/>
                    </a:cxn>
                    <a:cxn ang="cd2">
                      <a:pos x="l" y="vc"/>
                    </a:cxn>
                    <a:cxn ang="f26">
                      <a:pos x="f43" y="f44"/>
                    </a:cxn>
                    <a:cxn ang="f26">
                      <a:pos x="f45" y="f46"/>
                    </a:cxn>
                    <a:cxn ang="f26">
                      <a:pos x="f47" y="f46"/>
                    </a:cxn>
                    <a:cxn ang="f26">
                      <a:pos x="f48" y="f44"/>
                    </a:cxn>
                    <a:cxn ang="f26">
                      <a:pos x="f48" y="f49"/>
                    </a:cxn>
                    <a:cxn ang="f26">
                      <a:pos x="f47" y="f50"/>
                    </a:cxn>
                    <a:cxn ang="f26">
                      <a:pos x="f45" y="f50"/>
                    </a:cxn>
                    <a:cxn ang="f26">
                      <a:pos x="f43" y="f49"/>
                    </a:cxn>
                    <a:cxn ang="f26">
                      <a:pos x="f43" y="f44"/>
                    </a:cxn>
                  </a:cxnLst>
                  <a:rect l="f39" t="f42" r="f40" b="f41"/>
                  <a:pathLst>
                    <a:path w="82" h="82">
                      <a:moveTo>
                        <a:pt x="f6" y="f7"/>
                      </a:moveTo>
                      <a:cubicBezTo>
                        <a:pt x="f6" y="f8"/>
                        <a:pt x="f8" y="f6"/>
                        <a:pt x="f7" y="f6"/>
                      </a:cubicBezTo>
                      <a:cubicBezTo>
                        <a:pt x="f9" y="f6"/>
                        <a:pt x="f9" y="f6"/>
                        <a:pt x="f9" y="f6"/>
                      </a:cubicBezTo>
                      <a:cubicBezTo>
                        <a:pt x="f10" y="f6"/>
                        <a:pt x="f5" y="f8"/>
                        <a:pt x="f5" y="f7"/>
                      </a:cubicBezTo>
                      <a:cubicBezTo>
                        <a:pt x="f5" y="f11"/>
                        <a:pt x="f5" y="f11"/>
                        <a:pt x="f5" y="f11"/>
                      </a:cubicBezTo>
                      <a:cubicBezTo>
                        <a:pt x="f5" y="f10"/>
                        <a:pt x="f10" y="f5"/>
                        <a:pt x="f9" y="f5"/>
                      </a:cubicBezTo>
                      <a:cubicBezTo>
                        <a:pt x="f7" y="f5"/>
                        <a:pt x="f7" y="f5"/>
                        <a:pt x="f7" y="f5"/>
                      </a:cubicBezTo>
                      <a:cubicBezTo>
                        <a:pt x="f8" y="f5"/>
                        <a:pt x="f6" y="f10"/>
                        <a:pt x="f6" y="f11"/>
                      </a:cubicBezTo>
                      <a:lnTo>
                        <a:pt x="f6" y="f7"/>
                      </a:lnTo>
                      <a:close/>
                    </a:path>
                  </a:pathLst>
                </a:custGeom>
                <a:solidFill>
                  <a:srgbClr val="757575"/>
                </a:solid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002050"/>
                    </a:solidFill>
                    <a:effectLst/>
                    <a:uLnTx/>
                    <a:uFillTx/>
                    <a:latin typeface="Segoe UI Semilight"/>
                    <a:ea typeface="+mn-ea"/>
                    <a:cs typeface="+mn-cs"/>
                  </a:endParaRPr>
                </a:p>
              </p:txBody>
            </p:sp>
            <p:sp>
              <p:nvSpPr>
                <p:cNvPr id="96" name="Freeform 45">
                  <a:extLst>
                    <a:ext uri="{FF2B5EF4-FFF2-40B4-BE49-F238E27FC236}">
                      <a16:creationId xmlns:a16="http://schemas.microsoft.com/office/drawing/2014/main" id="{48F555F1-F65E-429D-B754-FAEE62E74C41}"/>
                    </a:ext>
                  </a:extLst>
                </p:cNvPr>
                <p:cNvSpPr/>
                <p:nvPr/>
              </p:nvSpPr>
              <p:spPr>
                <a:xfrm>
                  <a:off x="3972482" y="5867265"/>
                  <a:ext cx="120353" cy="65644"/>
                </a:xfrm>
                <a:custGeom>
                  <a:avLst/>
                  <a:gdLst>
                    <a:gd name="f0" fmla="val 10800000"/>
                    <a:gd name="f1" fmla="val 5400000"/>
                    <a:gd name="f2" fmla="val 180"/>
                    <a:gd name="f3" fmla="val w"/>
                    <a:gd name="f4" fmla="val h"/>
                    <a:gd name="f5" fmla="val 0"/>
                    <a:gd name="f6" fmla="val 82"/>
                    <a:gd name="f7" fmla="val 41"/>
                    <a:gd name="f8" fmla="val 38"/>
                    <a:gd name="f9" fmla="val 39"/>
                    <a:gd name="f10" fmla="val 79"/>
                    <a:gd name="f11" fmla="val 76"/>
                    <a:gd name="f12" fmla="val 6"/>
                    <a:gd name="f13" fmla="val 2"/>
                    <a:gd name="f14" fmla="val 3"/>
                    <a:gd name="f15" fmla="val 1"/>
                    <a:gd name="f16" fmla="+- 0 0 -90"/>
                    <a:gd name="f17" fmla="*/ f3 1 82"/>
                    <a:gd name="f18" fmla="*/ f4 1 41"/>
                    <a:gd name="f19" fmla="val f5"/>
                    <a:gd name="f20" fmla="val f6"/>
                    <a:gd name="f21" fmla="val f7"/>
                    <a:gd name="f22" fmla="*/ f16 f0 1"/>
                    <a:gd name="f23" fmla="+- f21 0 f19"/>
                    <a:gd name="f24" fmla="+- f20 0 f19"/>
                    <a:gd name="f25" fmla="*/ f22 1 f2"/>
                    <a:gd name="f26" fmla="*/ f24 1 82"/>
                    <a:gd name="f27" fmla="*/ f23 1 41"/>
                    <a:gd name="f28" fmla="*/ 82 f24 1"/>
                    <a:gd name="f29" fmla="*/ 38 f23 1"/>
                    <a:gd name="f30" fmla="*/ 76 f24 1"/>
                    <a:gd name="f31" fmla="*/ 41 f23 1"/>
                    <a:gd name="f32" fmla="*/ 6 f24 1"/>
                    <a:gd name="f33" fmla="*/ 0 f24 1"/>
                    <a:gd name="f34" fmla="*/ 3 f23 1"/>
                    <a:gd name="f35" fmla="*/ 0 f23 1"/>
                    <a:gd name="f36" fmla="+- f25 0 f1"/>
                    <a:gd name="f37" fmla="*/ f28 1 82"/>
                    <a:gd name="f38" fmla="*/ f29 1 41"/>
                    <a:gd name="f39" fmla="*/ f30 1 82"/>
                    <a:gd name="f40" fmla="*/ f31 1 41"/>
                    <a:gd name="f41" fmla="*/ f32 1 82"/>
                    <a:gd name="f42" fmla="*/ f33 1 82"/>
                    <a:gd name="f43" fmla="*/ f34 1 41"/>
                    <a:gd name="f44" fmla="*/ f35 1 41"/>
                    <a:gd name="f45" fmla="*/ 0 1 f26"/>
                    <a:gd name="f46" fmla="*/ f20 1 f26"/>
                    <a:gd name="f47" fmla="*/ 0 1 f27"/>
                    <a:gd name="f48" fmla="*/ f21 1 f27"/>
                    <a:gd name="f49" fmla="*/ f37 1 f26"/>
                    <a:gd name="f50" fmla="*/ f38 1 f27"/>
                    <a:gd name="f51" fmla="*/ f39 1 f26"/>
                    <a:gd name="f52" fmla="*/ f40 1 f27"/>
                    <a:gd name="f53" fmla="*/ f41 1 f26"/>
                    <a:gd name="f54" fmla="*/ f42 1 f26"/>
                    <a:gd name="f55" fmla="*/ f43 1 f27"/>
                    <a:gd name="f56" fmla="*/ f44 1 f27"/>
                    <a:gd name="f57" fmla="*/ f45 f17 1"/>
                    <a:gd name="f58" fmla="*/ f46 f17 1"/>
                    <a:gd name="f59" fmla="*/ f48 f18 1"/>
                    <a:gd name="f60" fmla="*/ f47 f18 1"/>
                    <a:gd name="f61" fmla="*/ f49 f17 1"/>
                    <a:gd name="f62" fmla="*/ f50 f18 1"/>
                    <a:gd name="f63" fmla="*/ f51 f17 1"/>
                    <a:gd name="f64" fmla="*/ f52 f18 1"/>
                    <a:gd name="f65" fmla="*/ f53 f17 1"/>
                    <a:gd name="f66" fmla="*/ f54 f17 1"/>
                    <a:gd name="f67" fmla="*/ f55 f18 1"/>
                    <a:gd name="f68" fmla="*/ f56 f18 1"/>
                  </a:gdLst>
                  <a:ahLst/>
                  <a:cxnLst>
                    <a:cxn ang="3cd4">
                      <a:pos x="hc" y="t"/>
                    </a:cxn>
                    <a:cxn ang="0">
                      <a:pos x="r" y="vc"/>
                    </a:cxn>
                    <a:cxn ang="cd4">
                      <a:pos x="hc" y="b"/>
                    </a:cxn>
                    <a:cxn ang="cd2">
                      <a:pos x="l" y="vc"/>
                    </a:cxn>
                    <a:cxn ang="f36">
                      <a:pos x="f61" y="f62"/>
                    </a:cxn>
                    <a:cxn ang="f36">
                      <a:pos x="f63" y="f64"/>
                    </a:cxn>
                    <a:cxn ang="f36">
                      <a:pos x="f65" y="f64"/>
                    </a:cxn>
                    <a:cxn ang="f36">
                      <a:pos x="f66" y="f62"/>
                    </a:cxn>
                    <a:cxn ang="f36">
                      <a:pos x="f66" y="f67"/>
                    </a:cxn>
                    <a:cxn ang="f36">
                      <a:pos x="f65" y="f68"/>
                    </a:cxn>
                    <a:cxn ang="f36">
                      <a:pos x="f63" y="f68"/>
                    </a:cxn>
                    <a:cxn ang="f36">
                      <a:pos x="f61" y="f67"/>
                    </a:cxn>
                    <a:cxn ang="f36">
                      <a:pos x="f61" y="f62"/>
                    </a:cxn>
                  </a:cxnLst>
                  <a:rect l="f57" t="f60" r="f58" b="f59"/>
                  <a:pathLst>
                    <a:path w="82" h="41">
                      <a:moveTo>
                        <a:pt x="f6" y="f8"/>
                      </a:moveTo>
                      <a:cubicBezTo>
                        <a:pt x="f6" y="f9"/>
                        <a:pt x="f10" y="f7"/>
                        <a:pt x="f11" y="f7"/>
                      </a:cubicBezTo>
                      <a:cubicBezTo>
                        <a:pt x="f12" y="f7"/>
                        <a:pt x="f12" y="f7"/>
                        <a:pt x="f12" y="f7"/>
                      </a:cubicBezTo>
                      <a:cubicBezTo>
                        <a:pt x="f13" y="f7"/>
                        <a:pt x="f5" y="f9"/>
                        <a:pt x="f5" y="f8"/>
                      </a:cubicBezTo>
                      <a:cubicBezTo>
                        <a:pt x="f5" y="f14"/>
                        <a:pt x="f5" y="f14"/>
                        <a:pt x="f5" y="f14"/>
                      </a:cubicBezTo>
                      <a:cubicBezTo>
                        <a:pt x="f5" y="f15"/>
                        <a:pt x="f13" y="f5"/>
                        <a:pt x="f12" y="f5"/>
                      </a:cubicBezTo>
                      <a:cubicBezTo>
                        <a:pt x="f11" y="f5"/>
                        <a:pt x="f11" y="f5"/>
                        <a:pt x="f11" y="f5"/>
                      </a:cubicBezTo>
                      <a:cubicBezTo>
                        <a:pt x="f10" y="f5"/>
                        <a:pt x="f6" y="f15"/>
                        <a:pt x="f6" y="f14"/>
                      </a:cubicBezTo>
                      <a:lnTo>
                        <a:pt x="f6" y="f8"/>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002050"/>
                    </a:solidFill>
                    <a:effectLst/>
                    <a:uLnTx/>
                    <a:uFillTx/>
                    <a:latin typeface="Segoe UI Semilight"/>
                    <a:ea typeface="+mn-ea"/>
                    <a:cs typeface="+mn-cs"/>
                  </a:endParaRPr>
                </a:p>
              </p:txBody>
            </p:sp>
            <p:sp>
              <p:nvSpPr>
                <p:cNvPr id="97" name="Freeform 46">
                  <a:extLst>
                    <a:ext uri="{FF2B5EF4-FFF2-40B4-BE49-F238E27FC236}">
                      <a16:creationId xmlns:a16="http://schemas.microsoft.com/office/drawing/2014/main" id="{0C471E7B-E7DC-40E5-B5D0-BBADDF459C57}"/>
                    </a:ext>
                  </a:extLst>
                </p:cNvPr>
                <p:cNvSpPr/>
                <p:nvPr/>
              </p:nvSpPr>
              <p:spPr>
                <a:xfrm>
                  <a:off x="4114717" y="5714085"/>
                  <a:ext cx="185230" cy="218834"/>
                </a:xfrm>
                <a:custGeom>
                  <a:avLst/>
                  <a:gdLst>
                    <a:gd name="f0" fmla="val 10800000"/>
                    <a:gd name="f1" fmla="val 5400000"/>
                    <a:gd name="f2" fmla="val 180"/>
                    <a:gd name="f3" fmla="val w"/>
                    <a:gd name="f4" fmla="val h"/>
                    <a:gd name="f5" fmla="val 0"/>
                    <a:gd name="f6" fmla="val 126"/>
                    <a:gd name="f7" fmla="val 137"/>
                    <a:gd name="f8" fmla="val 127"/>
                    <a:gd name="f9" fmla="val 133"/>
                    <a:gd name="f10" fmla="val 122"/>
                    <a:gd name="f11" fmla="val 117"/>
                    <a:gd name="f12" fmla="val 9"/>
                    <a:gd name="f13" fmla="val 4"/>
                    <a:gd name="f14" fmla="+- 0 0 -90"/>
                    <a:gd name="f15" fmla="*/ f3 1 126"/>
                    <a:gd name="f16" fmla="*/ f4 1 137"/>
                    <a:gd name="f17" fmla="val f5"/>
                    <a:gd name="f18" fmla="val f6"/>
                    <a:gd name="f19" fmla="val f7"/>
                    <a:gd name="f20" fmla="*/ f14 f0 1"/>
                    <a:gd name="f21" fmla="+- f19 0 f17"/>
                    <a:gd name="f22" fmla="+- f18 0 f17"/>
                    <a:gd name="f23" fmla="*/ f20 1 f2"/>
                    <a:gd name="f24" fmla="*/ f22 1 126"/>
                    <a:gd name="f25" fmla="*/ f21 1 137"/>
                    <a:gd name="f26" fmla="*/ 126 f22 1"/>
                    <a:gd name="f27" fmla="*/ 127 f21 1"/>
                    <a:gd name="f28" fmla="*/ 117 f22 1"/>
                    <a:gd name="f29" fmla="*/ 137 f21 1"/>
                    <a:gd name="f30" fmla="*/ 9 f22 1"/>
                    <a:gd name="f31" fmla="*/ 0 f22 1"/>
                    <a:gd name="f32" fmla="*/ 9 f21 1"/>
                    <a:gd name="f33" fmla="*/ 0 f21 1"/>
                    <a:gd name="f34" fmla="+- f23 0 f1"/>
                    <a:gd name="f35" fmla="*/ f26 1 126"/>
                    <a:gd name="f36" fmla="*/ f27 1 137"/>
                    <a:gd name="f37" fmla="*/ f28 1 126"/>
                    <a:gd name="f38" fmla="*/ f29 1 137"/>
                    <a:gd name="f39" fmla="*/ f30 1 126"/>
                    <a:gd name="f40" fmla="*/ f31 1 126"/>
                    <a:gd name="f41" fmla="*/ f32 1 137"/>
                    <a:gd name="f42" fmla="*/ f33 1 137"/>
                    <a:gd name="f43" fmla="*/ 0 1 f24"/>
                    <a:gd name="f44" fmla="*/ f18 1 f24"/>
                    <a:gd name="f45" fmla="*/ 0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26" h="137">
                      <a:moveTo>
                        <a:pt x="f6" y="f8"/>
                      </a:moveTo>
                      <a:cubicBezTo>
                        <a:pt x="f6" y="f9"/>
                        <a:pt x="f10" y="f7"/>
                        <a:pt x="f11" y="f7"/>
                      </a:cubicBezTo>
                      <a:cubicBezTo>
                        <a:pt x="f12" y="f7"/>
                        <a:pt x="f12" y="f7"/>
                        <a:pt x="f12" y="f7"/>
                      </a:cubicBezTo>
                      <a:cubicBezTo>
                        <a:pt x="f13" y="f7"/>
                        <a:pt x="f5" y="f9"/>
                        <a:pt x="f5" y="f8"/>
                      </a:cubicBezTo>
                      <a:cubicBezTo>
                        <a:pt x="f5" y="f12"/>
                        <a:pt x="f5" y="f12"/>
                        <a:pt x="f5" y="f12"/>
                      </a:cubicBezTo>
                      <a:cubicBezTo>
                        <a:pt x="f5" y="f13"/>
                        <a:pt x="f13" y="f5"/>
                        <a:pt x="f12" y="f5"/>
                      </a:cubicBezTo>
                      <a:cubicBezTo>
                        <a:pt x="f11" y="f5"/>
                        <a:pt x="f11" y="f5"/>
                        <a:pt x="f11" y="f5"/>
                      </a:cubicBezTo>
                      <a:cubicBezTo>
                        <a:pt x="f10" y="f5"/>
                        <a:pt x="f6" y="f13"/>
                        <a:pt x="f6" y="f12"/>
                      </a:cubicBezTo>
                      <a:lnTo>
                        <a:pt x="f6" y="f8"/>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002050"/>
                    </a:solidFill>
                    <a:effectLst/>
                    <a:uLnTx/>
                    <a:uFillTx/>
                    <a:latin typeface="Segoe UI Semilight"/>
                    <a:ea typeface="+mn-ea"/>
                    <a:cs typeface="+mn-cs"/>
                  </a:endParaRPr>
                </a:p>
              </p:txBody>
            </p:sp>
            <p:sp>
              <p:nvSpPr>
                <p:cNvPr id="98" name="Freeform 47">
                  <a:extLst>
                    <a:ext uri="{FF2B5EF4-FFF2-40B4-BE49-F238E27FC236}">
                      <a16:creationId xmlns:a16="http://schemas.microsoft.com/office/drawing/2014/main" id="{2C4D3E24-2A3D-45AB-89BD-9998C20AB7DE}"/>
                    </a:ext>
                  </a:extLst>
                </p:cNvPr>
                <p:cNvSpPr/>
                <p:nvPr/>
              </p:nvSpPr>
              <p:spPr>
                <a:xfrm>
                  <a:off x="3972482" y="5958696"/>
                  <a:ext cx="327464" cy="78153"/>
                </a:xfrm>
                <a:custGeom>
                  <a:avLst/>
                  <a:gdLst>
                    <a:gd name="f0" fmla="val 10800000"/>
                    <a:gd name="f1" fmla="val 5400000"/>
                    <a:gd name="f2" fmla="val 180"/>
                    <a:gd name="f3" fmla="val w"/>
                    <a:gd name="f4" fmla="val h"/>
                    <a:gd name="f5" fmla="val 0"/>
                    <a:gd name="f6" fmla="val 223"/>
                    <a:gd name="f7" fmla="val 49"/>
                    <a:gd name="f8" fmla="val 46"/>
                    <a:gd name="f9" fmla="val 48"/>
                    <a:gd name="f10" fmla="val 216"/>
                    <a:gd name="f11" fmla="val 208"/>
                    <a:gd name="f12" fmla="val 15"/>
                    <a:gd name="f13" fmla="val 7"/>
                    <a:gd name="f14" fmla="val 3"/>
                    <a:gd name="f15" fmla="val 1"/>
                    <a:gd name="f16" fmla="+- 0 0 -90"/>
                    <a:gd name="f17" fmla="*/ f3 1 223"/>
                    <a:gd name="f18" fmla="*/ f4 1 49"/>
                    <a:gd name="f19" fmla="val f5"/>
                    <a:gd name="f20" fmla="val f6"/>
                    <a:gd name="f21" fmla="val f7"/>
                    <a:gd name="f22" fmla="*/ f16 f0 1"/>
                    <a:gd name="f23" fmla="+- f21 0 f19"/>
                    <a:gd name="f24" fmla="+- f20 0 f19"/>
                    <a:gd name="f25" fmla="*/ f22 1 f2"/>
                    <a:gd name="f26" fmla="*/ f24 1 223"/>
                    <a:gd name="f27" fmla="*/ f23 1 49"/>
                    <a:gd name="f28" fmla="*/ 223 f24 1"/>
                    <a:gd name="f29" fmla="*/ 46 f23 1"/>
                    <a:gd name="f30" fmla="*/ 208 f24 1"/>
                    <a:gd name="f31" fmla="*/ 49 f23 1"/>
                    <a:gd name="f32" fmla="*/ 15 f24 1"/>
                    <a:gd name="f33" fmla="*/ 0 f24 1"/>
                    <a:gd name="f34" fmla="*/ 3 f23 1"/>
                    <a:gd name="f35" fmla="*/ 0 f23 1"/>
                    <a:gd name="f36" fmla="+- f25 0 f1"/>
                    <a:gd name="f37" fmla="*/ f28 1 223"/>
                    <a:gd name="f38" fmla="*/ f29 1 49"/>
                    <a:gd name="f39" fmla="*/ f30 1 223"/>
                    <a:gd name="f40" fmla="*/ f31 1 49"/>
                    <a:gd name="f41" fmla="*/ f32 1 223"/>
                    <a:gd name="f42" fmla="*/ f33 1 223"/>
                    <a:gd name="f43" fmla="*/ f34 1 49"/>
                    <a:gd name="f44" fmla="*/ f35 1 49"/>
                    <a:gd name="f45" fmla="*/ 0 1 f26"/>
                    <a:gd name="f46" fmla="*/ f20 1 f26"/>
                    <a:gd name="f47" fmla="*/ 0 1 f27"/>
                    <a:gd name="f48" fmla="*/ f21 1 f27"/>
                    <a:gd name="f49" fmla="*/ f37 1 f26"/>
                    <a:gd name="f50" fmla="*/ f38 1 f27"/>
                    <a:gd name="f51" fmla="*/ f39 1 f26"/>
                    <a:gd name="f52" fmla="*/ f40 1 f27"/>
                    <a:gd name="f53" fmla="*/ f41 1 f26"/>
                    <a:gd name="f54" fmla="*/ f42 1 f26"/>
                    <a:gd name="f55" fmla="*/ f43 1 f27"/>
                    <a:gd name="f56" fmla="*/ f44 1 f27"/>
                    <a:gd name="f57" fmla="*/ f45 f17 1"/>
                    <a:gd name="f58" fmla="*/ f46 f17 1"/>
                    <a:gd name="f59" fmla="*/ f48 f18 1"/>
                    <a:gd name="f60" fmla="*/ f47 f18 1"/>
                    <a:gd name="f61" fmla="*/ f49 f17 1"/>
                    <a:gd name="f62" fmla="*/ f50 f18 1"/>
                    <a:gd name="f63" fmla="*/ f51 f17 1"/>
                    <a:gd name="f64" fmla="*/ f52 f18 1"/>
                    <a:gd name="f65" fmla="*/ f53 f17 1"/>
                    <a:gd name="f66" fmla="*/ f54 f17 1"/>
                    <a:gd name="f67" fmla="*/ f55 f18 1"/>
                    <a:gd name="f68" fmla="*/ f56 f18 1"/>
                  </a:gdLst>
                  <a:ahLst/>
                  <a:cxnLst>
                    <a:cxn ang="3cd4">
                      <a:pos x="hc" y="t"/>
                    </a:cxn>
                    <a:cxn ang="0">
                      <a:pos x="r" y="vc"/>
                    </a:cxn>
                    <a:cxn ang="cd4">
                      <a:pos x="hc" y="b"/>
                    </a:cxn>
                    <a:cxn ang="cd2">
                      <a:pos x="l" y="vc"/>
                    </a:cxn>
                    <a:cxn ang="f36">
                      <a:pos x="f61" y="f62"/>
                    </a:cxn>
                    <a:cxn ang="f36">
                      <a:pos x="f63" y="f64"/>
                    </a:cxn>
                    <a:cxn ang="f36">
                      <a:pos x="f65" y="f64"/>
                    </a:cxn>
                    <a:cxn ang="f36">
                      <a:pos x="f66" y="f62"/>
                    </a:cxn>
                    <a:cxn ang="f36">
                      <a:pos x="f66" y="f67"/>
                    </a:cxn>
                    <a:cxn ang="f36">
                      <a:pos x="f65" y="f68"/>
                    </a:cxn>
                    <a:cxn ang="f36">
                      <a:pos x="f63" y="f68"/>
                    </a:cxn>
                    <a:cxn ang="f36">
                      <a:pos x="f61" y="f67"/>
                    </a:cxn>
                    <a:cxn ang="f36">
                      <a:pos x="f61" y="f62"/>
                    </a:cxn>
                  </a:cxnLst>
                  <a:rect l="f57" t="f60" r="f58" b="f59"/>
                  <a:pathLst>
                    <a:path w="223" h="49">
                      <a:moveTo>
                        <a:pt x="f6" y="f8"/>
                      </a:moveTo>
                      <a:cubicBezTo>
                        <a:pt x="f6" y="f9"/>
                        <a:pt x="f10" y="f7"/>
                        <a:pt x="f11" y="f7"/>
                      </a:cubicBezTo>
                      <a:cubicBezTo>
                        <a:pt x="f12" y="f7"/>
                        <a:pt x="f12" y="f7"/>
                        <a:pt x="f12" y="f7"/>
                      </a:cubicBezTo>
                      <a:cubicBezTo>
                        <a:pt x="f13" y="f7"/>
                        <a:pt x="f5" y="f9"/>
                        <a:pt x="f5" y="f8"/>
                      </a:cubicBezTo>
                      <a:cubicBezTo>
                        <a:pt x="f5" y="f14"/>
                        <a:pt x="f5" y="f14"/>
                        <a:pt x="f5" y="f14"/>
                      </a:cubicBezTo>
                      <a:cubicBezTo>
                        <a:pt x="f5" y="f15"/>
                        <a:pt x="f13" y="f5"/>
                        <a:pt x="f12" y="f5"/>
                      </a:cubicBezTo>
                      <a:cubicBezTo>
                        <a:pt x="f11" y="f5"/>
                        <a:pt x="f11" y="f5"/>
                        <a:pt x="f11" y="f5"/>
                      </a:cubicBezTo>
                      <a:cubicBezTo>
                        <a:pt x="f10" y="f5"/>
                        <a:pt x="f6" y="f15"/>
                        <a:pt x="f6" y="f14"/>
                      </a:cubicBezTo>
                      <a:lnTo>
                        <a:pt x="f6" y="f8"/>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002050"/>
                    </a:solidFill>
                    <a:effectLst/>
                    <a:uLnTx/>
                    <a:uFillTx/>
                    <a:latin typeface="Segoe UI Semilight"/>
                    <a:ea typeface="+mn-ea"/>
                    <a:cs typeface="+mn-cs"/>
                  </a:endParaRPr>
                </a:p>
              </p:txBody>
            </p:sp>
          </p:grpSp>
        </p:grpSp>
      </p:grpSp>
      <p:sp>
        <p:nvSpPr>
          <p:cNvPr id="123" name="Title 1">
            <a:extLst>
              <a:ext uri="{FF2B5EF4-FFF2-40B4-BE49-F238E27FC236}">
                <a16:creationId xmlns:a16="http://schemas.microsoft.com/office/drawing/2014/main" id="{81E47C43-472A-4B3C-BCFC-8D529A966C66}"/>
              </a:ext>
            </a:extLst>
          </p:cNvPr>
          <p:cNvSpPr txBox="1">
            <a:spLocks/>
          </p:cNvSpPr>
          <p:nvPr/>
        </p:nvSpPr>
        <p:spPr>
          <a:xfrm>
            <a:off x="3684668" y="1816339"/>
            <a:ext cx="4820694" cy="1112896"/>
          </a:xfrm>
          <a:prstGeom prst="rect">
            <a:avLst/>
          </a:prstGeom>
          <a:noFill/>
          <a:ln>
            <a:noFill/>
          </a:ln>
        </p:spPr>
        <p:txBody>
          <a:bodyPr vert="horz" wrap="square" lIns="0" tIns="89642" rIns="0" bIns="89642" anchor="ctr" anchorCtr="0" compatLnSpc="1">
            <a:noAutofit/>
          </a:bodyPr>
          <a:lstStyle>
            <a:lvl1pPr marL="0" marR="0" lvl="0" indent="0" algn="l" defTabSz="932742" rtl="0" fontAlgn="auto" hangingPunct="1">
              <a:lnSpc>
                <a:spcPct val="90000"/>
              </a:lnSpc>
              <a:spcBef>
                <a:spcPts val="0"/>
              </a:spcBef>
              <a:spcAft>
                <a:spcPts val="0"/>
              </a:spcAft>
              <a:buNone/>
              <a:tabLst/>
              <a:defRPr lang="en-US" sz="3200" b="0" i="0" u="none" strike="noStrike" kern="0" cap="all" spc="120" baseline="0">
                <a:solidFill>
                  <a:srgbClr val="000000"/>
                </a:solidFill>
                <a:uFillTx/>
                <a:latin typeface="Segoe UI"/>
                <a:ea typeface="Segoe UI Black" pitchFamily="34"/>
                <a:cs typeface="Segoe UI Black" pitchFamily="34"/>
              </a:defRPr>
            </a:lvl1pPr>
          </a:lstStyle>
          <a:p>
            <a:pPr marL="0" marR="0" lvl="0" indent="0" algn="ctr" defTabSz="914367" rtl="0" eaLnBrk="1" fontAlgn="auto" latinLnBrk="0" hangingPunct="1">
              <a:lnSpc>
                <a:spcPct val="9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505050"/>
                </a:solidFill>
                <a:effectLst/>
                <a:uLnTx/>
                <a:uFillTx/>
                <a:latin typeface="Segoe UI Semibold" panose="020B0702040204020203" pitchFamily="34" charset="0"/>
                <a:ea typeface="Segoe UI Black" pitchFamily="34"/>
                <a:cs typeface="Segoe UI Semibold" panose="020B0702040204020203" pitchFamily="34" charset="0"/>
              </a:rPr>
              <a:t>Apps &amp; SaaS</a:t>
            </a:r>
          </a:p>
        </p:txBody>
      </p:sp>
      <p:grpSp>
        <p:nvGrpSpPr>
          <p:cNvPr id="130" name="Group 11">
            <a:extLst>
              <a:ext uri="{FF2B5EF4-FFF2-40B4-BE49-F238E27FC236}">
                <a16:creationId xmlns:a16="http://schemas.microsoft.com/office/drawing/2014/main" id="{2CAD9C4F-B494-4377-ADFC-4F08F3D20CC2}"/>
              </a:ext>
            </a:extLst>
          </p:cNvPr>
          <p:cNvGrpSpPr>
            <a:grpSpLocks noChangeAspect="1"/>
          </p:cNvGrpSpPr>
          <p:nvPr/>
        </p:nvGrpSpPr>
        <p:grpSpPr>
          <a:xfrm>
            <a:off x="578539" y="2929235"/>
            <a:ext cx="1043371" cy="1043371"/>
            <a:chOff x="2298252" y="3149632"/>
            <a:chExt cx="1143000" cy="1143000"/>
          </a:xfrm>
        </p:grpSpPr>
        <p:sp>
          <p:nvSpPr>
            <p:cNvPr id="131" name="Freeform 5">
              <a:extLst>
                <a:ext uri="{FF2B5EF4-FFF2-40B4-BE49-F238E27FC236}">
                  <a16:creationId xmlns:a16="http://schemas.microsoft.com/office/drawing/2014/main" id="{C287B311-7FEC-4A40-B0F1-CBCDA1E27117}"/>
                </a:ext>
              </a:extLst>
            </p:cNvPr>
            <p:cNvSpPr/>
            <p:nvPr/>
          </p:nvSpPr>
          <p:spPr>
            <a:xfrm>
              <a:off x="2298252" y="3149632"/>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square" lIns="89642" tIns="44821" rIns="89642" bIns="44821"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Segoe UI"/>
                <a:ea typeface="+mn-ea"/>
                <a:cs typeface="+mn-cs"/>
              </a:endParaRPr>
            </a:p>
          </p:txBody>
        </p:sp>
        <p:pic>
          <p:nvPicPr>
            <p:cNvPr id="132" name="Picture 9">
              <a:extLst>
                <a:ext uri="{FF2B5EF4-FFF2-40B4-BE49-F238E27FC236}">
                  <a16:creationId xmlns:a16="http://schemas.microsoft.com/office/drawing/2014/main" id="{DC535544-27BD-4724-A157-0BCAE003CD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92708" y="3455133"/>
              <a:ext cx="541370" cy="532007"/>
            </a:xfrm>
            <a:prstGeom prst="rect">
              <a:avLst/>
            </a:prstGeom>
            <a:solidFill>
              <a:srgbClr val="0078D7"/>
            </a:solidFill>
            <a:ln w="130175" cap="flat">
              <a:solidFill>
                <a:schemeClr val="accent1">
                  <a:alpha val="26000"/>
                </a:schemeClr>
              </a:solidFill>
              <a:prstDash val="solid"/>
            </a:ln>
          </p:spPr>
        </p:pic>
      </p:grpSp>
      <p:grpSp>
        <p:nvGrpSpPr>
          <p:cNvPr id="133" name="Group 14">
            <a:extLst>
              <a:ext uri="{FF2B5EF4-FFF2-40B4-BE49-F238E27FC236}">
                <a16:creationId xmlns:a16="http://schemas.microsoft.com/office/drawing/2014/main" id="{FD65B92A-6425-463A-83F1-7AAD2CBBC449}"/>
              </a:ext>
            </a:extLst>
          </p:cNvPr>
          <p:cNvGrpSpPr>
            <a:grpSpLocks noChangeAspect="1"/>
          </p:cNvGrpSpPr>
          <p:nvPr/>
        </p:nvGrpSpPr>
        <p:grpSpPr>
          <a:xfrm>
            <a:off x="5073570" y="4799641"/>
            <a:ext cx="1032202" cy="1032202"/>
            <a:chOff x="8002956" y="1462390"/>
            <a:chExt cx="1143000" cy="1143000"/>
          </a:xfrm>
        </p:grpSpPr>
        <p:sp>
          <p:nvSpPr>
            <p:cNvPr id="134" name="Oval 218">
              <a:extLst>
                <a:ext uri="{FF2B5EF4-FFF2-40B4-BE49-F238E27FC236}">
                  <a16:creationId xmlns:a16="http://schemas.microsoft.com/office/drawing/2014/main" id="{ECF4C3B8-A08B-496A-A4F2-1579BBC671AD}"/>
                </a:ext>
              </a:extLst>
            </p:cNvPr>
            <p:cNvSpPr/>
            <p:nvPr/>
          </p:nvSpPr>
          <p:spPr>
            <a:xfrm>
              <a:off x="8002956" y="1462390"/>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square" lIns="89642" tIns="44821" rIns="89642" bIns="44821"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Segoe UI"/>
                <a:ea typeface="+mn-ea"/>
                <a:cs typeface="+mn-cs"/>
              </a:endParaRPr>
            </a:p>
          </p:txBody>
        </p:sp>
        <p:pic>
          <p:nvPicPr>
            <p:cNvPr id="135" name="Picture 12">
              <a:extLst>
                <a:ext uri="{FF2B5EF4-FFF2-40B4-BE49-F238E27FC236}">
                  <a16:creationId xmlns:a16="http://schemas.microsoft.com/office/drawing/2014/main" id="{F1645403-7345-41CD-9A3A-FC4C6FC15B2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80900" y="1734552"/>
              <a:ext cx="974156" cy="649434"/>
            </a:xfrm>
            <a:prstGeom prst="rect">
              <a:avLst/>
            </a:prstGeom>
            <a:noFill/>
            <a:ln cap="flat">
              <a:noFill/>
            </a:ln>
          </p:spPr>
        </p:pic>
        <p:pic>
          <p:nvPicPr>
            <p:cNvPr id="136" name="Picture 13">
              <a:extLst>
                <a:ext uri="{FF2B5EF4-FFF2-40B4-BE49-F238E27FC236}">
                  <a16:creationId xmlns:a16="http://schemas.microsoft.com/office/drawing/2014/main" id="{471E6F8B-BCE6-4449-BB58-B38A06B671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6474" y="1940173"/>
              <a:ext cx="767236" cy="186309"/>
            </a:xfrm>
            <a:prstGeom prst="rect">
              <a:avLst/>
            </a:prstGeom>
            <a:noFill/>
            <a:ln cap="flat">
              <a:noFill/>
            </a:ln>
          </p:spPr>
        </p:pic>
      </p:grpSp>
      <p:grpSp>
        <p:nvGrpSpPr>
          <p:cNvPr id="124" name="Group 2006">
            <a:extLst>
              <a:ext uri="{FF2B5EF4-FFF2-40B4-BE49-F238E27FC236}">
                <a16:creationId xmlns:a16="http://schemas.microsoft.com/office/drawing/2014/main" id="{15F16290-E6D3-4F40-BBFC-6A7CF2AE3F63}"/>
              </a:ext>
            </a:extLst>
          </p:cNvPr>
          <p:cNvGrpSpPr>
            <a:grpSpLocks noChangeAspect="1"/>
          </p:cNvGrpSpPr>
          <p:nvPr/>
        </p:nvGrpSpPr>
        <p:grpSpPr>
          <a:xfrm>
            <a:off x="1687717" y="1695406"/>
            <a:ext cx="1169137" cy="1169137"/>
            <a:chOff x="10056434" y="2882892"/>
            <a:chExt cx="457200" cy="457200"/>
          </a:xfrm>
        </p:grpSpPr>
        <p:sp>
          <p:nvSpPr>
            <p:cNvPr id="126" name="Oval 2007">
              <a:extLst>
                <a:ext uri="{FF2B5EF4-FFF2-40B4-BE49-F238E27FC236}">
                  <a16:creationId xmlns:a16="http://schemas.microsoft.com/office/drawing/2014/main" id="{7C6A7A87-7264-46BD-B806-D18DEBD6EFE4}"/>
                </a:ext>
              </a:extLst>
            </p:cNvPr>
            <p:cNvSpPr/>
            <p:nvPr/>
          </p:nvSpPr>
          <p:spPr>
            <a:xfrm>
              <a:off x="10056434" y="2882892"/>
              <a:ext cx="457200" cy="457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square" lIns="89642" tIns="44821" rIns="89642" bIns="44821"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sp>
          <p:nvSpPr>
            <p:cNvPr id="127" name="mail">
              <a:extLst>
                <a:ext uri="{FF2B5EF4-FFF2-40B4-BE49-F238E27FC236}">
                  <a16:creationId xmlns:a16="http://schemas.microsoft.com/office/drawing/2014/main" id="{FF75CB4C-2DF9-4BB9-BA44-9A0F819923ED}"/>
                </a:ext>
              </a:extLst>
            </p:cNvPr>
            <p:cNvSpPr/>
            <p:nvPr/>
          </p:nvSpPr>
          <p:spPr>
            <a:xfrm>
              <a:off x="10175232" y="3045619"/>
              <a:ext cx="219602" cy="131765"/>
            </a:xfrm>
            <a:custGeom>
              <a:avLst/>
              <a:gdLst>
                <a:gd name="f0" fmla="val 10800000"/>
                <a:gd name="f1" fmla="val 5400000"/>
                <a:gd name="f2" fmla="val 180"/>
                <a:gd name="f3" fmla="val w"/>
                <a:gd name="f4" fmla="val h"/>
                <a:gd name="f5" fmla="val 0"/>
                <a:gd name="f6" fmla="val 245"/>
                <a:gd name="f7" fmla="val 147"/>
                <a:gd name="f8" fmla="val 75"/>
                <a:gd name="f9" fmla="val 123"/>
                <a:gd name="f10" fmla="val 73"/>
                <a:gd name="f11" fmla="+- 0 0 -90"/>
                <a:gd name="f12" fmla="*/ f3 1 245"/>
                <a:gd name="f13" fmla="*/ f4 1 147"/>
                <a:gd name="f14" fmla="val f5"/>
                <a:gd name="f15" fmla="val f6"/>
                <a:gd name="f16" fmla="val f7"/>
                <a:gd name="f17" fmla="*/ f11 f0 1"/>
                <a:gd name="f18" fmla="+- f16 0 f14"/>
                <a:gd name="f19" fmla="+- f15 0 f14"/>
                <a:gd name="f20" fmla="*/ f17 1 f2"/>
                <a:gd name="f21" fmla="*/ f19 1 245"/>
                <a:gd name="f22" fmla="*/ f18 1 147"/>
                <a:gd name="f23" fmla="*/ 245 f19 1"/>
                <a:gd name="f24" fmla="*/ 75 f18 1"/>
                <a:gd name="f25" fmla="*/ 147 f18 1"/>
                <a:gd name="f26" fmla="*/ 0 f19 1"/>
                <a:gd name="f27" fmla="*/ 0 f18 1"/>
                <a:gd name="f28" fmla="*/ 123 f19 1"/>
                <a:gd name="f29" fmla="*/ 73 f18 1"/>
                <a:gd name="f30" fmla="+- f20 0 f1"/>
                <a:gd name="f31" fmla="*/ f23 1 245"/>
                <a:gd name="f32" fmla="*/ f24 1 147"/>
                <a:gd name="f33" fmla="*/ f25 1 147"/>
                <a:gd name="f34" fmla="*/ f26 1 245"/>
                <a:gd name="f35" fmla="*/ f27 1 147"/>
                <a:gd name="f36" fmla="*/ f28 1 245"/>
                <a:gd name="f37" fmla="*/ f29 1 147"/>
                <a:gd name="f38" fmla="*/ 0 1 f21"/>
                <a:gd name="f39" fmla="*/ f15 1 f21"/>
                <a:gd name="f40" fmla="*/ 0 1 f22"/>
                <a:gd name="f41" fmla="*/ f16 1 f22"/>
                <a:gd name="f42" fmla="*/ f31 1 f21"/>
                <a:gd name="f43" fmla="*/ f32 1 f22"/>
                <a:gd name="f44" fmla="*/ f33 1 f22"/>
                <a:gd name="f45" fmla="*/ f34 1 f21"/>
                <a:gd name="f46" fmla="*/ f35 1 f22"/>
                <a:gd name="f47" fmla="*/ f36 1 f21"/>
                <a:gd name="f48" fmla="*/ f37 1 f22"/>
                <a:gd name="f49" fmla="*/ f38 f12 1"/>
                <a:gd name="f50" fmla="*/ f39 f12 1"/>
                <a:gd name="f51" fmla="*/ f41 f13 1"/>
                <a:gd name="f52" fmla="*/ f40 f13 1"/>
                <a:gd name="f53" fmla="*/ f42 f12 1"/>
                <a:gd name="f54" fmla="*/ f43 f13 1"/>
                <a:gd name="f55" fmla="*/ f44 f13 1"/>
                <a:gd name="f56" fmla="*/ f45 f12 1"/>
                <a:gd name="f57" fmla="*/ f46 f13 1"/>
                <a:gd name="f58" fmla="*/ f47 f12 1"/>
                <a:gd name="f59" fmla="*/ f48 f13 1"/>
              </a:gdLst>
              <a:ahLst/>
              <a:cxnLst>
                <a:cxn ang="3cd4">
                  <a:pos x="hc" y="t"/>
                </a:cxn>
                <a:cxn ang="0">
                  <a:pos x="r" y="vc"/>
                </a:cxn>
                <a:cxn ang="cd4">
                  <a:pos x="hc" y="b"/>
                </a:cxn>
                <a:cxn ang="cd2">
                  <a:pos x="l" y="vc"/>
                </a:cxn>
                <a:cxn ang="f30">
                  <a:pos x="f53" y="f54"/>
                </a:cxn>
                <a:cxn ang="f30">
                  <a:pos x="f53" y="f55"/>
                </a:cxn>
                <a:cxn ang="f30">
                  <a:pos x="f56" y="f55"/>
                </a:cxn>
                <a:cxn ang="f30">
                  <a:pos x="f56" y="f57"/>
                </a:cxn>
                <a:cxn ang="f30">
                  <a:pos x="f53" y="f57"/>
                </a:cxn>
                <a:cxn ang="f30">
                  <a:pos x="f53" y="f54"/>
                </a:cxn>
                <a:cxn ang="f30">
                  <a:pos x="f56" y="f57"/>
                </a:cxn>
                <a:cxn ang="f30">
                  <a:pos x="f58" y="f59"/>
                </a:cxn>
                <a:cxn ang="f30">
                  <a:pos x="f53" y="f57"/>
                </a:cxn>
              </a:cxnLst>
              <a:rect l="f49" t="f52" r="f50" b="f51"/>
              <a:pathLst>
                <a:path w="245" h="147">
                  <a:moveTo>
                    <a:pt x="f6" y="f8"/>
                  </a:moveTo>
                  <a:lnTo>
                    <a:pt x="f6" y="f7"/>
                  </a:lnTo>
                  <a:lnTo>
                    <a:pt x="f5" y="f7"/>
                  </a:lnTo>
                  <a:lnTo>
                    <a:pt x="f5" y="f5"/>
                  </a:lnTo>
                  <a:lnTo>
                    <a:pt x="f6" y="f5"/>
                  </a:lnTo>
                  <a:lnTo>
                    <a:pt x="f6" y="f8"/>
                  </a:lnTo>
                  <a:moveTo>
                    <a:pt x="f5" y="f5"/>
                  </a:moveTo>
                  <a:lnTo>
                    <a:pt x="f9" y="f10"/>
                  </a:lnTo>
                  <a:lnTo>
                    <a:pt x="f6" y="f5"/>
                  </a:lnTo>
                </a:path>
              </a:pathLst>
            </a:custGeom>
            <a:noFill/>
            <a:ln w="12701" cap="flat">
              <a:solidFill>
                <a:schemeClr val="bg2"/>
              </a:solidFill>
              <a:prstDash val="solid"/>
              <a:miter/>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grpSp>
      <p:grpSp>
        <p:nvGrpSpPr>
          <p:cNvPr id="128" name="Group 2012">
            <a:extLst>
              <a:ext uri="{FF2B5EF4-FFF2-40B4-BE49-F238E27FC236}">
                <a16:creationId xmlns:a16="http://schemas.microsoft.com/office/drawing/2014/main" id="{56FE3E90-5622-4EBA-8217-806560C1725B}"/>
              </a:ext>
            </a:extLst>
          </p:cNvPr>
          <p:cNvGrpSpPr>
            <a:grpSpLocks noChangeAspect="1"/>
          </p:cNvGrpSpPr>
          <p:nvPr/>
        </p:nvGrpSpPr>
        <p:grpSpPr>
          <a:xfrm>
            <a:off x="7865086" y="142734"/>
            <a:ext cx="694323" cy="694323"/>
            <a:chOff x="6733824" y="5870822"/>
            <a:chExt cx="457200" cy="457200"/>
          </a:xfrm>
        </p:grpSpPr>
        <p:sp>
          <p:nvSpPr>
            <p:cNvPr id="129" name="Oval 2013">
              <a:extLst>
                <a:ext uri="{FF2B5EF4-FFF2-40B4-BE49-F238E27FC236}">
                  <a16:creationId xmlns:a16="http://schemas.microsoft.com/office/drawing/2014/main" id="{F79A42F6-7A8D-4FCF-983C-98CCE6AC969C}"/>
                </a:ext>
              </a:extLst>
            </p:cNvPr>
            <p:cNvSpPr/>
            <p:nvPr/>
          </p:nvSpPr>
          <p:spPr>
            <a:xfrm>
              <a:off x="6733824" y="5870822"/>
              <a:ext cx="457200" cy="457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square" lIns="89642" tIns="44821" rIns="89642" bIns="44821"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Segoe UI"/>
                <a:ea typeface="+mn-ea"/>
                <a:cs typeface="+mn-cs"/>
              </a:endParaRPr>
            </a:p>
          </p:txBody>
        </p:sp>
        <p:sp>
          <p:nvSpPr>
            <p:cNvPr id="137" name="calendar_4">
              <a:extLst>
                <a:ext uri="{FF2B5EF4-FFF2-40B4-BE49-F238E27FC236}">
                  <a16:creationId xmlns:a16="http://schemas.microsoft.com/office/drawing/2014/main" id="{6E92E861-352C-44CD-BBE3-292CA546551F}"/>
                </a:ext>
              </a:extLst>
            </p:cNvPr>
            <p:cNvSpPr/>
            <p:nvPr/>
          </p:nvSpPr>
          <p:spPr>
            <a:xfrm>
              <a:off x="6861374" y="6002505"/>
              <a:ext cx="202109" cy="193825"/>
            </a:xfrm>
            <a:custGeom>
              <a:avLst/>
              <a:gdLst>
                <a:gd name="f0" fmla="val 10800000"/>
                <a:gd name="f1" fmla="val 5400000"/>
                <a:gd name="f2" fmla="val 180"/>
                <a:gd name="f3" fmla="val w"/>
                <a:gd name="f4" fmla="val h"/>
                <a:gd name="f5" fmla="val 0"/>
                <a:gd name="f6" fmla="val 244"/>
                <a:gd name="f7" fmla="val 234"/>
                <a:gd name="f8" fmla="val 135"/>
                <a:gd name="f9" fmla="val 24"/>
                <a:gd name="f10" fmla="val 72"/>
                <a:gd name="f11" fmla="val 50"/>
                <a:gd name="f12" fmla="val 195"/>
                <a:gd name="f13" fmla="+- 0 0 -90"/>
                <a:gd name="f14" fmla="*/ f3 1 244"/>
                <a:gd name="f15" fmla="*/ f4 1 234"/>
                <a:gd name="f16" fmla="val f5"/>
                <a:gd name="f17" fmla="val f6"/>
                <a:gd name="f18" fmla="val f7"/>
                <a:gd name="f19" fmla="*/ f13 f0 1"/>
                <a:gd name="f20" fmla="+- f18 0 f16"/>
                <a:gd name="f21" fmla="+- f17 0 f16"/>
                <a:gd name="f22" fmla="*/ f19 1 f2"/>
                <a:gd name="f23" fmla="*/ f21 1 244"/>
                <a:gd name="f24" fmla="*/ f20 1 234"/>
                <a:gd name="f25" fmla="*/ 244 f21 1"/>
                <a:gd name="f26" fmla="*/ 135 f20 1"/>
                <a:gd name="f27" fmla="*/ 234 f20 1"/>
                <a:gd name="f28" fmla="*/ 0 f21 1"/>
                <a:gd name="f29" fmla="*/ 24 f20 1"/>
                <a:gd name="f30" fmla="*/ 72 f20 1"/>
                <a:gd name="f31" fmla="*/ 50 f21 1"/>
                <a:gd name="f32" fmla="*/ 0 f20 1"/>
                <a:gd name="f33" fmla="*/ 50 f20 1"/>
                <a:gd name="f34" fmla="*/ 195 f21 1"/>
                <a:gd name="f35" fmla="+- f22 0 f1"/>
                <a:gd name="f36" fmla="*/ f25 1 244"/>
                <a:gd name="f37" fmla="*/ f26 1 234"/>
                <a:gd name="f38" fmla="*/ f27 1 234"/>
                <a:gd name="f39" fmla="*/ f28 1 244"/>
                <a:gd name="f40" fmla="*/ f29 1 234"/>
                <a:gd name="f41" fmla="*/ f30 1 234"/>
                <a:gd name="f42" fmla="*/ f31 1 244"/>
                <a:gd name="f43" fmla="*/ f32 1 234"/>
                <a:gd name="f44" fmla="*/ f33 1 234"/>
                <a:gd name="f45" fmla="*/ f34 1 244"/>
                <a:gd name="f46" fmla="*/ 0 1 f23"/>
                <a:gd name="f47" fmla="*/ f17 1 f23"/>
                <a:gd name="f48" fmla="*/ 0 1 f24"/>
                <a:gd name="f49" fmla="*/ f18 1 f24"/>
                <a:gd name="f50" fmla="*/ f36 1 f23"/>
                <a:gd name="f51" fmla="*/ f37 1 f24"/>
                <a:gd name="f52" fmla="*/ f38 1 f24"/>
                <a:gd name="f53" fmla="*/ f39 1 f23"/>
                <a:gd name="f54" fmla="*/ f40 1 f24"/>
                <a:gd name="f55" fmla="*/ f41 1 f24"/>
                <a:gd name="f56" fmla="*/ f42 1 f23"/>
                <a:gd name="f57" fmla="*/ f43 1 f24"/>
                <a:gd name="f58" fmla="*/ f44 1 f24"/>
                <a:gd name="f59" fmla="*/ f45 1 f23"/>
                <a:gd name="f60" fmla="*/ f46 f14 1"/>
                <a:gd name="f61" fmla="*/ f47 f14 1"/>
                <a:gd name="f62" fmla="*/ f49 f15 1"/>
                <a:gd name="f63" fmla="*/ f48 f15 1"/>
                <a:gd name="f64" fmla="*/ f50 f14 1"/>
                <a:gd name="f65" fmla="*/ f51 f15 1"/>
                <a:gd name="f66" fmla="*/ f52 f15 1"/>
                <a:gd name="f67" fmla="*/ f53 f14 1"/>
                <a:gd name="f68" fmla="*/ f54 f15 1"/>
                <a:gd name="f69" fmla="*/ f55 f15 1"/>
                <a:gd name="f70" fmla="*/ f56 f14 1"/>
                <a:gd name="f71" fmla="*/ f57 f15 1"/>
                <a:gd name="f72" fmla="*/ f58 f15 1"/>
                <a:gd name="f73" fmla="*/ f59 f14 1"/>
              </a:gdLst>
              <a:ahLst/>
              <a:cxnLst>
                <a:cxn ang="3cd4">
                  <a:pos x="hc" y="t"/>
                </a:cxn>
                <a:cxn ang="0">
                  <a:pos x="r" y="vc"/>
                </a:cxn>
                <a:cxn ang="cd4">
                  <a:pos x="hc" y="b"/>
                </a:cxn>
                <a:cxn ang="cd2">
                  <a:pos x="l" y="vc"/>
                </a:cxn>
                <a:cxn ang="f35">
                  <a:pos x="f64" y="f65"/>
                </a:cxn>
                <a:cxn ang="f35">
                  <a:pos x="f64" y="f66"/>
                </a:cxn>
                <a:cxn ang="f35">
                  <a:pos x="f67" y="f66"/>
                </a:cxn>
                <a:cxn ang="f35">
                  <a:pos x="f67" y="f68"/>
                </a:cxn>
                <a:cxn ang="f35">
                  <a:pos x="f64" y="f68"/>
                </a:cxn>
                <a:cxn ang="f35">
                  <a:pos x="f64" y="f65"/>
                </a:cxn>
                <a:cxn ang="f35">
                  <a:pos x="f67" y="f69"/>
                </a:cxn>
                <a:cxn ang="f35">
                  <a:pos x="f64" y="f69"/>
                </a:cxn>
                <a:cxn ang="f35">
                  <a:pos x="f70" y="f71"/>
                </a:cxn>
                <a:cxn ang="f35">
                  <a:pos x="f70" y="f72"/>
                </a:cxn>
                <a:cxn ang="f35">
                  <a:pos x="f73" y="f71"/>
                </a:cxn>
                <a:cxn ang="f35">
                  <a:pos x="f73" y="f72"/>
                </a:cxn>
              </a:cxnLst>
              <a:rect l="f60" t="f63" r="f61" b="f62"/>
              <a:pathLst>
                <a:path w="244" h="234">
                  <a:moveTo>
                    <a:pt x="f6" y="f8"/>
                  </a:moveTo>
                  <a:lnTo>
                    <a:pt x="f6" y="f7"/>
                  </a:lnTo>
                  <a:lnTo>
                    <a:pt x="f5" y="f7"/>
                  </a:lnTo>
                  <a:lnTo>
                    <a:pt x="f5" y="f9"/>
                  </a:lnTo>
                  <a:lnTo>
                    <a:pt x="f6" y="f9"/>
                  </a:lnTo>
                  <a:lnTo>
                    <a:pt x="f6" y="f8"/>
                  </a:lnTo>
                  <a:moveTo>
                    <a:pt x="f5" y="f10"/>
                  </a:moveTo>
                  <a:lnTo>
                    <a:pt x="f6" y="f10"/>
                  </a:lnTo>
                  <a:moveTo>
                    <a:pt x="f11" y="f5"/>
                  </a:moveTo>
                  <a:lnTo>
                    <a:pt x="f11" y="f11"/>
                  </a:lnTo>
                  <a:moveTo>
                    <a:pt x="f12" y="f5"/>
                  </a:moveTo>
                  <a:lnTo>
                    <a:pt x="f12" y="f11"/>
                  </a:lnTo>
                </a:path>
              </a:pathLst>
            </a:custGeom>
            <a:noFill/>
            <a:ln w="12701" cap="flat">
              <a:solidFill>
                <a:schemeClr val="bg2"/>
              </a:solidFill>
              <a:prstDash val="solid"/>
              <a:miter/>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grpSp>
      <p:sp>
        <p:nvSpPr>
          <p:cNvPr id="141" name="Freeform 5">
            <a:extLst>
              <a:ext uri="{FF2B5EF4-FFF2-40B4-BE49-F238E27FC236}">
                <a16:creationId xmlns:a16="http://schemas.microsoft.com/office/drawing/2014/main" id="{A1F91DAF-30B9-4172-A24B-CAF0B2C544E8}"/>
              </a:ext>
            </a:extLst>
          </p:cNvPr>
          <p:cNvSpPr>
            <a:spLocks noChangeAspect="1"/>
          </p:cNvSpPr>
          <p:nvPr/>
        </p:nvSpPr>
        <p:spPr>
          <a:xfrm>
            <a:off x="6105772" y="523528"/>
            <a:ext cx="1214245" cy="121424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none" lIns="0" tIns="44821" rIns="0" bIns="44821"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rPr>
              <a:t>Office 365</a:t>
            </a:r>
          </a:p>
        </p:txBody>
      </p:sp>
      <p:grpSp>
        <p:nvGrpSpPr>
          <p:cNvPr id="44" name="Group 43">
            <a:extLst>
              <a:ext uri="{FF2B5EF4-FFF2-40B4-BE49-F238E27FC236}">
                <a16:creationId xmlns:a16="http://schemas.microsoft.com/office/drawing/2014/main" id="{11439D4B-7024-4A83-AD82-662BCDC97536}"/>
              </a:ext>
            </a:extLst>
          </p:cNvPr>
          <p:cNvGrpSpPr>
            <a:grpSpLocks noChangeAspect="1"/>
          </p:cNvGrpSpPr>
          <p:nvPr/>
        </p:nvGrpSpPr>
        <p:grpSpPr>
          <a:xfrm>
            <a:off x="10230913" y="360203"/>
            <a:ext cx="1037449" cy="1037449"/>
            <a:chOff x="4563514" y="711137"/>
            <a:chExt cx="1120531" cy="1120531"/>
          </a:xfrm>
        </p:grpSpPr>
        <p:sp>
          <p:nvSpPr>
            <p:cNvPr id="145" name="Freeform 5">
              <a:extLst>
                <a:ext uri="{FF2B5EF4-FFF2-40B4-BE49-F238E27FC236}">
                  <a16:creationId xmlns:a16="http://schemas.microsoft.com/office/drawing/2014/main" id="{9C2359BA-E9F4-4F24-80ED-841FB88D9581}"/>
                </a:ext>
              </a:extLst>
            </p:cNvPr>
            <p:cNvSpPr/>
            <p:nvPr/>
          </p:nvSpPr>
          <p:spPr>
            <a:xfrm>
              <a:off x="4563514" y="711137"/>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square" lIns="89642" tIns="44821" rIns="89642" bIns="44821"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43" name="Picture 42">
              <a:extLst>
                <a:ext uri="{FF2B5EF4-FFF2-40B4-BE49-F238E27FC236}">
                  <a16:creationId xmlns:a16="http://schemas.microsoft.com/office/drawing/2014/main" id="{7A583631-E6F4-4A45-8E4F-305FFAE6ADF1}"/>
                </a:ext>
              </a:extLst>
            </p:cNvPr>
            <p:cNvPicPr>
              <a:picLocks noChangeAspect="1"/>
            </p:cNvPicPr>
            <p:nvPr/>
          </p:nvPicPr>
          <p:blipFill>
            <a:blip r:embed="rId6"/>
            <a:stretch>
              <a:fillRect/>
            </a:stretch>
          </p:blipFill>
          <p:spPr>
            <a:xfrm>
              <a:off x="4847899" y="985536"/>
              <a:ext cx="557748" cy="557748"/>
            </a:xfrm>
            <a:prstGeom prst="rect">
              <a:avLst/>
            </a:prstGeom>
          </p:spPr>
        </p:pic>
      </p:grpSp>
      <p:grpSp>
        <p:nvGrpSpPr>
          <p:cNvPr id="48" name="Group 47">
            <a:extLst>
              <a:ext uri="{FF2B5EF4-FFF2-40B4-BE49-F238E27FC236}">
                <a16:creationId xmlns:a16="http://schemas.microsoft.com/office/drawing/2014/main" id="{D351B05C-FF6F-42E0-88EC-C981BE65AA2E}"/>
              </a:ext>
            </a:extLst>
          </p:cNvPr>
          <p:cNvGrpSpPr>
            <a:grpSpLocks noChangeAspect="1"/>
          </p:cNvGrpSpPr>
          <p:nvPr/>
        </p:nvGrpSpPr>
        <p:grpSpPr>
          <a:xfrm>
            <a:off x="8193008" y="1342352"/>
            <a:ext cx="1202152" cy="1202152"/>
            <a:chOff x="5197976" y="525447"/>
            <a:chExt cx="1120531" cy="1120531"/>
          </a:xfrm>
        </p:grpSpPr>
        <p:sp>
          <p:nvSpPr>
            <p:cNvPr id="146" name="Freeform 5">
              <a:extLst>
                <a:ext uri="{FF2B5EF4-FFF2-40B4-BE49-F238E27FC236}">
                  <a16:creationId xmlns:a16="http://schemas.microsoft.com/office/drawing/2014/main" id="{DAEC874F-1F31-4D7A-9F96-86B4A8EE13B9}"/>
                </a:ext>
              </a:extLst>
            </p:cNvPr>
            <p:cNvSpPr/>
            <p:nvPr/>
          </p:nvSpPr>
          <p:spPr>
            <a:xfrm>
              <a:off x="5197976" y="525447"/>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square" lIns="89642" tIns="44821" rIns="89642" bIns="44821"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47" name="Picture 46">
              <a:extLst>
                <a:ext uri="{FF2B5EF4-FFF2-40B4-BE49-F238E27FC236}">
                  <a16:creationId xmlns:a16="http://schemas.microsoft.com/office/drawing/2014/main" id="{950AC060-C33A-4D23-AC3F-D931F7FAE9EA}"/>
                </a:ext>
              </a:extLst>
            </p:cNvPr>
            <p:cNvPicPr>
              <a:picLocks noChangeAspect="1"/>
            </p:cNvPicPr>
            <p:nvPr/>
          </p:nvPicPr>
          <p:blipFill>
            <a:blip r:embed="rId7"/>
            <a:stretch>
              <a:fillRect/>
            </a:stretch>
          </p:blipFill>
          <p:spPr>
            <a:xfrm>
              <a:off x="5505235" y="826815"/>
              <a:ext cx="506012" cy="524301"/>
            </a:xfrm>
            <a:prstGeom prst="rect">
              <a:avLst/>
            </a:prstGeom>
          </p:spPr>
        </p:pic>
      </p:grpSp>
      <p:grpSp>
        <p:nvGrpSpPr>
          <p:cNvPr id="61" name="Group 60">
            <a:extLst>
              <a:ext uri="{FF2B5EF4-FFF2-40B4-BE49-F238E27FC236}">
                <a16:creationId xmlns:a16="http://schemas.microsoft.com/office/drawing/2014/main" id="{AF4407DA-2FA2-4598-B1A3-8A978DEBBBAE}"/>
              </a:ext>
            </a:extLst>
          </p:cNvPr>
          <p:cNvGrpSpPr>
            <a:grpSpLocks noChangeAspect="1"/>
          </p:cNvGrpSpPr>
          <p:nvPr/>
        </p:nvGrpSpPr>
        <p:grpSpPr>
          <a:xfrm>
            <a:off x="1341616" y="517649"/>
            <a:ext cx="803407" cy="803407"/>
            <a:chOff x="2930812" y="659846"/>
            <a:chExt cx="1120531" cy="1120531"/>
          </a:xfrm>
        </p:grpSpPr>
        <p:sp>
          <p:nvSpPr>
            <p:cNvPr id="147" name="Freeform 5">
              <a:extLst>
                <a:ext uri="{FF2B5EF4-FFF2-40B4-BE49-F238E27FC236}">
                  <a16:creationId xmlns:a16="http://schemas.microsoft.com/office/drawing/2014/main" id="{14ACAC61-5EAE-41DB-BBAF-2F03B823AAEF}"/>
                </a:ext>
              </a:extLst>
            </p:cNvPr>
            <p:cNvSpPr/>
            <p:nvPr/>
          </p:nvSpPr>
          <p:spPr>
            <a:xfrm>
              <a:off x="2930812" y="659846"/>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square" lIns="89642" tIns="44821" rIns="89642" bIns="44821"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148" name="Picture 147">
              <a:extLst>
                <a:ext uri="{FF2B5EF4-FFF2-40B4-BE49-F238E27FC236}">
                  <a16:creationId xmlns:a16="http://schemas.microsoft.com/office/drawing/2014/main" id="{A7A19F94-B9C7-42F3-A837-2AC59D6B9ABC}"/>
                </a:ext>
              </a:extLst>
            </p:cNvPr>
            <p:cNvPicPr>
              <a:picLocks noChangeAspect="1"/>
            </p:cNvPicPr>
            <p:nvPr/>
          </p:nvPicPr>
          <p:blipFill>
            <a:blip r:embed="rId8"/>
            <a:stretch>
              <a:fillRect/>
            </a:stretch>
          </p:blipFill>
          <p:spPr>
            <a:xfrm>
              <a:off x="3191906" y="920097"/>
              <a:ext cx="598343" cy="600028"/>
            </a:xfrm>
            <a:prstGeom prst="rect">
              <a:avLst/>
            </a:prstGeom>
          </p:spPr>
        </p:pic>
      </p:grpSp>
      <p:grpSp>
        <p:nvGrpSpPr>
          <p:cNvPr id="63" name="Group 62">
            <a:extLst>
              <a:ext uri="{FF2B5EF4-FFF2-40B4-BE49-F238E27FC236}">
                <a16:creationId xmlns:a16="http://schemas.microsoft.com/office/drawing/2014/main" id="{D4D13497-D113-447E-8A3D-DA1BD576B433}"/>
              </a:ext>
            </a:extLst>
          </p:cNvPr>
          <p:cNvGrpSpPr>
            <a:grpSpLocks noChangeAspect="1"/>
          </p:cNvGrpSpPr>
          <p:nvPr/>
        </p:nvGrpSpPr>
        <p:grpSpPr>
          <a:xfrm>
            <a:off x="10230912" y="1798409"/>
            <a:ext cx="726815" cy="726815"/>
            <a:chOff x="9080139" y="768034"/>
            <a:chExt cx="1120531" cy="1120531"/>
          </a:xfrm>
        </p:grpSpPr>
        <p:sp>
          <p:nvSpPr>
            <p:cNvPr id="149" name="Freeform 5">
              <a:extLst>
                <a:ext uri="{FF2B5EF4-FFF2-40B4-BE49-F238E27FC236}">
                  <a16:creationId xmlns:a16="http://schemas.microsoft.com/office/drawing/2014/main" id="{BB1F3B97-A90A-424B-96D9-109D946E4A7F}"/>
                </a:ext>
              </a:extLst>
            </p:cNvPr>
            <p:cNvSpPr/>
            <p:nvPr/>
          </p:nvSpPr>
          <p:spPr>
            <a:xfrm>
              <a:off x="9080139" y="768034"/>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square" lIns="89642" tIns="44821" rIns="89642" bIns="44821"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150" name="Picture 149">
              <a:extLst>
                <a:ext uri="{FF2B5EF4-FFF2-40B4-BE49-F238E27FC236}">
                  <a16:creationId xmlns:a16="http://schemas.microsoft.com/office/drawing/2014/main" id="{45E628B5-AD16-4380-86D3-F1B0C2BEE2B5}"/>
                </a:ext>
              </a:extLst>
            </p:cNvPr>
            <p:cNvPicPr>
              <a:picLocks noChangeAspect="1"/>
            </p:cNvPicPr>
            <p:nvPr/>
          </p:nvPicPr>
          <p:blipFill>
            <a:blip r:embed="rId9"/>
            <a:stretch>
              <a:fillRect/>
            </a:stretch>
          </p:blipFill>
          <p:spPr>
            <a:xfrm>
              <a:off x="9380556" y="991610"/>
              <a:ext cx="576949" cy="618078"/>
            </a:xfrm>
            <a:prstGeom prst="rect">
              <a:avLst/>
            </a:prstGeom>
          </p:spPr>
        </p:pic>
      </p:grpSp>
      <p:grpSp>
        <p:nvGrpSpPr>
          <p:cNvPr id="62" name="Group 61">
            <a:extLst>
              <a:ext uri="{FF2B5EF4-FFF2-40B4-BE49-F238E27FC236}">
                <a16:creationId xmlns:a16="http://schemas.microsoft.com/office/drawing/2014/main" id="{EC4E1D79-5D6A-44F2-83C8-76B3C600EDF1}"/>
              </a:ext>
            </a:extLst>
          </p:cNvPr>
          <p:cNvGrpSpPr>
            <a:grpSpLocks noChangeAspect="1"/>
          </p:cNvGrpSpPr>
          <p:nvPr/>
        </p:nvGrpSpPr>
        <p:grpSpPr>
          <a:xfrm>
            <a:off x="10095066" y="5182922"/>
            <a:ext cx="768992" cy="768993"/>
            <a:chOff x="3083212" y="812246"/>
            <a:chExt cx="1120531" cy="1120531"/>
          </a:xfrm>
        </p:grpSpPr>
        <p:sp>
          <p:nvSpPr>
            <p:cNvPr id="151" name="Freeform 5">
              <a:extLst>
                <a:ext uri="{FF2B5EF4-FFF2-40B4-BE49-F238E27FC236}">
                  <a16:creationId xmlns:a16="http://schemas.microsoft.com/office/drawing/2014/main" id="{4EFF8FAA-1011-427F-9F65-9549E46CCA1C}"/>
                </a:ext>
              </a:extLst>
            </p:cNvPr>
            <p:cNvSpPr/>
            <p:nvPr/>
          </p:nvSpPr>
          <p:spPr>
            <a:xfrm>
              <a:off x="3083212" y="812246"/>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square" lIns="89642" tIns="44821" rIns="89642" bIns="44821"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152" name="Picture 151">
              <a:extLst>
                <a:ext uri="{FF2B5EF4-FFF2-40B4-BE49-F238E27FC236}">
                  <a16:creationId xmlns:a16="http://schemas.microsoft.com/office/drawing/2014/main" id="{53C819A8-2AA8-417B-A2B2-F6FFDFDFE83A}"/>
                </a:ext>
              </a:extLst>
            </p:cNvPr>
            <p:cNvPicPr>
              <a:picLocks noChangeAspect="1"/>
            </p:cNvPicPr>
            <p:nvPr/>
          </p:nvPicPr>
          <p:blipFill rotWithShape="1">
            <a:blip r:embed="rId10"/>
            <a:srcRect l="20818" t="13491" r="25362" b="34984"/>
            <a:stretch/>
          </p:blipFill>
          <p:spPr>
            <a:xfrm>
              <a:off x="3298771" y="1152622"/>
              <a:ext cx="651168" cy="468823"/>
            </a:xfrm>
            <a:prstGeom prst="rect">
              <a:avLst/>
            </a:prstGeom>
          </p:spPr>
        </p:pic>
      </p:grpSp>
      <p:grpSp>
        <p:nvGrpSpPr>
          <p:cNvPr id="53" name="Group 52">
            <a:extLst>
              <a:ext uri="{FF2B5EF4-FFF2-40B4-BE49-F238E27FC236}">
                <a16:creationId xmlns:a16="http://schemas.microsoft.com/office/drawing/2014/main" id="{C053641F-D588-42B5-B885-F23AA733399F}"/>
              </a:ext>
            </a:extLst>
          </p:cNvPr>
          <p:cNvGrpSpPr>
            <a:grpSpLocks noChangeAspect="1"/>
          </p:cNvGrpSpPr>
          <p:nvPr/>
        </p:nvGrpSpPr>
        <p:grpSpPr>
          <a:xfrm>
            <a:off x="3816527" y="369594"/>
            <a:ext cx="1217811" cy="1018665"/>
            <a:chOff x="4178810" y="464131"/>
            <a:chExt cx="1217811" cy="1018665"/>
          </a:xfrm>
        </p:grpSpPr>
        <p:sp>
          <p:nvSpPr>
            <p:cNvPr id="86" name="Freeform 5">
              <a:extLst>
                <a:ext uri="{FF2B5EF4-FFF2-40B4-BE49-F238E27FC236}">
                  <a16:creationId xmlns:a16="http://schemas.microsoft.com/office/drawing/2014/main" id="{593240A8-3538-4EDD-93CB-346D3A3AD6DA}"/>
                </a:ext>
              </a:extLst>
            </p:cNvPr>
            <p:cNvSpPr/>
            <p:nvPr/>
          </p:nvSpPr>
          <p:spPr>
            <a:xfrm>
              <a:off x="4283973" y="464131"/>
              <a:ext cx="1018665" cy="101866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square" lIns="89642" tIns="44821" rIns="89642" bIns="44821"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4" name="Picture 3">
              <a:extLst>
                <a:ext uri="{FF2B5EF4-FFF2-40B4-BE49-F238E27FC236}">
                  <a16:creationId xmlns:a16="http://schemas.microsoft.com/office/drawing/2014/main" id="{4B506A67-4FB7-40A9-A442-91D468A7984A}"/>
                </a:ext>
              </a:extLst>
            </p:cNvPr>
            <p:cNvPicPr>
              <a:picLocks noChangeAspect="1"/>
            </p:cNvPicPr>
            <p:nvPr/>
          </p:nvPicPr>
          <p:blipFill>
            <a:blip r:embed="rId11"/>
            <a:stretch>
              <a:fillRect/>
            </a:stretch>
          </p:blipFill>
          <p:spPr>
            <a:xfrm>
              <a:off x="4178810" y="517649"/>
              <a:ext cx="1217811" cy="911628"/>
            </a:xfrm>
            <a:prstGeom prst="rect">
              <a:avLst/>
            </a:prstGeom>
          </p:spPr>
        </p:pic>
      </p:grpSp>
      <p:grpSp>
        <p:nvGrpSpPr>
          <p:cNvPr id="52" name="Group 51">
            <a:extLst>
              <a:ext uri="{FF2B5EF4-FFF2-40B4-BE49-F238E27FC236}">
                <a16:creationId xmlns:a16="http://schemas.microsoft.com/office/drawing/2014/main" id="{7E83B945-EFFF-4B48-B4C3-17A4B948AE9F}"/>
              </a:ext>
            </a:extLst>
          </p:cNvPr>
          <p:cNvGrpSpPr>
            <a:grpSpLocks noChangeAspect="1"/>
          </p:cNvGrpSpPr>
          <p:nvPr/>
        </p:nvGrpSpPr>
        <p:grpSpPr>
          <a:xfrm>
            <a:off x="7982118" y="3972606"/>
            <a:ext cx="1018665" cy="1018665"/>
            <a:chOff x="10259682" y="3846333"/>
            <a:chExt cx="1018665" cy="1018665"/>
          </a:xfrm>
        </p:grpSpPr>
        <p:sp>
          <p:nvSpPr>
            <p:cNvPr id="140" name="Freeform 5">
              <a:extLst>
                <a:ext uri="{FF2B5EF4-FFF2-40B4-BE49-F238E27FC236}">
                  <a16:creationId xmlns:a16="http://schemas.microsoft.com/office/drawing/2014/main" id="{642A9C09-79D5-4E73-9EE9-5298D0AA0075}"/>
                </a:ext>
              </a:extLst>
            </p:cNvPr>
            <p:cNvSpPr/>
            <p:nvPr/>
          </p:nvSpPr>
          <p:spPr>
            <a:xfrm>
              <a:off x="10259682" y="3846333"/>
              <a:ext cx="1018665" cy="101866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square" lIns="89642" tIns="44821" rIns="89642" bIns="44821"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46" name="Picture 45">
              <a:extLst>
                <a:ext uri="{FF2B5EF4-FFF2-40B4-BE49-F238E27FC236}">
                  <a16:creationId xmlns:a16="http://schemas.microsoft.com/office/drawing/2014/main" id="{81279AE5-E05C-4DF4-AC01-F8470F15A026}"/>
                </a:ext>
              </a:extLst>
            </p:cNvPr>
            <p:cNvPicPr>
              <a:picLocks noChangeAspect="1"/>
            </p:cNvPicPr>
            <p:nvPr/>
          </p:nvPicPr>
          <p:blipFill>
            <a:blip r:embed="rId12"/>
            <a:stretch>
              <a:fillRect/>
            </a:stretch>
          </p:blipFill>
          <p:spPr>
            <a:xfrm>
              <a:off x="10541319" y="4127970"/>
              <a:ext cx="455390" cy="455390"/>
            </a:xfrm>
            <a:prstGeom prst="rect">
              <a:avLst/>
            </a:prstGeom>
          </p:spPr>
        </p:pic>
      </p:grpSp>
      <p:grpSp>
        <p:nvGrpSpPr>
          <p:cNvPr id="51" name="Group 50">
            <a:extLst>
              <a:ext uri="{FF2B5EF4-FFF2-40B4-BE49-F238E27FC236}">
                <a16:creationId xmlns:a16="http://schemas.microsoft.com/office/drawing/2014/main" id="{DDB38947-7392-437B-A61C-ACA2F8238C3F}"/>
              </a:ext>
            </a:extLst>
          </p:cNvPr>
          <p:cNvGrpSpPr>
            <a:grpSpLocks noChangeAspect="1"/>
          </p:cNvGrpSpPr>
          <p:nvPr/>
        </p:nvGrpSpPr>
        <p:grpSpPr>
          <a:xfrm>
            <a:off x="3055603" y="3710544"/>
            <a:ext cx="916773" cy="916773"/>
            <a:chOff x="3674892" y="3840367"/>
            <a:chExt cx="916773" cy="916773"/>
          </a:xfrm>
        </p:grpSpPr>
        <p:sp>
          <p:nvSpPr>
            <p:cNvPr id="125" name="Freeform 5">
              <a:extLst>
                <a:ext uri="{FF2B5EF4-FFF2-40B4-BE49-F238E27FC236}">
                  <a16:creationId xmlns:a16="http://schemas.microsoft.com/office/drawing/2014/main" id="{1B45B63F-E0A4-4C81-9C3D-931442A38A22}"/>
                </a:ext>
              </a:extLst>
            </p:cNvPr>
            <p:cNvSpPr/>
            <p:nvPr/>
          </p:nvSpPr>
          <p:spPr>
            <a:xfrm>
              <a:off x="3674892" y="3840367"/>
              <a:ext cx="916773" cy="91677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square" lIns="89642" tIns="44821" rIns="89642" bIns="44821"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142" name="Picture 141">
              <a:extLst>
                <a:ext uri="{FF2B5EF4-FFF2-40B4-BE49-F238E27FC236}">
                  <a16:creationId xmlns:a16="http://schemas.microsoft.com/office/drawing/2014/main" id="{6AE9C814-1A5B-4EE6-82E0-00A821C106AB}"/>
                </a:ext>
              </a:extLst>
            </p:cNvPr>
            <p:cNvPicPr>
              <a:picLocks noChangeAspect="1"/>
            </p:cNvPicPr>
            <p:nvPr/>
          </p:nvPicPr>
          <p:blipFill>
            <a:blip r:embed="rId13"/>
            <a:stretch>
              <a:fillRect/>
            </a:stretch>
          </p:blipFill>
          <p:spPr>
            <a:xfrm>
              <a:off x="3748989" y="4202004"/>
              <a:ext cx="756294" cy="213314"/>
            </a:xfrm>
            <a:prstGeom prst="rect">
              <a:avLst/>
            </a:prstGeom>
          </p:spPr>
        </p:pic>
      </p:grpSp>
      <p:grpSp>
        <p:nvGrpSpPr>
          <p:cNvPr id="56" name="Group 55">
            <a:extLst>
              <a:ext uri="{FF2B5EF4-FFF2-40B4-BE49-F238E27FC236}">
                <a16:creationId xmlns:a16="http://schemas.microsoft.com/office/drawing/2014/main" id="{BA0513FA-73FC-4CD7-A11B-B396B591A8CF}"/>
              </a:ext>
            </a:extLst>
          </p:cNvPr>
          <p:cNvGrpSpPr>
            <a:grpSpLocks noChangeAspect="1"/>
          </p:cNvGrpSpPr>
          <p:nvPr/>
        </p:nvGrpSpPr>
        <p:grpSpPr>
          <a:xfrm>
            <a:off x="9845393" y="3000044"/>
            <a:ext cx="1018665" cy="1018665"/>
            <a:chOff x="7075428" y="1916968"/>
            <a:chExt cx="1018665" cy="1018665"/>
          </a:xfrm>
        </p:grpSpPr>
        <p:sp>
          <p:nvSpPr>
            <p:cNvPr id="139" name="Freeform 5">
              <a:extLst>
                <a:ext uri="{FF2B5EF4-FFF2-40B4-BE49-F238E27FC236}">
                  <a16:creationId xmlns:a16="http://schemas.microsoft.com/office/drawing/2014/main" id="{61CAF4E9-A305-4350-8C49-02657E41B06D}"/>
                </a:ext>
              </a:extLst>
            </p:cNvPr>
            <p:cNvSpPr/>
            <p:nvPr/>
          </p:nvSpPr>
          <p:spPr>
            <a:xfrm>
              <a:off x="7075428" y="1916968"/>
              <a:ext cx="1018665" cy="101866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square" lIns="89642" tIns="44821" rIns="89642" bIns="44821"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143" name="Picture 142">
              <a:extLst>
                <a:ext uri="{FF2B5EF4-FFF2-40B4-BE49-F238E27FC236}">
                  <a16:creationId xmlns:a16="http://schemas.microsoft.com/office/drawing/2014/main" id="{7365A3E7-5258-432B-98C0-3A0B2439EFFF}"/>
                </a:ext>
              </a:extLst>
            </p:cNvPr>
            <p:cNvPicPr>
              <a:picLocks noChangeAspect="1"/>
            </p:cNvPicPr>
            <p:nvPr/>
          </p:nvPicPr>
          <p:blipFill>
            <a:blip r:embed="rId14"/>
            <a:stretch>
              <a:fillRect/>
            </a:stretch>
          </p:blipFill>
          <p:spPr>
            <a:xfrm>
              <a:off x="7239499" y="2193517"/>
              <a:ext cx="669973" cy="409530"/>
            </a:xfrm>
            <a:prstGeom prst="rect">
              <a:avLst/>
            </a:prstGeom>
          </p:spPr>
        </p:pic>
      </p:grpSp>
      <p:grpSp>
        <p:nvGrpSpPr>
          <p:cNvPr id="57" name="Group 56">
            <a:extLst>
              <a:ext uri="{FF2B5EF4-FFF2-40B4-BE49-F238E27FC236}">
                <a16:creationId xmlns:a16="http://schemas.microsoft.com/office/drawing/2014/main" id="{31AA5B99-6DC3-437F-9318-4CC4498FE36E}"/>
              </a:ext>
            </a:extLst>
          </p:cNvPr>
          <p:cNvGrpSpPr>
            <a:grpSpLocks noChangeAspect="1"/>
          </p:cNvGrpSpPr>
          <p:nvPr/>
        </p:nvGrpSpPr>
        <p:grpSpPr>
          <a:xfrm>
            <a:off x="3518966" y="1887166"/>
            <a:ext cx="832727" cy="810712"/>
            <a:chOff x="4729125" y="1918756"/>
            <a:chExt cx="832727" cy="810712"/>
          </a:xfrm>
        </p:grpSpPr>
        <p:sp>
          <p:nvSpPr>
            <p:cNvPr id="85" name="Freeform 5">
              <a:extLst>
                <a:ext uri="{FF2B5EF4-FFF2-40B4-BE49-F238E27FC236}">
                  <a16:creationId xmlns:a16="http://schemas.microsoft.com/office/drawing/2014/main" id="{29693E41-1C1D-41EE-89F4-58BCBF917414}"/>
                </a:ext>
              </a:extLst>
            </p:cNvPr>
            <p:cNvSpPr/>
            <p:nvPr/>
          </p:nvSpPr>
          <p:spPr>
            <a:xfrm>
              <a:off x="4729859" y="1918756"/>
              <a:ext cx="810712" cy="81071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square" lIns="89642" tIns="44821" rIns="89642" bIns="44821"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144" name="Picture 143">
              <a:extLst>
                <a:ext uri="{FF2B5EF4-FFF2-40B4-BE49-F238E27FC236}">
                  <a16:creationId xmlns:a16="http://schemas.microsoft.com/office/drawing/2014/main" id="{C4B19534-7E0A-47F5-8CA6-0807F4792CCB}"/>
                </a:ext>
              </a:extLst>
            </p:cNvPr>
            <p:cNvPicPr>
              <a:picLocks noChangeAspect="1"/>
            </p:cNvPicPr>
            <p:nvPr/>
          </p:nvPicPr>
          <p:blipFill>
            <a:blip r:embed="rId15"/>
            <a:stretch>
              <a:fillRect/>
            </a:stretch>
          </p:blipFill>
          <p:spPr>
            <a:xfrm>
              <a:off x="4729125" y="2024967"/>
              <a:ext cx="832727" cy="624545"/>
            </a:xfrm>
            <a:prstGeom prst="rect">
              <a:avLst/>
            </a:prstGeom>
          </p:spPr>
        </p:pic>
      </p:grpSp>
      <p:grpSp>
        <p:nvGrpSpPr>
          <p:cNvPr id="58" name="Group 57">
            <a:extLst>
              <a:ext uri="{FF2B5EF4-FFF2-40B4-BE49-F238E27FC236}">
                <a16:creationId xmlns:a16="http://schemas.microsoft.com/office/drawing/2014/main" id="{68BB3951-3BED-4CBF-BBDA-16D7F87E5525}"/>
              </a:ext>
            </a:extLst>
          </p:cNvPr>
          <p:cNvGrpSpPr>
            <a:grpSpLocks noChangeAspect="1"/>
          </p:cNvGrpSpPr>
          <p:nvPr/>
        </p:nvGrpSpPr>
        <p:grpSpPr>
          <a:xfrm>
            <a:off x="7187401" y="5603407"/>
            <a:ext cx="794717" cy="794717"/>
            <a:chOff x="8595089" y="5190332"/>
            <a:chExt cx="794717" cy="794717"/>
          </a:xfrm>
        </p:grpSpPr>
        <p:sp>
          <p:nvSpPr>
            <p:cNvPr id="138" name="Freeform 5">
              <a:extLst>
                <a:ext uri="{FF2B5EF4-FFF2-40B4-BE49-F238E27FC236}">
                  <a16:creationId xmlns:a16="http://schemas.microsoft.com/office/drawing/2014/main" id="{10C09B59-CA86-40D3-A72C-BB7EF5C5A3C3}"/>
                </a:ext>
              </a:extLst>
            </p:cNvPr>
            <p:cNvSpPr/>
            <p:nvPr/>
          </p:nvSpPr>
          <p:spPr>
            <a:xfrm>
              <a:off x="8595089" y="5190332"/>
              <a:ext cx="794717" cy="7947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square" lIns="89642" tIns="44821" rIns="89642" bIns="44821"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153" name="Picture 152">
              <a:extLst>
                <a:ext uri="{FF2B5EF4-FFF2-40B4-BE49-F238E27FC236}">
                  <a16:creationId xmlns:a16="http://schemas.microsoft.com/office/drawing/2014/main" id="{AD54FCFF-F92C-4636-B0BA-C638A571ECC4}"/>
                </a:ext>
              </a:extLst>
            </p:cNvPr>
            <p:cNvPicPr>
              <a:picLocks noChangeAspect="1"/>
            </p:cNvPicPr>
            <p:nvPr/>
          </p:nvPicPr>
          <p:blipFill>
            <a:blip r:embed="rId16"/>
            <a:stretch>
              <a:fillRect/>
            </a:stretch>
          </p:blipFill>
          <p:spPr>
            <a:xfrm>
              <a:off x="8727856" y="5369358"/>
              <a:ext cx="508634" cy="508634"/>
            </a:xfrm>
            <a:prstGeom prst="rect">
              <a:avLst/>
            </a:prstGeom>
          </p:spPr>
        </p:pic>
      </p:grpSp>
      <p:pic>
        <p:nvPicPr>
          <p:cNvPr id="155" name="Picture 154" descr="A group of people sitting at a table using a computer&#10;&#10;Description generated with very high confidence">
            <a:extLst>
              <a:ext uri="{FF2B5EF4-FFF2-40B4-BE49-F238E27FC236}">
                <a16:creationId xmlns:a16="http://schemas.microsoft.com/office/drawing/2014/main" id="{1F96EF68-B972-42E0-9BC0-3773239067FA}"/>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flipH="1">
            <a:off x="5181600" y="2717315"/>
            <a:ext cx="1828800" cy="1828800"/>
          </a:xfrm>
          <a:prstGeom prst="ellipse">
            <a:avLst/>
          </a:prstGeom>
          <a:solidFill>
            <a:srgbClr val="0078D7"/>
          </a:solidFill>
          <a:ln w="130175" cap="flat">
            <a:solidFill>
              <a:schemeClr val="tx1">
                <a:alpha val="26000"/>
              </a:schemeClr>
            </a:solidFill>
            <a:prstDash val="solid"/>
          </a:ln>
        </p:spPr>
      </p:pic>
    </p:spTree>
    <p:extLst>
      <p:ext uri="{BB962C8B-B14F-4D97-AF65-F5344CB8AC3E}">
        <p14:creationId xmlns:p14="http://schemas.microsoft.com/office/powerpoint/2010/main" val="1286401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750"/>
                                      </p:stCondLst>
                                      <p:childTnLst>
                                        <p:set>
                                          <p:cBhvr>
                                            <p:cTn id="6" dur="1" fill="hold">
                                              <p:stCondLst>
                                                <p:cond delay="0"/>
                                              </p:stCondLst>
                                            </p:cTn>
                                            <p:tgtEl>
                                              <p:spTgt spid="155"/>
                                            </p:tgtEl>
                                            <p:attrNameLst>
                                              <p:attrName>style.visibility</p:attrName>
                                            </p:attrNameLst>
                                          </p:cBhvr>
                                          <p:to>
                                            <p:strVal val="visible"/>
                                          </p:to>
                                        </p:set>
                                      </p:childTnLst>
                                    </p:cTn>
                                  </p:par>
                                  <p:par>
                                    <p:cTn id="7" presetID="6" presetClass="emph" presetSubtype="0" accel="100000" autoRev="1" fill="hold" nodeType="withEffect">
                                      <p:stCondLst>
                                        <p:cond delay="0"/>
                                      </p:stCondLst>
                                      <p:childTnLst>
                                        <p:animScale>
                                          <p:cBhvr>
                                            <p:cTn id="8" dur="750" fill="hold"/>
                                            <p:tgtEl>
                                              <p:spTgt spid="155"/>
                                            </p:tgtEl>
                                          </p:cBhvr>
                                          <p:by x="10000" y="10000"/>
                                        </p:animScale>
                                      </p:childTnLst>
                                    </p:cTn>
                                  </p:par>
                                  <p:par>
                                    <p:cTn id="9" presetID="42" presetClass="path" presetSubtype="0" accel="100000" autoRev="1" fill="hold" nodeType="withEffect">
                                      <p:stCondLst>
                                        <p:cond delay="0"/>
                                      </p:stCondLst>
                                      <p:childTnLst>
                                        <p:animMotion origin="layout" path="M 0 3.7037E-7 L -0.25312 0.26736 " pathEditMode="relative" rAng="0" ptsTypes="AA">
                                          <p:cBhvr>
                                            <p:cTn id="10" dur="750" fill="hold"/>
                                            <p:tgtEl>
                                              <p:spTgt spid="155"/>
                                            </p:tgtEl>
                                            <p:attrNameLst>
                                              <p:attrName>ppt_x</p:attrName>
                                              <p:attrName>ppt_y</p:attrName>
                                            </p:attrNameLst>
                                          </p:cBhvr>
                                          <p:rCtr x="-12656" y="13356"/>
                                        </p:animMotion>
                                      </p:childTnLst>
                                    </p:cTn>
                                  </p:par>
                                  <p:par>
                                    <p:cTn id="11" presetID="2" presetClass="entr" presetSubtype="4" decel="10000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1" presetClass="entr" presetSubtype="0" fill="hold" grpId="0" nodeType="withEffect">
                                      <p:stCondLst>
                                        <p:cond delay="750"/>
                                      </p:stCondLst>
                                      <p:childTnLst>
                                        <p:set>
                                          <p:cBhvr>
                                            <p:cTn id="16" dur="1" fill="hold">
                                              <p:stCondLst>
                                                <p:cond delay="0"/>
                                              </p:stCondLst>
                                            </p:cTn>
                                            <p:tgtEl>
                                              <p:spTgt spid="123"/>
                                            </p:tgtEl>
                                            <p:attrNameLst>
                                              <p:attrName>style.visibility</p:attrName>
                                            </p:attrNameLst>
                                          </p:cBhvr>
                                          <p:to>
                                            <p:strVal val="visible"/>
                                          </p:to>
                                        </p:set>
                                      </p:childTnLst>
                                    </p:cTn>
                                  </p:par>
                                  <p:par>
                                    <p:cTn id="17" presetID="6" presetClass="emph" presetSubtype="0" accel="100000" autoRev="1" fill="hold" grpId="1" nodeType="withEffect">
                                      <p:stCondLst>
                                        <p:cond delay="0"/>
                                      </p:stCondLst>
                                      <p:childTnLst>
                                        <p:animScale>
                                          <p:cBhvr>
                                            <p:cTn id="18" dur="750" fill="hold"/>
                                            <p:tgtEl>
                                              <p:spTgt spid="123"/>
                                            </p:tgtEl>
                                          </p:cBhvr>
                                          <p:by x="10000" y="10000"/>
                                        </p:animScale>
                                      </p:childTnLst>
                                    </p:cTn>
                                  </p:par>
                                  <p:par>
                                    <p:cTn id="19" presetID="42" presetClass="path" presetSubtype="0" accel="100000" autoRev="1" fill="hold" grpId="2" nodeType="withEffect">
                                      <p:stCondLst>
                                        <p:cond delay="0"/>
                                      </p:stCondLst>
                                      <p:childTnLst>
                                        <p:animMotion origin="layout" path="M 2.08333E-7 -3.33333E-6 L -0.26536 0.43936 " pathEditMode="relative" rAng="0" ptsTypes="AA">
                                          <p:cBhvr>
                                            <p:cTn id="20" dur="750" fill="hold"/>
                                            <p:tgtEl>
                                              <p:spTgt spid="123"/>
                                            </p:tgtEl>
                                            <p:attrNameLst>
                                              <p:attrName>ppt_x</p:attrName>
                                              <p:attrName>ppt_y</p:attrName>
                                            </p:attrNameLst>
                                          </p:cBhvr>
                                          <p:rCtr x="-13268" y="21968"/>
                                        </p:animMotion>
                                      </p:childTnLst>
                                    </p:cTn>
                                  </p:par>
                                </p:childTnLst>
                              </p:cTn>
                            </p:par>
                            <p:par>
                              <p:cTn id="21" fill="hold">
                                <p:stCondLst>
                                  <p:cond delay="1500"/>
                                </p:stCondLst>
                                <p:childTnLst>
                                  <p:par>
                                    <p:cTn id="22" presetID="1" presetClass="entr" presetSubtype="0" fill="hold" nodeType="afterEffect">
                                      <p:stCondLst>
                                        <p:cond delay="0"/>
                                      </p:stCondLst>
                                      <p:childTnLst>
                                        <p:set>
                                          <p:cBhvr>
                                            <p:cTn id="23" dur="1" fill="hold">
                                              <p:stCondLst>
                                                <p:cond delay="499"/>
                                              </p:stCondLst>
                                            </p:cTn>
                                            <p:tgtEl>
                                              <p:spTgt spid="48"/>
                                            </p:tgtEl>
                                            <p:attrNameLst>
                                              <p:attrName>style.visibility</p:attrName>
                                            </p:attrNameLst>
                                          </p:cBhvr>
                                          <p:to>
                                            <p:strVal val="visible"/>
                                          </p:to>
                                        </p:set>
                                      </p:childTnLst>
                                    </p:cTn>
                                  </p:par>
                                  <p:par>
                                    <p:cTn id="24" presetID="6" presetClass="emph" presetSubtype="0" accel="100000" autoRev="1" fill="hold" nodeType="withEffect">
                                      <p:stCondLst>
                                        <p:cond delay="0"/>
                                      </p:stCondLst>
                                      <p:childTnLst>
                                        <p:animScale>
                                          <p:cBhvr>
                                            <p:cTn id="25" dur="500" fill="hold"/>
                                            <p:tgtEl>
                                              <p:spTgt spid="48"/>
                                            </p:tgtEl>
                                          </p:cBhvr>
                                          <p:by x="0" y="0"/>
                                        </p:animScale>
                                      </p:childTnLst>
                                    </p:cTn>
                                  </p:par>
                                  <p:par>
                                    <p:cTn id="26" presetID="6" presetClass="emph" presetSubtype="0" accel="100000" fill="hold" nodeType="withEffect" p14:presetBounceEnd="100000">
                                      <p:stCondLst>
                                        <p:cond delay="500"/>
                                      </p:stCondLst>
                                      <p:childTnLst>
                                        <p:animScale p14:bounceEnd="100000">
                                          <p:cBhvr>
                                            <p:cTn id="27" dur="1000" fill="hold"/>
                                            <p:tgtEl>
                                              <p:spTgt spid="48"/>
                                            </p:tgtEl>
                                          </p:cBhvr>
                                          <p:by x="101000" y="101000"/>
                                        </p:animScale>
                                      </p:childTnLst>
                                    </p:cTn>
                                  </p:par>
                                  <p:par>
                                    <p:cTn id="28" presetID="1" presetClass="entr" presetSubtype="0" fill="hold" nodeType="withEffect">
                                      <p:stCondLst>
                                        <p:cond delay="1500"/>
                                      </p:stCondLst>
                                      <p:childTnLst>
                                        <p:set>
                                          <p:cBhvr>
                                            <p:cTn id="29" dur="1" fill="hold">
                                              <p:stCondLst>
                                                <p:cond delay="499"/>
                                              </p:stCondLst>
                                            </p:cTn>
                                            <p:tgtEl>
                                              <p:spTgt spid="61"/>
                                            </p:tgtEl>
                                            <p:attrNameLst>
                                              <p:attrName>style.visibility</p:attrName>
                                            </p:attrNameLst>
                                          </p:cBhvr>
                                          <p:to>
                                            <p:strVal val="visible"/>
                                          </p:to>
                                        </p:set>
                                      </p:childTnLst>
                                    </p:cTn>
                                  </p:par>
                                  <p:par>
                                    <p:cTn id="30" presetID="6" presetClass="emph" presetSubtype="0" accel="100000" autoRev="1" fill="hold" nodeType="withEffect">
                                      <p:stCondLst>
                                        <p:cond delay="1500"/>
                                      </p:stCondLst>
                                      <p:childTnLst>
                                        <p:animScale>
                                          <p:cBhvr>
                                            <p:cTn id="31" dur="500" fill="hold"/>
                                            <p:tgtEl>
                                              <p:spTgt spid="61"/>
                                            </p:tgtEl>
                                          </p:cBhvr>
                                          <p:by x="0" y="0"/>
                                        </p:animScale>
                                      </p:childTnLst>
                                    </p:cTn>
                                  </p:par>
                                  <p:par>
                                    <p:cTn id="32" presetID="6" presetClass="emph" presetSubtype="0" accel="100000" fill="hold" nodeType="withEffect" p14:presetBounceEnd="100000">
                                      <p:stCondLst>
                                        <p:cond delay="2000"/>
                                      </p:stCondLst>
                                      <p:childTnLst>
                                        <p:animScale p14:bounceEnd="100000">
                                          <p:cBhvr>
                                            <p:cTn id="33" dur="1000" fill="hold"/>
                                            <p:tgtEl>
                                              <p:spTgt spid="61"/>
                                            </p:tgtEl>
                                          </p:cBhvr>
                                          <p:by x="101000" y="101000"/>
                                        </p:animScale>
                                      </p:childTnLst>
                                    </p:cTn>
                                  </p:par>
                                  <p:par>
                                    <p:cTn id="34" presetID="1" presetClass="entr" presetSubtype="0" fill="hold" nodeType="withEffect">
                                      <p:stCondLst>
                                        <p:cond delay="250"/>
                                      </p:stCondLst>
                                      <p:childTnLst>
                                        <p:set>
                                          <p:cBhvr>
                                            <p:cTn id="35" dur="1" fill="hold">
                                              <p:stCondLst>
                                                <p:cond delay="499"/>
                                              </p:stCondLst>
                                            </p:cTn>
                                            <p:tgtEl>
                                              <p:spTgt spid="53"/>
                                            </p:tgtEl>
                                            <p:attrNameLst>
                                              <p:attrName>style.visibility</p:attrName>
                                            </p:attrNameLst>
                                          </p:cBhvr>
                                          <p:to>
                                            <p:strVal val="visible"/>
                                          </p:to>
                                        </p:set>
                                      </p:childTnLst>
                                    </p:cTn>
                                  </p:par>
                                  <p:par>
                                    <p:cTn id="36" presetID="6" presetClass="emph" presetSubtype="0" accel="100000" autoRev="1" fill="hold" nodeType="withEffect">
                                      <p:stCondLst>
                                        <p:cond delay="250"/>
                                      </p:stCondLst>
                                      <p:childTnLst>
                                        <p:animScale>
                                          <p:cBhvr>
                                            <p:cTn id="37" dur="500" fill="hold"/>
                                            <p:tgtEl>
                                              <p:spTgt spid="53"/>
                                            </p:tgtEl>
                                          </p:cBhvr>
                                          <p:by x="0" y="0"/>
                                        </p:animScale>
                                      </p:childTnLst>
                                    </p:cTn>
                                  </p:par>
                                  <p:par>
                                    <p:cTn id="38" presetID="6" presetClass="emph" presetSubtype="0" accel="100000" fill="hold" nodeType="withEffect" p14:presetBounceEnd="100000">
                                      <p:stCondLst>
                                        <p:cond delay="750"/>
                                      </p:stCondLst>
                                      <p:childTnLst>
                                        <p:animScale p14:bounceEnd="100000">
                                          <p:cBhvr>
                                            <p:cTn id="39" dur="1000" fill="hold"/>
                                            <p:tgtEl>
                                              <p:spTgt spid="53"/>
                                            </p:tgtEl>
                                          </p:cBhvr>
                                          <p:by x="101000" y="101000"/>
                                        </p:animScale>
                                      </p:childTnLst>
                                    </p:cTn>
                                  </p:par>
                                  <p:par>
                                    <p:cTn id="40" presetID="1" presetClass="entr" presetSubtype="0" fill="hold" nodeType="withEffect">
                                      <p:stCondLst>
                                        <p:cond delay="750"/>
                                      </p:stCondLst>
                                      <p:childTnLst>
                                        <p:set>
                                          <p:cBhvr>
                                            <p:cTn id="41" dur="1" fill="hold">
                                              <p:stCondLst>
                                                <p:cond delay="499"/>
                                              </p:stCondLst>
                                            </p:cTn>
                                            <p:tgtEl>
                                              <p:spTgt spid="133"/>
                                            </p:tgtEl>
                                            <p:attrNameLst>
                                              <p:attrName>style.visibility</p:attrName>
                                            </p:attrNameLst>
                                          </p:cBhvr>
                                          <p:to>
                                            <p:strVal val="visible"/>
                                          </p:to>
                                        </p:set>
                                      </p:childTnLst>
                                    </p:cTn>
                                  </p:par>
                                  <p:par>
                                    <p:cTn id="42" presetID="6" presetClass="emph" presetSubtype="0" accel="100000" autoRev="1" fill="hold" nodeType="withEffect">
                                      <p:stCondLst>
                                        <p:cond delay="750"/>
                                      </p:stCondLst>
                                      <p:childTnLst>
                                        <p:animScale>
                                          <p:cBhvr>
                                            <p:cTn id="43" dur="500" fill="hold"/>
                                            <p:tgtEl>
                                              <p:spTgt spid="133"/>
                                            </p:tgtEl>
                                          </p:cBhvr>
                                          <p:by x="0" y="0"/>
                                        </p:animScale>
                                      </p:childTnLst>
                                    </p:cTn>
                                  </p:par>
                                  <p:par>
                                    <p:cTn id="44" presetID="6" presetClass="emph" presetSubtype="0" accel="100000" fill="hold" nodeType="withEffect" p14:presetBounceEnd="100000">
                                      <p:stCondLst>
                                        <p:cond delay="1250"/>
                                      </p:stCondLst>
                                      <p:childTnLst>
                                        <p:animScale p14:bounceEnd="100000">
                                          <p:cBhvr>
                                            <p:cTn id="45" dur="1000" fill="hold"/>
                                            <p:tgtEl>
                                              <p:spTgt spid="133"/>
                                            </p:tgtEl>
                                          </p:cBhvr>
                                          <p:by x="101000" y="101000"/>
                                        </p:animScale>
                                      </p:childTnLst>
                                    </p:cTn>
                                  </p:par>
                                  <p:par>
                                    <p:cTn id="46" presetID="1" presetClass="entr" presetSubtype="0" fill="hold" nodeType="withEffect">
                                      <p:stCondLst>
                                        <p:cond delay="500"/>
                                      </p:stCondLst>
                                      <p:childTnLst>
                                        <p:set>
                                          <p:cBhvr>
                                            <p:cTn id="47" dur="1" fill="hold">
                                              <p:stCondLst>
                                                <p:cond delay="499"/>
                                              </p:stCondLst>
                                            </p:cTn>
                                            <p:tgtEl>
                                              <p:spTgt spid="56"/>
                                            </p:tgtEl>
                                            <p:attrNameLst>
                                              <p:attrName>style.visibility</p:attrName>
                                            </p:attrNameLst>
                                          </p:cBhvr>
                                          <p:to>
                                            <p:strVal val="visible"/>
                                          </p:to>
                                        </p:set>
                                      </p:childTnLst>
                                    </p:cTn>
                                  </p:par>
                                  <p:par>
                                    <p:cTn id="48" presetID="6" presetClass="emph" presetSubtype="0" accel="100000" autoRev="1" fill="hold" nodeType="withEffect">
                                      <p:stCondLst>
                                        <p:cond delay="500"/>
                                      </p:stCondLst>
                                      <p:childTnLst>
                                        <p:animScale>
                                          <p:cBhvr>
                                            <p:cTn id="49" dur="500" fill="hold"/>
                                            <p:tgtEl>
                                              <p:spTgt spid="56"/>
                                            </p:tgtEl>
                                          </p:cBhvr>
                                          <p:by x="0" y="0"/>
                                        </p:animScale>
                                      </p:childTnLst>
                                    </p:cTn>
                                  </p:par>
                                  <p:par>
                                    <p:cTn id="50" presetID="6" presetClass="emph" presetSubtype="0" accel="100000" fill="hold" nodeType="withEffect" p14:presetBounceEnd="100000">
                                      <p:stCondLst>
                                        <p:cond delay="1000"/>
                                      </p:stCondLst>
                                      <p:childTnLst>
                                        <p:animScale p14:bounceEnd="100000">
                                          <p:cBhvr>
                                            <p:cTn id="51" dur="1000" fill="hold"/>
                                            <p:tgtEl>
                                              <p:spTgt spid="56"/>
                                            </p:tgtEl>
                                          </p:cBhvr>
                                          <p:by x="101000" y="101000"/>
                                        </p:animScale>
                                      </p:childTnLst>
                                    </p:cTn>
                                  </p:par>
                                  <p:par>
                                    <p:cTn id="52" presetID="1" presetClass="entr" presetSubtype="0" fill="hold" nodeType="withEffect">
                                      <p:stCondLst>
                                        <p:cond delay="1000"/>
                                      </p:stCondLst>
                                      <p:childTnLst>
                                        <p:set>
                                          <p:cBhvr>
                                            <p:cTn id="53" dur="1" fill="hold">
                                              <p:stCondLst>
                                                <p:cond delay="499"/>
                                              </p:stCondLst>
                                            </p:cTn>
                                            <p:tgtEl>
                                              <p:spTgt spid="62"/>
                                            </p:tgtEl>
                                            <p:attrNameLst>
                                              <p:attrName>style.visibility</p:attrName>
                                            </p:attrNameLst>
                                          </p:cBhvr>
                                          <p:to>
                                            <p:strVal val="visible"/>
                                          </p:to>
                                        </p:set>
                                      </p:childTnLst>
                                    </p:cTn>
                                  </p:par>
                                  <p:par>
                                    <p:cTn id="54" presetID="6" presetClass="emph" presetSubtype="0" accel="100000" autoRev="1" fill="hold" nodeType="withEffect">
                                      <p:stCondLst>
                                        <p:cond delay="1000"/>
                                      </p:stCondLst>
                                      <p:childTnLst>
                                        <p:animScale>
                                          <p:cBhvr>
                                            <p:cTn id="55" dur="500" fill="hold"/>
                                            <p:tgtEl>
                                              <p:spTgt spid="62"/>
                                            </p:tgtEl>
                                          </p:cBhvr>
                                          <p:by x="0" y="0"/>
                                        </p:animScale>
                                      </p:childTnLst>
                                    </p:cTn>
                                  </p:par>
                                  <p:par>
                                    <p:cTn id="56" presetID="6" presetClass="emph" presetSubtype="0" accel="100000" fill="hold" nodeType="withEffect" p14:presetBounceEnd="100000">
                                      <p:stCondLst>
                                        <p:cond delay="1500"/>
                                      </p:stCondLst>
                                      <p:childTnLst>
                                        <p:animScale p14:bounceEnd="100000">
                                          <p:cBhvr>
                                            <p:cTn id="57" dur="1000" fill="hold"/>
                                            <p:tgtEl>
                                              <p:spTgt spid="62"/>
                                            </p:tgtEl>
                                          </p:cBhvr>
                                          <p:by x="101000" y="101000"/>
                                        </p:animScale>
                                      </p:childTnLst>
                                    </p:cTn>
                                  </p:par>
                                  <p:par>
                                    <p:cTn id="58" presetID="1" presetClass="entr" presetSubtype="0" fill="hold" nodeType="withEffect">
                                      <p:stCondLst>
                                        <p:cond delay="1250"/>
                                      </p:stCondLst>
                                      <p:childTnLst>
                                        <p:set>
                                          <p:cBhvr>
                                            <p:cTn id="59" dur="1" fill="hold">
                                              <p:stCondLst>
                                                <p:cond delay="499"/>
                                              </p:stCondLst>
                                            </p:cTn>
                                            <p:tgtEl>
                                              <p:spTgt spid="57"/>
                                            </p:tgtEl>
                                            <p:attrNameLst>
                                              <p:attrName>style.visibility</p:attrName>
                                            </p:attrNameLst>
                                          </p:cBhvr>
                                          <p:to>
                                            <p:strVal val="visible"/>
                                          </p:to>
                                        </p:set>
                                      </p:childTnLst>
                                    </p:cTn>
                                  </p:par>
                                  <p:par>
                                    <p:cTn id="60" presetID="6" presetClass="emph" presetSubtype="0" accel="100000" autoRev="1" fill="hold" nodeType="withEffect">
                                      <p:stCondLst>
                                        <p:cond delay="1250"/>
                                      </p:stCondLst>
                                      <p:childTnLst>
                                        <p:animScale>
                                          <p:cBhvr>
                                            <p:cTn id="61" dur="500" fill="hold"/>
                                            <p:tgtEl>
                                              <p:spTgt spid="57"/>
                                            </p:tgtEl>
                                          </p:cBhvr>
                                          <p:by x="0" y="0"/>
                                        </p:animScale>
                                      </p:childTnLst>
                                    </p:cTn>
                                  </p:par>
                                  <p:par>
                                    <p:cTn id="62" presetID="6" presetClass="emph" presetSubtype="0" accel="100000" fill="hold" nodeType="withEffect" p14:presetBounceEnd="100000">
                                      <p:stCondLst>
                                        <p:cond delay="1750"/>
                                      </p:stCondLst>
                                      <p:childTnLst>
                                        <p:animScale p14:bounceEnd="100000">
                                          <p:cBhvr>
                                            <p:cTn id="63" dur="1000" fill="hold"/>
                                            <p:tgtEl>
                                              <p:spTgt spid="57"/>
                                            </p:tgtEl>
                                          </p:cBhvr>
                                          <p:by x="101000" y="101000"/>
                                        </p:animScale>
                                      </p:childTnLst>
                                    </p:cTn>
                                  </p:par>
                                  <p:par>
                                    <p:cTn id="64" presetID="1" presetClass="entr" presetSubtype="0" fill="hold" nodeType="withEffect">
                                      <p:stCondLst>
                                        <p:cond delay="1750"/>
                                      </p:stCondLst>
                                      <p:childTnLst>
                                        <p:set>
                                          <p:cBhvr>
                                            <p:cTn id="65" dur="1" fill="hold">
                                              <p:stCondLst>
                                                <p:cond delay="499"/>
                                              </p:stCondLst>
                                            </p:cTn>
                                            <p:tgtEl>
                                              <p:spTgt spid="130"/>
                                            </p:tgtEl>
                                            <p:attrNameLst>
                                              <p:attrName>style.visibility</p:attrName>
                                            </p:attrNameLst>
                                          </p:cBhvr>
                                          <p:to>
                                            <p:strVal val="visible"/>
                                          </p:to>
                                        </p:set>
                                      </p:childTnLst>
                                    </p:cTn>
                                  </p:par>
                                  <p:par>
                                    <p:cTn id="66" presetID="6" presetClass="emph" presetSubtype="0" accel="100000" autoRev="1" fill="hold" nodeType="withEffect">
                                      <p:stCondLst>
                                        <p:cond delay="1750"/>
                                      </p:stCondLst>
                                      <p:childTnLst>
                                        <p:animScale>
                                          <p:cBhvr>
                                            <p:cTn id="67" dur="500" fill="hold"/>
                                            <p:tgtEl>
                                              <p:spTgt spid="130"/>
                                            </p:tgtEl>
                                          </p:cBhvr>
                                          <p:by x="0" y="0"/>
                                        </p:animScale>
                                      </p:childTnLst>
                                    </p:cTn>
                                  </p:par>
                                  <p:par>
                                    <p:cTn id="68" presetID="6" presetClass="emph" presetSubtype="0" accel="100000" fill="hold" nodeType="withEffect" p14:presetBounceEnd="100000">
                                      <p:stCondLst>
                                        <p:cond delay="2250"/>
                                      </p:stCondLst>
                                      <p:childTnLst>
                                        <p:animScale p14:bounceEnd="100000">
                                          <p:cBhvr>
                                            <p:cTn id="69" dur="1000" fill="hold"/>
                                            <p:tgtEl>
                                              <p:spTgt spid="130"/>
                                            </p:tgtEl>
                                          </p:cBhvr>
                                          <p:by x="101000" y="101000"/>
                                        </p:animScale>
                                      </p:childTnLst>
                                    </p:cTn>
                                  </p:par>
                                  <p:par>
                                    <p:cTn id="70" presetID="1" presetClass="entr" presetSubtype="0" fill="hold" nodeType="withEffect">
                                      <p:stCondLst>
                                        <p:cond delay="2000"/>
                                      </p:stCondLst>
                                      <p:childTnLst>
                                        <p:set>
                                          <p:cBhvr>
                                            <p:cTn id="71" dur="1" fill="hold">
                                              <p:stCondLst>
                                                <p:cond delay="499"/>
                                              </p:stCondLst>
                                            </p:cTn>
                                            <p:tgtEl>
                                              <p:spTgt spid="51"/>
                                            </p:tgtEl>
                                            <p:attrNameLst>
                                              <p:attrName>style.visibility</p:attrName>
                                            </p:attrNameLst>
                                          </p:cBhvr>
                                          <p:to>
                                            <p:strVal val="visible"/>
                                          </p:to>
                                        </p:set>
                                      </p:childTnLst>
                                    </p:cTn>
                                  </p:par>
                                  <p:par>
                                    <p:cTn id="72" presetID="6" presetClass="emph" presetSubtype="0" accel="100000" autoRev="1" fill="hold" nodeType="withEffect">
                                      <p:stCondLst>
                                        <p:cond delay="2000"/>
                                      </p:stCondLst>
                                      <p:childTnLst>
                                        <p:animScale>
                                          <p:cBhvr>
                                            <p:cTn id="73" dur="500" fill="hold"/>
                                            <p:tgtEl>
                                              <p:spTgt spid="51"/>
                                            </p:tgtEl>
                                          </p:cBhvr>
                                          <p:by x="0" y="0"/>
                                        </p:animScale>
                                      </p:childTnLst>
                                    </p:cTn>
                                  </p:par>
                                  <p:par>
                                    <p:cTn id="74" presetID="6" presetClass="emph" presetSubtype="0" accel="100000" fill="hold" nodeType="withEffect" p14:presetBounceEnd="100000">
                                      <p:stCondLst>
                                        <p:cond delay="2500"/>
                                      </p:stCondLst>
                                      <p:childTnLst>
                                        <p:animScale p14:bounceEnd="100000">
                                          <p:cBhvr>
                                            <p:cTn id="75" dur="1000" fill="hold"/>
                                            <p:tgtEl>
                                              <p:spTgt spid="51"/>
                                            </p:tgtEl>
                                          </p:cBhvr>
                                          <p:by x="101000" y="101000"/>
                                        </p:animScale>
                                      </p:childTnLst>
                                    </p:cTn>
                                  </p:par>
                                  <p:par>
                                    <p:cTn id="76" presetID="1" presetClass="entr" presetSubtype="0" fill="hold" nodeType="withEffect">
                                      <p:stCondLst>
                                        <p:cond delay="2250"/>
                                      </p:stCondLst>
                                      <p:childTnLst>
                                        <p:set>
                                          <p:cBhvr>
                                            <p:cTn id="77" dur="1" fill="hold">
                                              <p:stCondLst>
                                                <p:cond delay="499"/>
                                              </p:stCondLst>
                                            </p:cTn>
                                            <p:tgtEl>
                                              <p:spTgt spid="58"/>
                                            </p:tgtEl>
                                            <p:attrNameLst>
                                              <p:attrName>style.visibility</p:attrName>
                                            </p:attrNameLst>
                                          </p:cBhvr>
                                          <p:to>
                                            <p:strVal val="visible"/>
                                          </p:to>
                                        </p:set>
                                      </p:childTnLst>
                                    </p:cTn>
                                  </p:par>
                                  <p:par>
                                    <p:cTn id="78" presetID="6" presetClass="emph" presetSubtype="0" accel="100000" autoRev="1" fill="hold" nodeType="withEffect">
                                      <p:stCondLst>
                                        <p:cond delay="2250"/>
                                      </p:stCondLst>
                                      <p:childTnLst>
                                        <p:animScale>
                                          <p:cBhvr>
                                            <p:cTn id="79" dur="500" fill="hold"/>
                                            <p:tgtEl>
                                              <p:spTgt spid="58"/>
                                            </p:tgtEl>
                                          </p:cBhvr>
                                          <p:by x="0" y="0"/>
                                        </p:animScale>
                                      </p:childTnLst>
                                    </p:cTn>
                                  </p:par>
                                  <p:par>
                                    <p:cTn id="80" presetID="6" presetClass="emph" presetSubtype="0" accel="100000" fill="hold" nodeType="withEffect" p14:presetBounceEnd="100000">
                                      <p:stCondLst>
                                        <p:cond delay="2750"/>
                                      </p:stCondLst>
                                      <p:childTnLst>
                                        <p:animScale p14:bounceEnd="100000">
                                          <p:cBhvr>
                                            <p:cTn id="81" dur="1000" fill="hold"/>
                                            <p:tgtEl>
                                              <p:spTgt spid="58"/>
                                            </p:tgtEl>
                                          </p:cBhvr>
                                          <p:by x="101000" y="101000"/>
                                        </p:animScale>
                                      </p:childTnLst>
                                    </p:cTn>
                                  </p:par>
                                  <p:par>
                                    <p:cTn id="82" presetID="1" presetClass="entr" presetSubtype="0" fill="hold" grpId="0" nodeType="withEffect">
                                      <p:stCondLst>
                                        <p:cond delay="750"/>
                                      </p:stCondLst>
                                      <p:childTnLst>
                                        <p:set>
                                          <p:cBhvr>
                                            <p:cTn id="83" dur="1" fill="hold">
                                              <p:stCondLst>
                                                <p:cond delay="499"/>
                                              </p:stCondLst>
                                            </p:cTn>
                                            <p:tgtEl>
                                              <p:spTgt spid="141"/>
                                            </p:tgtEl>
                                            <p:attrNameLst>
                                              <p:attrName>style.visibility</p:attrName>
                                            </p:attrNameLst>
                                          </p:cBhvr>
                                          <p:to>
                                            <p:strVal val="visible"/>
                                          </p:to>
                                        </p:set>
                                      </p:childTnLst>
                                    </p:cTn>
                                  </p:par>
                                  <p:par>
                                    <p:cTn id="84" presetID="6" presetClass="emph" presetSubtype="0" accel="100000" autoRev="1" fill="hold" grpId="1" nodeType="withEffect">
                                      <p:stCondLst>
                                        <p:cond delay="750"/>
                                      </p:stCondLst>
                                      <p:childTnLst>
                                        <p:animScale>
                                          <p:cBhvr>
                                            <p:cTn id="85" dur="500" fill="hold"/>
                                            <p:tgtEl>
                                              <p:spTgt spid="141"/>
                                            </p:tgtEl>
                                          </p:cBhvr>
                                          <p:by x="0" y="0"/>
                                        </p:animScale>
                                      </p:childTnLst>
                                    </p:cTn>
                                  </p:par>
                                  <p:par>
                                    <p:cTn id="86" presetID="6" presetClass="emph" presetSubtype="0" accel="100000" fill="hold" grpId="2" nodeType="withEffect" p14:presetBounceEnd="100000">
                                      <p:stCondLst>
                                        <p:cond delay="1250"/>
                                      </p:stCondLst>
                                      <p:childTnLst>
                                        <p:animScale p14:bounceEnd="100000">
                                          <p:cBhvr>
                                            <p:cTn id="87" dur="1000" fill="hold"/>
                                            <p:tgtEl>
                                              <p:spTgt spid="141"/>
                                            </p:tgtEl>
                                          </p:cBhvr>
                                          <p:by x="101000" y="101000"/>
                                        </p:animScale>
                                      </p:childTnLst>
                                    </p:cTn>
                                  </p:par>
                                  <p:par>
                                    <p:cTn id="88" presetID="1" presetClass="entr" presetSubtype="0" fill="hold" nodeType="withEffect">
                                      <p:stCondLst>
                                        <p:cond delay="1500"/>
                                      </p:stCondLst>
                                      <p:childTnLst>
                                        <p:set>
                                          <p:cBhvr>
                                            <p:cTn id="89" dur="1" fill="hold">
                                              <p:stCondLst>
                                                <p:cond delay="499"/>
                                              </p:stCondLst>
                                            </p:cTn>
                                            <p:tgtEl>
                                              <p:spTgt spid="44"/>
                                            </p:tgtEl>
                                            <p:attrNameLst>
                                              <p:attrName>style.visibility</p:attrName>
                                            </p:attrNameLst>
                                          </p:cBhvr>
                                          <p:to>
                                            <p:strVal val="visible"/>
                                          </p:to>
                                        </p:set>
                                      </p:childTnLst>
                                    </p:cTn>
                                  </p:par>
                                  <p:par>
                                    <p:cTn id="90" presetID="6" presetClass="emph" presetSubtype="0" accel="100000" autoRev="1" fill="hold" nodeType="withEffect">
                                      <p:stCondLst>
                                        <p:cond delay="1500"/>
                                      </p:stCondLst>
                                      <p:childTnLst>
                                        <p:animScale>
                                          <p:cBhvr>
                                            <p:cTn id="91" dur="500" fill="hold"/>
                                            <p:tgtEl>
                                              <p:spTgt spid="44"/>
                                            </p:tgtEl>
                                          </p:cBhvr>
                                          <p:by x="0" y="0"/>
                                        </p:animScale>
                                      </p:childTnLst>
                                    </p:cTn>
                                  </p:par>
                                  <p:par>
                                    <p:cTn id="92" presetID="6" presetClass="emph" presetSubtype="0" accel="100000" fill="hold" nodeType="withEffect" p14:presetBounceEnd="100000">
                                      <p:stCondLst>
                                        <p:cond delay="2000"/>
                                      </p:stCondLst>
                                      <p:childTnLst>
                                        <p:animScale p14:bounceEnd="100000">
                                          <p:cBhvr>
                                            <p:cTn id="93" dur="1000" fill="hold"/>
                                            <p:tgtEl>
                                              <p:spTgt spid="44"/>
                                            </p:tgtEl>
                                          </p:cBhvr>
                                          <p:by x="101000" y="101000"/>
                                        </p:animScale>
                                      </p:childTnLst>
                                    </p:cTn>
                                  </p:par>
                                  <p:par>
                                    <p:cTn id="94" presetID="1" presetClass="entr" presetSubtype="0" fill="hold" nodeType="withEffect">
                                      <p:stCondLst>
                                        <p:cond delay="2500"/>
                                      </p:stCondLst>
                                      <p:childTnLst>
                                        <p:set>
                                          <p:cBhvr>
                                            <p:cTn id="95" dur="1" fill="hold">
                                              <p:stCondLst>
                                                <p:cond delay="499"/>
                                              </p:stCondLst>
                                            </p:cTn>
                                            <p:tgtEl>
                                              <p:spTgt spid="128"/>
                                            </p:tgtEl>
                                            <p:attrNameLst>
                                              <p:attrName>style.visibility</p:attrName>
                                            </p:attrNameLst>
                                          </p:cBhvr>
                                          <p:to>
                                            <p:strVal val="visible"/>
                                          </p:to>
                                        </p:set>
                                      </p:childTnLst>
                                    </p:cTn>
                                  </p:par>
                                  <p:par>
                                    <p:cTn id="96" presetID="6" presetClass="emph" presetSubtype="0" accel="100000" autoRev="1" fill="hold" nodeType="withEffect">
                                      <p:stCondLst>
                                        <p:cond delay="2500"/>
                                      </p:stCondLst>
                                      <p:childTnLst>
                                        <p:animScale>
                                          <p:cBhvr>
                                            <p:cTn id="97" dur="500" fill="hold"/>
                                            <p:tgtEl>
                                              <p:spTgt spid="128"/>
                                            </p:tgtEl>
                                          </p:cBhvr>
                                          <p:by x="0" y="0"/>
                                        </p:animScale>
                                      </p:childTnLst>
                                    </p:cTn>
                                  </p:par>
                                  <p:par>
                                    <p:cTn id="98" presetID="6" presetClass="emph" presetSubtype="0" accel="100000" fill="hold" nodeType="withEffect" p14:presetBounceEnd="100000">
                                      <p:stCondLst>
                                        <p:cond delay="3000"/>
                                      </p:stCondLst>
                                      <p:childTnLst>
                                        <p:animScale p14:bounceEnd="100000">
                                          <p:cBhvr>
                                            <p:cTn id="99" dur="1000" fill="hold"/>
                                            <p:tgtEl>
                                              <p:spTgt spid="128"/>
                                            </p:tgtEl>
                                          </p:cBhvr>
                                          <p:by x="101000" y="101000"/>
                                        </p:animScale>
                                      </p:childTnLst>
                                    </p:cTn>
                                  </p:par>
                                  <p:par>
                                    <p:cTn id="100" presetID="1" presetClass="entr" presetSubtype="0" fill="hold" nodeType="withEffect">
                                      <p:stCondLst>
                                        <p:cond delay="1000"/>
                                      </p:stCondLst>
                                      <p:childTnLst>
                                        <p:set>
                                          <p:cBhvr>
                                            <p:cTn id="101" dur="1" fill="hold">
                                              <p:stCondLst>
                                                <p:cond delay="499"/>
                                              </p:stCondLst>
                                            </p:cTn>
                                            <p:tgtEl>
                                              <p:spTgt spid="124"/>
                                            </p:tgtEl>
                                            <p:attrNameLst>
                                              <p:attrName>style.visibility</p:attrName>
                                            </p:attrNameLst>
                                          </p:cBhvr>
                                          <p:to>
                                            <p:strVal val="visible"/>
                                          </p:to>
                                        </p:set>
                                      </p:childTnLst>
                                    </p:cTn>
                                  </p:par>
                                  <p:par>
                                    <p:cTn id="102" presetID="6" presetClass="emph" presetSubtype="0" accel="100000" autoRev="1" fill="hold" nodeType="withEffect">
                                      <p:stCondLst>
                                        <p:cond delay="1000"/>
                                      </p:stCondLst>
                                      <p:childTnLst>
                                        <p:animScale>
                                          <p:cBhvr>
                                            <p:cTn id="103" dur="500" fill="hold"/>
                                            <p:tgtEl>
                                              <p:spTgt spid="124"/>
                                            </p:tgtEl>
                                          </p:cBhvr>
                                          <p:by x="0" y="0"/>
                                        </p:animScale>
                                      </p:childTnLst>
                                    </p:cTn>
                                  </p:par>
                                  <p:par>
                                    <p:cTn id="104" presetID="6" presetClass="emph" presetSubtype="0" accel="100000" fill="hold" nodeType="withEffect" p14:presetBounceEnd="100000">
                                      <p:stCondLst>
                                        <p:cond delay="1500"/>
                                      </p:stCondLst>
                                      <p:childTnLst>
                                        <p:animScale p14:bounceEnd="100000">
                                          <p:cBhvr>
                                            <p:cTn id="105" dur="1000" fill="hold"/>
                                            <p:tgtEl>
                                              <p:spTgt spid="124"/>
                                            </p:tgtEl>
                                          </p:cBhvr>
                                          <p:by x="101000" y="101000"/>
                                        </p:animScale>
                                      </p:childTnLst>
                                    </p:cTn>
                                  </p:par>
                                  <p:par>
                                    <p:cTn id="106" presetID="1" presetClass="entr" presetSubtype="0" fill="hold" nodeType="withEffect">
                                      <p:stCondLst>
                                        <p:cond delay="250"/>
                                      </p:stCondLst>
                                      <p:childTnLst>
                                        <p:set>
                                          <p:cBhvr>
                                            <p:cTn id="107" dur="1" fill="hold">
                                              <p:stCondLst>
                                                <p:cond delay="499"/>
                                              </p:stCondLst>
                                            </p:cTn>
                                            <p:tgtEl>
                                              <p:spTgt spid="63"/>
                                            </p:tgtEl>
                                            <p:attrNameLst>
                                              <p:attrName>style.visibility</p:attrName>
                                            </p:attrNameLst>
                                          </p:cBhvr>
                                          <p:to>
                                            <p:strVal val="visible"/>
                                          </p:to>
                                        </p:set>
                                      </p:childTnLst>
                                    </p:cTn>
                                  </p:par>
                                  <p:par>
                                    <p:cTn id="108" presetID="6" presetClass="emph" presetSubtype="0" accel="100000" autoRev="1" fill="hold" nodeType="withEffect">
                                      <p:stCondLst>
                                        <p:cond delay="250"/>
                                      </p:stCondLst>
                                      <p:childTnLst>
                                        <p:animScale>
                                          <p:cBhvr>
                                            <p:cTn id="109" dur="500" fill="hold"/>
                                            <p:tgtEl>
                                              <p:spTgt spid="63"/>
                                            </p:tgtEl>
                                          </p:cBhvr>
                                          <p:by x="0" y="0"/>
                                        </p:animScale>
                                      </p:childTnLst>
                                    </p:cTn>
                                  </p:par>
                                  <p:par>
                                    <p:cTn id="110" presetID="6" presetClass="emph" presetSubtype="0" accel="100000" fill="hold" nodeType="withEffect" p14:presetBounceEnd="100000">
                                      <p:stCondLst>
                                        <p:cond delay="750"/>
                                      </p:stCondLst>
                                      <p:childTnLst>
                                        <p:animScale p14:bounceEnd="100000">
                                          <p:cBhvr>
                                            <p:cTn id="111" dur="1000" fill="hold"/>
                                            <p:tgtEl>
                                              <p:spTgt spid="63"/>
                                            </p:tgtEl>
                                          </p:cBhvr>
                                          <p:by x="101000" y="101000"/>
                                        </p:animScale>
                                      </p:childTnLst>
                                    </p:cTn>
                                  </p:par>
                                  <p:par>
                                    <p:cTn id="112" presetID="1" presetClass="entr" presetSubtype="0" fill="hold" nodeType="withEffect">
                                      <p:stCondLst>
                                        <p:cond delay="2250"/>
                                      </p:stCondLst>
                                      <p:childTnLst>
                                        <p:set>
                                          <p:cBhvr>
                                            <p:cTn id="113" dur="1" fill="hold">
                                              <p:stCondLst>
                                                <p:cond delay="499"/>
                                              </p:stCondLst>
                                            </p:cTn>
                                            <p:tgtEl>
                                              <p:spTgt spid="52"/>
                                            </p:tgtEl>
                                            <p:attrNameLst>
                                              <p:attrName>style.visibility</p:attrName>
                                            </p:attrNameLst>
                                          </p:cBhvr>
                                          <p:to>
                                            <p:strVal val="visible"/>
                                          </p:to>
                                        </p:set>
                                      </p:childTnLst>
                                    </p:cTn>
                                  </p:par>
                                  <p:par>
                                    <p:cTn id="114" presetID="6" presetClass="emph" presetSubtype="0" accel="100000" autoRev="1" fill="hold" nodeType="withEffect">
                                      <p:stCondLst>
                                        <p:cond delay="2250"/>
                                      </p:stCondLst>
                                      <p:childTnLst>
                                        <p:animScale>
                                          <p:cBhvr>
                                            <p:cTn id="115" dur="500" fill="hold"/>
                                            <p:tgtEl>
                                              <p:spTgt spid="52"/>
                                            </p:tgtEl>
                                          </p:cBhvr>
                                          <p:by x="0" y="0"/>
                                        </p:animScale>
                                      </p:childTnLst>
                                    </p:cTn>
                                  </p:par>
                                  <p:par>
                                    <p:cTn id="116" presetID="6" presetClass="emph" presetSubtype="0" accel="100000" fill="hold" nodeType="withEffect" p14:presetBounceEnd="100000">
                                      <p:stCondLst>
                                        <p:cond delay="2750"/>
                                      </p:stCondLst>
                                      <p:childTnLst>
                                        <p:animScale p14:bounceEnd="100000">
                                          <p:cBhvr>
                                            <p:cTn id="117" dur="1000" fill="hold"/>
                                            <p:tgtEl>
                                              <p:spTgt spid="52"/>
                                            </p:tgtEl>
                                          </p:cBhvr>
                                          <p:by x="101000" y="101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3" grpId="1"/>
          <p:bldP spid="123" grpId="2"/>
          <p:bldP spid="141" grpId="0" animBg="1"/>
          <p:bldP spid="141" grpId="1" animBg="1"/>
          <p:bldP spid="141" grpId="2"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750"/>
                                      </p:stCondLst>
                                      <p:childTnLst>
                                        <p:set>
                                          <p:cBhvr>
                                            <p:cTn id="6" dur="1" fill="hold">
                                              <p:stCondLst>
                                                <p:cond delay="0"/>
                                              </p:stCondLst>
                                            </p:cTn>
                                            <p:tgtEl>
                                              <p:spTgt spid="155"/>
                                            </p:tgtEl>
                                            <p:attrNameLst>
                                              <p:attrName>style.visibility</p:attrName>
                                            </p:attrNameLst>
                                          </p:cBhvr>
                                          <p:to>
                                            <p:strVal val="visible"/>
                                          </p:to>
                                        </p:set>
                                      </p:childTnLst>
                                    </p:cTn>
                                  </p:par>
                                  <p:par>
                                    <p:cTn id="7" presetID="6" presetClass="emph" presetSubtype="0" accel="100000" autoRev="1" fill="hold" nodeType="withEffect">
                                      <p:stCondLst>
                                        <p:cond delay="0"/>
                                      </p:stCondLst>
                                      <p:childTnLst>
                                        <p:animScale>
                                          <p:cBhvr>
                                            <p:cTn id="8" dur="750" fill="hold"/>
                                            <p:tgtEl>
                                              <p:spTgt spid="155"/>
                                            </p:tgtEl>
                                          </p:cBhvr>
                                          <p:by x="10000" y="10000"/>
                                        </p:animScale>
                                      </p:childTnLst>
                                    </p:cTn>
                                  </p:par>
                                  <p:par>
                                    <p:cTn id="9" presetID="42" presetClass="path" presetSubtype="0" accel="100000" autoRev="1" fill="hold" nodeType="withEffect">
                                      <p:stCondLst>
                                        <p:cond delay="0"/>
                                      </p:stCondLst>
                                      <p:childTnLst>
                                        <p:animMotion origin="layout" path="M 0 3.7037E-7 L -0.25312 0.26736 " pathEditMode="relative" rAng="0" ptsTypes="AA">
                                          <p:cBhvr>
                                            <p:cTn id="10" dur="750" fill="hold"/>
                                            <p:tgtEl>
                                              <p:spTgt spid="155"/>
                                            </p:tgtEl>
                                            <p:attrNameLst>
                                              <p:attrName>ppt_x</p:attrName>
                                              <p:attrName>ppt_y</p:attrName>
                                            </p:attrNameLst>
                                          </p:cBhvr>
                                          <p:rCtr x="-12656" y="13356"/>
                                        </p:animMotion>
                                      </p:childTnLst>
                                    </p:cTn>
                                  </p:par>
                                  <p:par>
                                    <p:cTn id="11" presetID="2" presetClass="entr" presetSubtype="4" decel="10000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1" presetClass="entr" presetSubtype="0" fill="hold" grpId="0" nodeType="withEffect">
                                      <p:stCondLst>
                                        <p:cond delay="750"/>
                                      </p:stCondLst>
                                      <p:childTnLst>
                                        <p:set>
                                          <p:cBhvr>
                                            <p:cTn id="16" dur="1" fill="hold">
                                              <p:stCondLst>
                                                <p:cond delay="0"/>
                                              </p:stCondLst>
                                            </p:cTn>
                                            <p:tgtEl>
                                              <p:spTgt spid="123"/>
                                            </p:tgtEl>
                                            <p:attrNameLst>
                                              <p:attrName>style.visibility</p:attrName>
                                            </p:attrNameLst>
                                          </p:cBhvr>
                                          <p:to>
                                            <p:strVal val="visible"/>
                                          </p:to>
                                        </p:set>
                                      </p:childTnLst>
                                    </p:cTn>
                                  </p:par>
                                  <p:par>
                                    <p:cTn id="17" presetID="6" presetClass="emph" presetSubtype="0" accel="100000" autoRev="1" fill="hold" grpId="1" nodeType="withEffect">
                                      <p:stCondLst>
                                        <p:cond delay="0"/>
                                      </p:stCondLst>
                                      <p:childTnLst>
                                        <p:animScale>
                                          <p:cBhvr>
                                            <p:cTn id="18" dur="750" fill="hold"/>
                                            <p:tgtEl>
                                              <p:spTgt spid="123"/>
                                            </p:tgtEl>
                                          </p:cBhvr>
                                          <p:by x="10000" y="10000"/>
                                        </p:animScale>
                                      </p:childTnLst>
                                    </p:cTn>
                                  </p:par>
                                  <p:par>
                                    <p:cTn id="19" presetID="42" presetClass="path" presetSubtype="0" accel="100000" autoRev="1" fill="hold" grpId="2" nodeType="withEffect">
                                      <p:stCondLst>
                                        <p:cond delay="0"/>
                                      </p:stCondLst>
                                      <p:childTnLst>
                                        <p:animMotion origin="layout" path="M 2.08333E-7 -3.33333E-6 L -0.26536 0.43936 " pathEditMode="relative" rAng="0" ptsTypes="AA">
                                          <p:cBhvr>
                                            <p:cTn id="20" dur="750" fill="hold"/>
                                            <p:tgtEl>
                                              <p:spTgt spid="123"/>
                                            </p:tgtEl>
                                            <p:attrNameLst>
                                              <p:attrName>ppt_x</p:attrName>
                                              <p:attrName>ppt_y</p:attrName>
                                            </p:attrNameLst>
                                          </p:cBhvr>
                                          <p:rCtr x="-13268" y="21968"/>
                                        </p:animMotion>
                                      </p:childTnLst>
                                    </p:cTn>
                                  </p:par>
                                </p:childTnLst>
                              </p:cTn>
                            </p:par>
                            <p:par>
                              <p:cTn id="21" fill="hold">
                                <p:stCondLst>
                                  <p:cond delay="1500"/>
                                </p:stCondLst>
                                <p:childTnLst>
                                  <p:par>
                                    <p:cTn id="22" presetID="1" presetClass="entr" presetSubtype="0" fill="hold" nodeType="afterEffect">
                                      <p:stCondLst>
                                        <p:cond delay="0"/>
                                      </p:stCondLst>
                                      <p:childTnLst>
                                        <p:set>
                                          <p:cBhvr>
                                            <p:cTn id="23" dur="1" fill="hold">
                                              <p:stCondLst>
                                                <p:cond delay="499"/>
                                              </p:stCondLst>
                                            </p:cTn>
                                            <p:tgtEl>
                                              <p:spTgt spid="48"/>
                                            </p:tgtEl>
                                            <p:attrNameLst>
                                              <p:attrName>style.visibility</p:attrName>
                                            </p:attrNameLst>
                                          </p:cBhvr>
                                          <p:to>
                                            <p:strVal val="visible"/>
                                          </p:to>
                                        </p:set>
                                      </p:childTnLst>
                                    </p:cTn>
                                  </p:par>
                                  <p:par>
                                    <p:cTn id="24" presetID="6" presetClass="emph" presetSubtype="0" accel="100000" autoRev="1" fill="hold" nodeType="withEffect">
                                      <p:stCondLst>
                                        <p:cond delay="0"/>
                                      </p:stCondLst>
                                      <p:childTnLst>
                                        <p:animScale>
                                          <p:cBhvr>
                                            <p:cTn id="25" dur="500" fill="hold"/>
                                            <p:tgtEl>
                                              <p:spTgt spid="48"/>
                                            </p:tgtEl>
                                          </p:cBhvr>
                                          <p:by x="0" y="0"/>
                                        </p:animScale>
                                      </p:childTnLst>
                                    </p:cTn>
                                  </p:par>
                                  <p:par>
                                    <p:cTn id="26" presetID="6" presetClass="emph" presetSubtype="0" accel="100000" fill="hold" nodeType="withEffect">
                                      <p:stCondLst>
                                        <p:cond delay="500"/>
                                      </p:stCondLst>
                                      <p:childTnLst>
                                        <p:animScale>
                                          <p:cBhvr>
                                            <p:cTn id="27" dur="1000" fill="hold"/>
                                            <p:tgtEl>
                                              <p:spTgt spid="48"/>
                                            </p:tgtEl>
                                          </p:cBhvr>
                                          <p:by x="101000" y="101000"/>
                                        </p:animScale>
                                      </p:childTnLst>
                                    </p:cTn>
                                  </p:par>
                                  <p:par>
                                    <p:cTn id="28" presetID="1" presetClass="entr" presetSubtype="0" fill="hold" nodeType="withEffect">
                                      <p:stCondLst>
                                        <p:cond delay="1500"/>
                                      </p:stCondLst>
                                      <p:childTnLst>
                                        <p:set>
                                          <p:cBhvr>
                                            <p:cTn id="29" dur="1" fill="hold">
                                              <p:stCondLst>
                                                <p:cond delay="499"/>
                                              </p:stCondLst>
                                            </p:cTn>
                                            <p:tgtEl>
                                              <p:spTgt spid="61"/>
                                            </p:tgtEl>
                                            <p:attrNameLst>
                                              <p:attrName>style.visibility</p:attrName>
                                            </p:attrNameLst>
                                          </p:cBhvr>
                                          <p:to>
                                            <p:strVal val="visible"/>
                                          </p:to>
                                        </p:set>
                                      </p:childTnLst>
                                    </p:cTn>
                                  </p:par>
                                  <p:par>
                                    <p:cTn id="30" presetID="6" presetClass="emph" presetSubtype="0" accel="100000" autoRev="1" fill="hold" nodeType="withEffect">
                                      <p:stCondLst>
                                        <p:cond delay="1500"/>
                                      </p:stCondLst>
                                      <p:childTnLst>
                                        <p:animScale>
                                          <p:cBhvr>
                                            <p:cTn id="31" dur="500" fill="hold"/>
                                            <p:tgtEl>
                                              <p:spTgt spid="61"/>
                                            </p:tgtEl>
                                          </p:cBhvr>
                                          <p:by x="0" y="0"/>
                                        </p:animScale>
                                      </p:childTnLst>
                                    </p:cTn>
                                  </p:par>
                                  <p:par>
                                    <p:cTn id="32" presetID="6" presetClass="emph" presetSubtype="0" accel="100000" fill="hold" nodeType="withEffect">
                                      <p:stCondLst>
                                        <p:cond delay="2000"/>
                                      </p:stCondLst>
                                      <p:childTnLst>
                                        <p:animScale>
                                          <p:cBhvr>
                                            <p:cTn id="33" dur="1000" fill="hold"/>
                                            <p:tgtEl>
                                              <p:spTgt spid="61"/>
                                            </p:tgtEl>
                                          </p:cBhvr>
                                          <p:by x="101000" y="101000"/>
                                        </p:animScale>
                                      </p:childTnLst>
                                    </p:cTn>
                                  </p:par>
                                  <p:par>
                                    <p:cTn id="34" presetID="1" presetClass="entr" presetSubtype="0" fill="hold" nodeType="withEffect">
                                      <p:stCondLst>
                                        <p:cond delay="250"/>
                                      </p:stCondLst>
                                      <p:childTnLst>
                                        <p:set>
                                          <p:cBhvr>
                                            <p:cTn id="35" dur="1" fill="hold">
                                              <p:stCondLst>
                                                <p:cond delay="499"/>
                                              </p:stCondLst>
                                            </p:cTn>
                                            <p:tgtEl>
                                              <p:spTgt spid="53"/>
                                            </p:tgtEl>
                                            <p:attrNameLst>
                                              <p:attrName>style.visibility</p:attrName>
                                            </p:attrNameLst>
                                          </p:cBhvr>
                                          <p:to>
                                            <p:strVal val="visible"/>
                                          </p:to>
                                        </p:set>
                                      </p:childTnLst>
                                    </p:cTn>
                                  </p:par>
                                  <p:par>
                                    <p:cTn id="36" presetID="6" presetClass="emph" presetSubtype="0" accel="100000" autoRev="1" fill="hold" nodeType="withEffect">
                                      <p:stCondLst>
                                        <p:cond delay="250"/>
                                      </p:stCondLst>
                                      <p:childTnLst>
                                        <p:animScale>
                                          <p:cBhvr>
                                            <p:cTn id="37" dur="500" fill="hold"/>
                                            <p:tgtEl>
                                              <p:spTgt spid="53"/>
                                            </p:tgtEl>
                                          </p:cBhvr>
                                          <p:by x="0" y="0"/>
                                        </p:animScale>
                                      </p:childTnLst>
                                    </p:cTn>
                                  </p:par>
                                  <p:par>
                                    <p:cTn id="38" presetID="6" presetClass="emph" presetSubtype="0" accel="100000" fill="hold" nodeType="withEffect">
                                      <p:stCondLst>
                                        <p:cond delay="750"/>
                                      </p:stCondLst>
                                      <p:childTnLst>
                                        <p:animScale>
                                          <p:cBhvr>
                                            <p:cTn id="39" dur="1000" fill="hold"/>
                                            <p:tgtEl>
                                              <p:spTgt spid="53"/>
                                            </p:tgtEl>
                                          </p:cBhvr>
                                          <p:by x="101000" y="101000"/>
                                        </p:animScale>
                                      </p:childTnLst>
                                    </p:cTn>
                                  </p:par>
                                  <p:par>
                                    <p:cTn id="40" presetID="1" presetClass="entr" presetSubtype="0" fill="hold" nodeType="withEffect">
                                      <p:stCondLst>
                                        <p:cond delay="750"/>
                                      </p:stCondLst>
                                      <p:childTnLst>
                                        <p:set>
                                          <p:cBhvr>
                                            <p:cTn id="41" dur="1" fill="hold">
                                              <p:stCondLst>
                                                <p:cond delay="499"/>
                                              </p:stCondLst>
                                            </p:cTn>
                                            <p:tgtEl>
                                              <p:spTgt spid="133"/>
                                            </p:tgtEl>
                                            <p:attrNameLst>
                                              <p:attrName>style.visibility</p:attrName>
                                            </p:attrNameLst>
                                          </p:cBhvr>
                                          <p:to>
                                            <p:strVal val="visible"/>
                                          </p:to>
                                        </p:set>
                                      </p:childTnLst>
                                    </p:cTn>
                                  </p:par>
                                  <p:par>
                                    <p:cTn id="42" presetID="6" presetClass="emph" presetSubtype="0" accel="100000" autoRev="1" fill="hold" nodeType="withEffect">
                                      <p:stCondLst>
                                        <p:cond delay="750"/>
                                      </p:stCondLst>
                                      <p:childTnLst>
                                        <p:animScale>
                                          <p:cBhvr>
                                            <p:cTn id="43" dur="500" fill="hold"/>
                                            <p:tgtEl>
                                              <p:spTgt spid="133"/>
                                            </p:tgtEl>
                                          </p:cBhvr>
                                          <p:by x="0" y="0"/>
                                        </p:animScale>
                                      </p:childTnLst>
                                    </p:cTn>
                                  </p:par>
                                  <p:par>
                                    <p:cTn id="44" presetID="6" presetClass="emph" presetSubtype="0" accel="100000" fill="hold" nodeType="withEffect">
                                      <p:stCondLst>
                                        <p:cond delay="1250"/>
                                      </p:stCondLst>
                                      <p:childTnLst>
                                        <p:animScale>
                                          <p:cBhvr>
                                            <p:cTn id="45" dur="1000" fill="hold"/>
                                            <p:tgtEl>
                                              <p:spTgt spid="133"/>
                                            </p:tgtEl>
                                          </p:cBhvr>
                                          <p:by x="101000" y="101000"/>
                                        </p:animScale>
                                      </p:childTnLst>
                                    </p:cTn>
                                  </p:par>
                                  <p:par>
                                    <p:cTn id="46" presetID="1" presetClass="entr" presetSubtype="0" fill="hold" nodeType="withEffect">
                                      <p:stCondLst>
                                        <p:cond delay="500"/>
                                      </p:stCondLst>
                                      <p:childTnLst>
                                        <p:set>
                                          <p:cBhvr>
                                            <p:cTn id="47" dur="1" fill="hold">
                                              <p:stCondLst>
                                                <p:cond delay="499"/>
                                              </p:stCondLst>
                                            </p:cTn>
                                            <p:tgtEl>
                                              <p:spTgt spid="56"/>
                                            </p:tgtEl>
                                            <p:attrNameLst>
                                              <p:attrName>style.visibility</p:attrName>
                                            </p:attrNameLst>
                                          </p:cBhvr>
                                          <p:to>
                                            <p:strVal val="visible"/>
                                          </p:to>
                                        </p:set>
                                      </p:childTnLst>
                                    </p:cTn>
                                  </p:par>
                                  <p:par>
                                    <p:cTn id="48" presetID="6" presetClass="emph" presetSubtype="0" accel="100000" autoRev="1" fill="hold" nodeType="withEffect">
                                      <p:stCondLst>
                                        <p:cond delay="500"/>
                                      </p:stCondLst>
                                      <p:childTnLst>
                                        <p:animScale>
                                          <p:cBhvr>
                                            <p:cTn id="49" dur="500" fill="hold"/>
                                            <p:tgtEl>
                                              <p:spTgt spid="56"/>
                                            </p:tgtEl>
                                          </p:cBhvr>
                                          <p:by x="0" y="0"/>
                                        </p:animScale>
                                      </p:childTnLst>
                                    </p:cTn>
                                  </p:par>
                                  <p:par>
                                    <p:cTn id="50" presetID="6" presetClass="emph" presetSubtype="0" accel="100000" fill="hold" nodeType="withEffect">
                                      <p:stCondLst>
                                        <p:cond delay="1000"/>
                                      </p:stCondLst>
                                      <p:childTnLst>
                                        <p:animScale>
                                          <p:cBhvr>
                                            <p:cTn id="51" dur="1000" fill="hold"/>
                                            <p:tgtEl>
                                              <p:spTgt spid="56"/>
                                            </p:tgtEl>
                                          </p:cBhvr>
                                          <p:by x="101000" y="101000"/>
                                        </p:animScale>
                                      </p:childTnLst>
                                    </p:cTn>
                                  </p:par>
                                  <p:par>
                                    <p:cTn id="52" presetID="1" presetClass="entr" presetSubtype="0" fill="hold" nodeType="withEffect">
                                      <p:stCondLst>
                                        <p:cond delay="1000"/>
                                      </p:stCondLst>
                                      <p:childTnLst>
                                        <p:set>
                                          <p:cBhvr>
                                            <p:cTn id="53" dur="1" fill="hold">
                                              <p:stCondLst>
                                                <p:cond delay="499"/>
                                              </p:stCondLst>
                                            </p:cTn>
                                            <p:tgtEl>
                                              <p:spTgt spid="62"/>
                                            </p:tgtEl>
                                            <p:attrNameLst>
                                              <p:attrName>style.visibility</p:attrName>
                                            </p:attrNameLst>
                                          </p:cBhvr>
                                          <p:to>
                                            <p:strVal val="visible"/>
                                          </p:to>
                                        </p:set>
                                      </p:childTnLst>
                                    </p:cTn>
                                  </p:par>
                                  <p:par>
                                    <p:cTn id="54" presetID="6" presetClass="emph" presetSubtype="0" accel="100000" autoRev="1" fill="hold" nodeType="withEffect">
                                      <p:stCondLst>
                                        <p:cond delay="1000"/>
                                      </p:stCondLst>
                                      <p:childTnLst>
                                        <p:animScale>
                                          <p:cBhvr>
                                            <p:cTn id="55" dur="500" fill="hold"/>
                                            <p:tgtEl>
                                              <p:spTgt spid="62"/>
                                            </p:tgtEl>
                                          </p:cBhvr>
                                          <p:by x="0" y="0"/>
                                        </p:animScale>
                                      </p:childTnLst>
                                    </p:cTn>
                                  </p:par>
                                  <p:par>
                                    <p:cTn id="56" presetID="6" presetClass="emph" presetSubtype="0" accel="100000" fill="hold" nodeType="withEffect">
                                      <p:stCondLst>
                                        <p:cond delay="1500"/>
                                      </p:stCondLst>
                                      <p:childTnLst>
                                        <p:animScale>
                                          <p:cBhvr>
                                            <p:cTn id="57" dur="1000" fill="hold"/>
                                            <p:tgtEl>
                                              <p:spTgt spid="62"/>
                                            </p:tgtEl>
                                          </p:cBhvr>
                                          <p:by x="101000" y="101000"/>
                                        </p:animScale>
                                      </p:childTnLst>
                                    </p:cTn>
                                  </p:par>
                                  <p:par>
                                    <p:cTn id="58" presetID="1" presetClass="entr" presetSubtype="0" fill="hold" nodeType="withEffect">
                                      <p:stCondLst>
                                        <p:cond delay="1250"/>
                                      </p:stCondLst>
                                      <p:childTnLst>
                                        <p:set>
                                          <p:cBhvr>
                                            <p:cTn id="59" dur="1" fill="hold">
                                              <p:stCondLst>
                                                <p:cond delay="499"/>
                                              </p:stCondLst>
                                            </p:cTn>
                                            <p:tgtEl>
                                              <p:spTgt spid="57"/>
                                            </p:tgtEl>
                                            <p:attrNameLst>
                                              <p:attrName>style.visibility</p:attrName>
                                            </p:attrNameLst>
                                          </p:cBhvr>
                                          <p:to>
                                            <p:strVal val="visible"/>
                                          </p:to>
                                        </p:set>
                                      </p:childTnLst>
                                    </p:cTn>
                                  </p:par>
                                  <p:par>
                                    <p:cTn id="60" presetID="6" presetClass="emph" presetSubtype="0" accel="100000" autoRev="1" fill="hold" nodeType="withEffect">
                                      <p:stCondLst>
                                        <p:cond delay="1250"/>
                                      </p:stCondLst>
                                      <p:childTnLst>
                                        <p:animScale>
                                          <p:cBhvr>
                                            <p:cTn id="61" dur="500" fill="hold"/>
                                            <p:tgtEl>
                                              <p:spTgt spid="57"/>
                                            </p:tgtEl>
                                          </p:cBhvr>
                                          <p:by x="0" y="0"/>
                                        </p:animScale>
                                      </p:childTnLst>
                                    </p:cTn>
                                  </p:par>
                                  <p:par>
                                    <p:cTn id="62" presetID="6" presetClass="emph" presetSubtype="0" accel="100000" fill="hold" nodeType="withEffect">
                                      <p:stCondLst>
                                        <p:cond delay="1750"/>
                                      </p:stCondLst>
                                      <p:childTnLst>
                                        <p:animScale>
                                          <p:cBhvr>
                                            <p:cTn id="63" dur="1000" fill="hold"/>
                                            <p:tgtEl>
                                              <p:spTgt spid="57"/>
                                            </p:tgtEl>
                                          </p:cBhvr>
                                          <p:by x="101000" y="101000"/>
                                        </p:animScale>
                                      </p:childTnLst>
                                    </p:cTn>
                                  </p:par>
                                  <p:par>
                                    <p:cTn id="64" presetID="1" presetClass="entr" presetSubtype="0" fill="hold" nodeType="withEffect">
                                      <p:stCondLst>
                                        <p:cond delay="1750"/>
                                      </p:stCondLst>
                                      <p:childTnLst>
                                        <p:set>
                                          <p:cBhvr>
                                            <p:cTn id="65" dur="1" fill="hold">
                                              <p:stCondLst>
                                                <p:cond delay="499"/>
                                              </p:stCondLst>
                                            </p:cTn>
                                            <p:tgtEl>
                                              <p:spTgt spid="130"/>
                                            </p:tgtEl>
                                            <p:attrNameLst>
                                              <p:attrName>style.visibility</p:attrName>
                                            </p:attrNameLst>
                                          </p:cBhvr>
                                          <p:to>
                                            <p:strVal val="visible"/>
                                          </p:to>
                                        </p:set>
                                      </p:childTnLst>
                                    </p:cTn>
                                  </p:par>
                                  <p:par>
                                    <p:cTn id="66" presetID="6" presetClass="emph" presetSubtype="0" accel="100000" autoRev="1" fill="hold" nodeType="withEffect">
                                      <p:stCondLst>
                                        <p:cond delay="1750"/>
                                      </p:stCondLst>
                                      <p:childTnLst>
                                        <p:animScale>
                                          <p:cBhvr>
                                            <p:cTn id="67" dur="500" fill="hold"/>
                                            <p:tgtEl>
                                              <p:spTgt spid="130"/>
                                            </p:tgtEl>
                                          </p:cBhvr>
                                          <p:by x="0" y="0"/>
                                        </p:animScale>
                                      </p:childTnLst>
                                    </p:cTn>
                                  </p:par>
                                  <p:par>
                                    <p:cTn id="68" presetID="6" presetClass="emph" presetSubtype="0" accel="100000" fill="hold" nodeType="withEffect">
                                      <p:stCondLst>
                                        <p:cond delay="2250"/>
                                      </p:stCondLst>
                                      <p:childTnLst>
                                        <p:animScale>
                                          <p:cBhvr>
                                            <p:cTn id="69" dur="1000" fill="hold"/>
                                            <p:tgtEl>
                                              <p:spTgt spid="130"/>
                                            </p:tgtEl>
                                          </p:cBhvr>
                                          <p:by x="101000" y="101000"/>
                                        </p:animScale>
                                      </p:childTnLst>
                                    </p:cTn>
                                  </p:par>
                                  <p:par>
                                    <p:cTn id="70" presetID="1" presetClass="entr" presetSubtype="0" fill="hold" nodeType="withEffect">
                                      <p:stCondLst>
                                        <p:cond delay="2000"/>
                                      </p:stCondLst>
                                      <p:childTnLst>
                                        <p:set>
                                          <p:cBhvr>
                                            <p:cTn id="71" dur="1" fill="hold">
                                              <p:stCondLst>
                                                <p:cond delay="499"/>
                                              </p:stCondLst>
                                            </p:cTn>
                                            <p:tgtEl>
                                              <p:spTgt spid="51"/>
                                            </p:tgtEl>
                                            <p:attrNameLst>
                                              <p:attrName>style.visibility</p:attrName>
                                            </p:attrNameLst>
                                          </p:cBhvr>
                                          <p:to>
                                            <p:strVal val="visible"/>
                                          </p:to>
                                        </p:set>
                                      </p:childTnLst>
                                    </p:cTn>
                                  </p:par>
                                  <p:par>
                                    <p:cTn id="72" presetID="6" presetClass="emph" presetSubtype="0" accel="100000" autoRev="1" fill="hold" nodeType="withEffect">
                                      <p:stCondLst>
                                        <p:cond delay="2000"/>
                                      </p:stCondLst>
                                      <p:childTnLst>
                                        <p:animScale>
                                          <p:cBhvr>
                                            <p:cTn id="73" dur="500" fill="hold"/>
                                            <p:tgtEl>
                                              <p:spTgt spid="51"/>
                                            </p:tgtEl>
                                          </p:cBhvr>
                                          <p:by x="0" y="0"/>
                                        </p:animScale>
                                      </p:childTnLst>
                                    </p:cTn>
                                  </p:par>
                                  <p:par>
                                    <p:cTn id="74" presetID="6" presetClass="emph" presetSubtype="0" accel="100000" fill="hold" nodeType="withEffect">
                                      <p:stCondLst>
                                        <p:cond delay="2500"/>
                                      </p:stCondLst>
                                      <p:childTnLst>
                                        <p:animScale>
                                          <p:cBhvr>
                                            <p:cTn id="75" dur="1000" fill="hold"/>
                                            <p:tgtEl>
                                              <p:spTgt spid="51"/>
                                            </p:tgtEl>
                                          </p:cBhvr>
                                          <p:by x="101000" y="101000"/>
                                        </p:animScale>
                                      </p:childTnLst>
                                    </p:cTn>
                                  </p:par>
                                  <p:par>
                                    <p:cTn id="76" presetID="1" presetClass="entr" presetSubtype="0" fill="hold" nodeType="withEffect">
                                      <p:stCondLst>
                                        <p:cond delay="2250"/>
                                      </p:stCondLst>
                                      <p:childTnLst>
                                        <p:set>
                                          <p:cBhvr>
                                            <p:cTn id="77" dur="1" fill="hold">
                                              <p:stCondLst>
                                                <p:cond delay="499"/>
                                              </p:stCondLst>
                                            </p:cTn>
                                            <p:tgtEl>
                                              <p:spTgt spid="58"/>
                                            </p:tgtEl>
                                            <p:attrNameLst>
                                              <p:attrName>style.visibility</p:attrName>
                                            </p:attrNameLst>
                                          </p:cBhvr>
                                          <p:to>
                                            <p:strVal val="visible"/>
                                          </p:to>
                                        </p:set>
                                      </p:childTnLst>
                                    </p:cTn>
                                  </p:par>
                                  <p:par>
                                    <p:cTn id="78" presetID="6" presetClass="emph" presetSubtype="0" accel="100000" autoRev="1" fill="hold" nodeType="withEffect">
                                      <p:stCondLst>
                                        <p:cond delay="2250"/>
                                      </p:stCondLst>
                                      <p:childTnLst>
                                        <p:animScale>
                                          <p:cBhvr>
                                            <p:cTn id="79" dur="500" fill="hold"/>
                                            <p:tgtEl>
                                              <p:spTgt spid="58"/>
                                            </p:tgtEl>
                                          </p:cBhvr>
                                          <p:by x="0" y="0"/>
                                        </p:animScale>
                                      </p:childTnLst>
                                    </p:cTn>
                                  </p:par>
                                  <p:par>
                                    <p:cTn id="80" presetID="6" presetClass="emph" presetSubtype="0" accel="100000" fill="hold" nodeType="withEffect">
                                      <p:stCondLst>
                                        <p:cond delay="2750"/>
                                      </p:stCondLst>
                                      <p:childTnLst>
                                        <p:animScale>
                                          <p:cBhvr>
                                            <p:cTn id="81" dur="1000" fill="hold"/>
                                            <p:tgtEl>
                                              <p:spTgt spid="58"/>
                                            </p:tgtEl>
                                          </p:cBhvr>
                                          <p:by x="101000" y="101000"/>
                                        </p:animScale>
                                      </p:childTnLst>
                                    </p:cTn>
                                  </p:par>
                                  <p:par>
                                    <p:cTn id="82" presetID="1" presetClass="entr" presetSubtype="0" fill="hold" grpId="0" nodeType="withEffect">
                                      <p:stCondLst>
                                        <p:cond delay="750"/>
                                      </p:stCondLst>
                                      <p:childTnLst>
                                        <p:set>
                                          <p:cBhvr>
                                            <p:cTn id="83" dur="1" fill="hold">
                                              <p:stCondLst>
                                                <p:cond delay="499"/>
                                              </p:stCondLst>
                                            </p:cTn>
                                            <p:tgtEl>
                                              <p:spTgt spid="141"/>
                                            </p:tgtEl>
                                            <p:attrNameLst>
                                              <p:attrName>style.visibility</p:attrName>
                                            </p:attrNameLst>
                                          </p:cBhvr>
                                          <p:to>
                                            <p:strVal val="visible"/>
                                          </p:to>
                                        </p:set>
                                      </p:childTnLst>
                                    </p:cTn>
                                  </p:par>
                                  <p:par>
                                    <p:cTn id="84" presetID="6" presetClass="emph" presetSubtype="0" accel="100000" autoRev="1" fill="hold" grpId="1" nodeType="withEffect">
                                      <p:stCondLst>
                                        <p:cond delay="750"/>
                                      </p:stCondLst>
                                      <p:childTnLst>
                                        <p:animScale>
                                          <p:cBhvr>
                                            <p:cTn id="85" dur="500" fill="hold"/>
                                            <p:tgtEl>
                                              <p:spTgt spid="141"/>
                                            </p:tgtEl>
                                          </p:cBhvr>
                                          <p:by x="0" y="0"/>
                                        </p:animScale>
                                      </p:childTnLst>
                                    </p:cTn>
                                  </p:par>
                                  <p:par>
                                    <p:cTn id="86" presetID="6" presetClass="emph" presetSubtype="0" accel="100000" fill="hold" grpId="2" nodeType="withEffect">
                                      <p:stCondLst>
                                        <p:cond delay="1250"/>
                                      </p:stCondLst>
                                      <p:childTnLst>
                                        <p:animScale>
                                          <p:cBhvr>
                                            <p:cTn id="87" dur="1000" fill="hold"/>
                                            <p:tgtEl>
                                              <p:spTgt spid="141"/>
                                            </p:tgtEl>
                                          </p:cBhvr>
                                          <p:by x="101000" y="101000"/>
                                        </p:animScale>
                                      </p:childTnLst>
                                    </p:cTn>
                                  </p:par>
                                  <p:par>
                                    <p:cTn id="88" presetID="1" presetClass="entr" presetSubtype="0" fill="hold" nodeType="withEffect">
                                      <p:stCondLst>
                                        <p:cond delay="1500"/>
                                      </p:stCondLst>
                                      <p:childTnLst>
                                        <p:set>
                                          <p:cBhvr>
                                            <p:cTn id="89" dur="1" fill="hold">
                                              <p:stCondLst>
                                                <p:cond delay="499"/>
                                              </p:stCondLst>
                                            </p:cTn>
                                            <p:tgtEl>
                                              <p:spTgt spid="44"/>
                                            </p:tgtEl>
                                            <p:attrNameLst>
                                              <p:attrName>style.visibility</p:attrName>
                                            </p:attrNameLst>
                                          </p:cBhvr>
                                          <p:to>
                                            <p:strVal val="visible"/>
                                          </p:to>
                                        </p:set>
                                      </p:childTnLst>
                                    </p:cTn>
                                  </p:par>
                                  <p:par>
                                    <p:cTn id="90" presetID="6" presetClass="emph" presetSubtype="0" accel="100000" autoRev="1" fill="hold" nodeType="withEffect">
                                      <p:stCondLst>
                                        <p:cond delay="1500"/>
                                      </p:stCondLst>
                                      <p:childTnLst>
                                        <p:animScale>
                                          <p:cBhvr>
                                            <p:cTn id="91" dur="500" fill="hold"/>
                                            <p:tgtEl>
                                              <p:spTgt spid="44"/>
                                            </p:tgtEl>
                                          </p:cBhvr>
                                          <p:by x="0" y="0"/>
                                        </p:animScale>
                                      </p:childTnLst>
                                    </p:cTn>
                                  </p:par>
                                  <p:par>
                                    <p:cTn id="92" presetID="6" presetClass="emph" presetSubtype="0" accel="100000" fill="hold" nodeType="withEffect">
                                      <p:stCondLst>
                                        <p:cond delay="2000"/>
                                      </p:stCondLst>
                                      <p:childTnLst>
                                        <p:animScale>
                                          <p:cBhvr>
                                            <p:cTn id="93" dur="1000" fill="hold"/>
                                            <p:tgtEl>
                                              <p:spTgt spid="44"/>
                                            </p:tgtEl>
                                          </p:cBhvr>
                                          <p:by x="101000" y="101000"/>
                                        </p:animScale>
                                      </p:childTnLst>
                                    </p:cTn>
                                  </p:par>
                                  <p:par>
                                    <p:cTn id="94" presetID="1" presetClass="entr" presetSubtype="0" fill="hold" nodeType="withEffect">
                                      <p:stCondLst>
                                        <p:cond delay="2500"/>
                                      </p:stCondLst>
                                      <p:childTnLst>
                                        <p:set>
                                          <p:cBhvr>
                                            <p:cTn id="95" dur="1" fill="hold">
                                              <p:stCondLst>
                                                <p:cond delay="499"/>
                                              </p:stCondLst>
                                            </p:cTn>
                                            <p:tgtEl>
                                              <p:spTgt spid="128"/>
                                            </p:tgtEl>
                                            <p:attrNameLst>
                                              <p:attrName>style.visibility</p:attrName>
                                            </p:attrNameLst>
                                          </p:cBhvr>
                                          <p:to>
                                            <p:strVal val="visible"/>
                                          </p:to>
                                        </p:set>
                                      </p:childTnLst>
                                    </p:cTn>
                                  </p:par>
                                  <p:par>
                                    <p:cTn id="96" presetID="6" presetClass="emph" presetSubtype="0" accel="100000" autoRev="1" fill="hold" nodeType="withEffect">
                                      <p:stCondLst>
                                        <p:cond delay="2500"/>
                                      </p:stCondLst>
                                      <p:childTnLst>
                                        <p:animScale>
                                          <p:cBhvr>
                                            <p:cTn id="97" dur="500" fill="hold"/>
                                            <p:tgtEl>
                                              <p:spTgt spid="128"/>
                                            </p:tgtEl>
                                          </p:cBhvr>
                                          <p:by x="0" y="0"/>
                                        </p:animScale>
                                      </p:childTnLst>
                                    </p:cTn>
                                  </p:par>
                                  <p:par>
                                    <p:cTn id="98" presetID="6" presetClass="emph" presetSubtype="0" accel="100000" fill="hold" nodeType="withEffect">
                                      <p:stCondLst>
                                        <p:cond delay="3000"/>
                                      </p:stCondLst>
                                      <p:childTnLst>
                                        <p:animScale>
                                          <p:cBhvr>
                                            <p:cTn id="99" dur="1000" fill="hold"/>
                                            <p:tgtEl>
                                              <p:spTgt spid="128"/>
                                            </p:tgtEl>
                                          </p:cBhvr>
                                          <p:by x="101000" y="101000"/>
                                        </p:animScale>
                                      </p:childTnLst>
                                    </p:cTn>
                                  </p:par>
                                  <p:par>
                                    <p:cTn id="100" presetID="1" presetClass="entr" presetSubtype="0" fill="hold" nodeType="withEffect">
                                      <p:stCondLst>
                                        <p:cond delay="1000"/>
                                      </p:stCondLst>
                                      <p:childTnLst>
                                        <p:set>
                                          <p:cBhvr>
                                            <p:cTn id="101" dur="1" fill="hold">
                                              <p:stCondLst>
                                                <p:cond delay="499"/>
                                              </p:stCondLst>
                                            </p:cTn>
                                            <p:tgtEl>
                                              <p:spTgt spid="124"/>
                                            </p:tgtEl>
                                            <p:attrNameLst>
                                              <p:attrName>style.visibility</p:attrName>
                                            </p:attrNameLst>
                                          </p:cBhvr>
                                          <p:to>
                                            <p:strVal val="visible"/>
                                          </p:to>
                                        </p:set>
                                      </p:childTnLst>
                                    </p:cTn>
                                  </p:par>
                                  <p:par>
                                    <p:cTn id="102" presetID="6" presetClass="emph" presetSubtype="0" accel="100000" autoRev="1" fill="hold" nodeType="withEffect">
                                      <p:stCondLst>
                                        <p:cond delay="1000"/>
                                      </p:stCondLst>
                                      <p:childTnLst>
                                        <p:animScale>
                                          <p:cBhvr>
                                            <p:cTn id="103" dur="500" fill="hold"/>
                                            <p:tgtEl>
                                              <p:spTgt spid="124"/>
                                            </p:tgtEl>
                                          </p:cBhvr>
                                          <p:by x="0" y="0"/>
                                        </p:animScale>
                                      </p:childTnLst>
                                    </p:cTn>
                                  </p:par>
                                  <p:par>
                                    <p:cTn id="104" presetID="6" presetClass="emph" presetSubtype="0" accel="100000" fill="hold" nodeType="withEffect">
                                      <p:stCondLst>
                                        <p:cond delay="1500"/>
                                      </p:stCondLst>
                                      <p:childTnLst>
                                        <p:animScale>
                                          <p:cBhvr>
                                            <p:cTn id="105" dur="1000" fill="hold"/>
                                            <p:tgtEl>
                                              <p:spTgt spid="124"/>
                                            </p:tgtEl>
                                          </p:cBhvr>
                                          <p:by x="101000" y="101000"/>
                                        </p:animScale>
                                      </p:childTnLst>
                                    </p:cTn>
                                  </p:par>
                                  <p:par>
                                    <p:cTn id="106" presetID="1" presetClass="entr" presetSubtype="0" fill="hold" nodeType="withEffect">
                                      <p:stCondLst>
                                        <p:cond delay="250"/>
                                      </p:stCondLst>
                                      <p:childTnLst>
                                        <p:set>
                                          <p:cBhvr>
                                            <p:cTn id="107" dur="1" fill="hold">
                                              <p:stCondLst>
                                                <p:cond delay="499"/>
                                              </p:stCondLst>
                                            </p:cTn>
                                            <p:tgtEl>
                                              <p:spTgt spid="63"/>
                                            </p:tgtEl>
                                            <p:attrNameLst>
                                              <p:attrName>style.visibility</p:attrName>
                                            </p:attrNameLst>
                                          </p:cBhvr>
                                          <p:to>
                                            <p:strVal val="visible"/>
                                          </p:to>
                                        </p:set>
                                      </p:childTnLst>
                                    </p:cTn>
                                  </p:par>
                                  <p:par>
                                    <p:cTn id="108" presetID="6" presetClass="emph" presetSubtype="0" accel="100000" autoRev="1" fill="hold" nodeType="withEffect">
                                      <p:stCondLst>
                                        <p:cond delay="250"/>
                                      </p:stCondLst>
                                      <p:childTnLst>
                                        <p:animScale>
                                          <p:cBhvr>
                                            <p:cTn id="109" dur="500" fill="hold"/>
                                            <p:tgtEl>
                                              <p:spTgt spid="63"/>
                                            </p:tgtEl>
                                          </p:cBhvr>
                                          <p:by x="0" y="0"/>
                                        </p:animScale>
                                      </p:childTnLst>
                                    </p:cTn>
                                  </p:par>
                                  <p:par>
                                    <p:cTn id="110" presetID="6" presetClass="emph" presetSubtype="0" accel="100000" fill="hold" nodeType="withEffect">
                                      <p:stCondLst>
                                        <p:cond delay="750"/>
                                      </p:stCondLst>
                                      <p:childTnLst>
                                        <p:animScale>
                                          <p:cBhvr>
                                            <p:cTn id="111" dur="1000" fill="hold"/>
                                            <p:tgtEl>
                                              <p:spTgt spid="63"/>
                                            </p:tgtEl>
                                          </p:cBhvr>
                                          <p:by x="101000" y="101000"/>
                                        </p:animScale>
                                      </p:childTnLst>
                                    </p:cTn>
                                  </p:par>
                                  <p:par>
                                    <p:cTn id="112" presetID="1" presetClass="entr" presetSubtype="0" fill="hold" nodeType="withEffect">
                                      <p:stCondLst>
                                        <p:cond delay="2250"/>
                                      </p:stCondLst>
                                      <p:childTnLst>
                                        <p:set>
                                          <p:cBhvr>
                                            <p:cTn id="113" dur="1" fill="hold">
                                              <p:stCondLst>
                                                <p:cond delay="499"/>
                                              </p:stCondLst>
                                            </p:cTn>
                                            <p:tgtEl>
                                              <p:spTgt spid="52"/>
                                            </p:tgtEl>
                                            <p:attrNameLst>
                                              <p:attrName>style.visibility</p:attrName>
                                            </p:attrNameLst>
                                          </p:cBhvr>
                                          <p:to>
                                            <p:strVal val="visible"/>
                                          </p:to>
                                        </p:set>
                                      </p:childTnLst>
                                    </p:cTn>
                                  </p:par>
                                  <p:par>
                                    <p:cTn id="114" presetID="6" presetClass="emph" presetSubtype="0" accel="100000" autoRev="1" fill="hold" nodeType="withEffect">
                                      <p:stCondLst>
                                        <p:cond delay="2250"/>
                                      </p:stCondLst>
                                      <p:childTnLst>
                                        <p:animScale>
                                          <p:cBhvr>
                                            <p:cTn id="115" dur="500" fill="hold"/>
                                            <p:tgtEl>
                                              <p:spTgt spid="52"/>
                                            </p:tgtEl>
                                          </p:cBhvr>
                                          <p:by x="0" y="0"/>
                                        </p:animScale>
                                      </p:childTnLst>
                                    </p:cTn>
                                  </p:par>
                                  <p:par>
                                    <p:cTn id="116" presetID="6" presetClass="emph" presetSubtype="0" accel="100000" fill="hold" nodeType="withEffect">
                                      <p:stCondLst>
                                        <p:cond delay="2750"/>
                                      </p:stCondLst>
                                      <p:childTnLst>
                                        <p:animScale>
                                          <p:cBhvr>
                                            <p:cTn id="117" dur="1000" fill="hold"/>
                                            <p:tgtEl>
                                              <p:spTgt spid="52"/>
                                            </p:tgtEl>
                                          </p:cBhvr>
                                          <p:by x="101000" y="101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3" grpId="1"/>
          <p:bldP spid="123" grpId="2"/>
          <p:bldP spid="141" grpId="0" animBg="1"/>
          <p:bldP spid="141" grpId="1" animBg="1"/>
          <p:bldP spid="141" grpId="2"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Dotted Circle">
            <a:extLst>
              <a:ext uri="{FF2B5EF4-FFF2-40B4-BE49-F238E27FC236}">
                <a16:creationId xmlns:a16="http://schemas.microsoft.com/office/drawing/2014/main" id="{8AF382F5-5022-4A31-9162-56ACDF56B244}"/>
              </a:ext>
            </a:extLst>
          </p:cNvPr>
          <p:cNvSpPr/>
          <p:nvPr/>
        </p:nvSpPr>
        <p:spPr>
          <a:xfrm>
            <a:off x="2446791" y="4948505"/>
            <a:ext cx="1253832" cy="125383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2F2F2"/>
          </a:solidFill>
          <a:ln w="28575" cap="rnd">
            <a:solidFill>
              <a:srgbClr val="353535"/>
            </a:solidFill>
            <a:custDash>
              <a:ds d="100000" sp="100000"/>
            </a:custDash>
          </a:ln>
        </p:spPr>
        <p:txBody>
          <a:bodyPr vert="horz" wrap="square" lIns="89642" tIns="44821" rIns="89642" bIns="44821" anchor="ctr"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30" b="0" i="0" u="none" strike="noStrike" kern="0" cap="none" spc="0" normalizeH="0" baseline="0" noProof="0">
              <a:ln>
                <a:noFill/>
              </a:ln>
              <a:solidFill>
                <a:srgbClr val="FFFFFF"/>
              </a:solidFill>
              <a:effectLst/>
              <a:uLnTx/>
              <a:uFillTx/>
              <a:latin typeface="Segoe UI Semilight"/>
              <a:ea typeface="+mn-ea"/>
              <a:cs typeface="+mn-cs"/>
            </a:endParaRPr>
          </a:p>
        </p:txBody>
      </p:sp>
      <p:grpSp>
        <p:nvGrpSpPr>
          <p:cNvPr id="5" name="On-Premises Building">
            <a:extLst>
              <a:ext uri="{FF2B5EF4-FFF2-40B4-BE49-F238E27FC236}">
                <a16:creationId xmlns:a16="http://schemas.microsoft.com/office/drawing/2014/main" id="{6918E735-CB5A-4C67-8B19-5915ECA9D992}"/>
              </a:ext>
            </a:extLst>
          </p:cNvPr>
          <p:cNvGrpSpPr/>
          <p:nvPr/>
        </p:nvGrpSpPr>
        <p:grpSpPr>
          <a:xfrm>
            <a:off x="1559735" y="5025103"/>
            <a:ext cx="1008766" cy="1433241"/>
            <a:chOff x="2317171" y="4229228"/>
            <a:chExt cx="1593672" cy="2264264"/>
          </a:xfrm>
        </p:grpSpPr>
        <p:sp>
          <p:nvSpPr>
            <p:cNvPr id="6" name="Freeform 12">
              <a:extLst>
                <a:ext uri="{FF2B5EF4-FFF2-40B4-BE49-F238E27FC236}">
                  <a16:creationId xmlns:a16="http://schemas.microsoft.com/office/drawing/2014/main" id="{7F586E63-8FD9-4DDC-8CF9-F1E96082BCE1}"/>
                </a:ext>
              </a:extLst>
            </p:cNvPr>
            <p:cNvSpPr/>
            <p:nvPr/>
          </p:nvSpPr>
          <p:spPr>
            <a:xfrm>
              <a:off x="3290093" y="4229228"/>
              <a:ext cx="49112" cy="125382"/>
            </a:xfrm>
            <a:custGeom>
              <a:avLst/>
              <a:gdLst>
                <a:gd name="f0" fmla="val 10800000"/>
                <a:gd name="f1" fmla="val 5400000"/>
                <a:gd name="f2" fmla="val 180"/>
                <a:gd name="f3" fmla="val w"/>
                <a:gd name="f4" fmla="val h"/>
                <a:gd name="f5" fmla="val 0"/>
                <a:gd name="f6" fmla="val 20"/>
                <a:gd name="f7" fmla="val 51"/>
                <a:gd name="f8" fmla="val 10"/>
                <a:gd name="f9" fmla="val 16"/>
                <a:gd name="f10" fmla="val 4"/>
                <a:gd name="f11" fmla="val 33"/>
                <a:gd name="f12" fmla="val 1"/>
                <a:gd name="f13" fmla="val 49"/>
                <a:gd name="f14" fmla="val 48"/>
                <a:gd name="f15" fmla="val 46"/>
                <a:gd name="f16" fmla="val 2"/>
                <a:gd name="f17" fmla="val 45"/>
                <a:gd name="f18" fmla="val 44"/>
                <a:gd name="f19" fmla="val 43"/>
                <a:gd name="f20" fmla="val 3"/>
                <a:gd name="f21" fmla="val 41"/>
                <a:gd name="f22" fmla="val 39"/>
                <a:gd name="f23" fmla="val 36"/>
                <a:gd name="f24" fmla="val 35"/>
                <a:gd name="f25" fmla="val 34"/>
                <a:gd name="f26" fmla="val 5"/>
                <a:gd name="f27" fmla="val 32"/>
                <a:gd name="f28" fmla="val 6"/>
                <a:gd name="f29" fmla="val 29"/>
                <a:gd name="f30" fmla="val 7"/>
                <a:gd name="f31" fmla="val 27"/>
                <a:gd name="f32" fmla="val 26"/>
                <a:gd name="f33" fmla="val 25"/>
                <a:gd name="f34" fmla="val 8"/>
                <a:gd name="f35" fmla="val 23"/>
                <a:gd name="f36" fmla="val 9"/>
                <a:gd name="f37" fmla="val 11"/>
                <a:gd name="f38" fmla="val 18"/>
                <a:gd name="f39" fmla="val 17"/>
                <a:gd name="f40" fmla="val 12"/>
                <a:gd name="f41" fmla="val 14"/>
                <a:gd name="f42" fmla="val 15"/>
                <a:gd name="f43" fmla="+- 0 0 -90"/>
                <a:gd name="f44" fmla="*/ f3 1 20"/>
                <a:gd name="f45" fmla="*/ f4 1 51"/>
                <a:gd name="f46" fmla="val f5"/>
                <a:gd name="f47" fmla="val f6"/>
                <a:gd name="f48" fmla="val f7"/>
                <a:gd name="f49" fmla="*/ f43 f0 1"/>
                <a:gd name="f50" fmla="+- f48 0 f46"/>
                <a:gd name="f51" fmla="+- f47 0 f46"/>
                <a:gd name="f52" fmla="*/ f49 1 f2"/>
                <a:gd name="f53" fmla="*/ f51 1 20"/>
                <a:gd name="f54" fmla="*/ f50 1 51"/>
                <a:gd name="f55" fmla="*/ 20 f51 1"/>
                <a:gd name="f56" fmla="*/ 0 f50 1"/>
                <a:gd name="f57" fmla="*/ 0 f51 1"/>
                <a:gd name="f58" fmla="*/ 51 f50 1"/>
                <a:gd name="f59" fmla="*/ 1 f51 1"/>
                <a:gd name="f60" fmla="*/ 46 f50 1"/>
                <a:gd name="f61" fmla="*/ 2 f51 1"/>
                <a:gd name="f62" fmla="*/ 43 f50 1"/>
                <a:gd name="f63" fmla="*/ 4 f51 1"/>
                <a:gd name="f64" fmla="*/ 36 f50 1"/>
                <a:gd name="f65" fmla="*/ 34 f50 1"/>
                <a:gd name="f66" fmla="*/ 7 f51 1"/>
                <a:gd name="f67" fmla="*/ 27 f50 1"/>
                <a:gd name="f68" fmla="*/ 25 f50 1"/>
                <a:gd name="f69" fmla="*/ 11 f51 1"/>
                <a:gd name="f70" fmla="*/ 18 f50 1"/>
                <a:gd name="f71" fmla="*/ 17 f50 1"/>
                <a:gd name="f72" fmla="*/ 15 f51 1"/>
                <a:gd name="f73" fmla="*/ 8 f50 1"/>
                <a:gd name="f74" fmla="+- f52 0 f1"/>
                <a:gd name="f75" fmla="*/ f55 1 20"/>
                <a:gd name="f76" fmla="*/ f56 1 51"/>
                <a:gd name="f77" fmla="*/ f57 1 20"/>
                <a:gd name="f78" fmla="*/ f58 1 51"/>
                <a:gd name="f79" fmla="*/ f59 1 20"/>
                <a:gd name="f80" fmla="*/ f60 1 51"/>
                <a:gd name="f81" fmla="*/ f61 1 20"/>
                <a:gd name="f82" fmla="*/ f62 1 51"/>
                <a:gd name="f83" fmla="*/ f63 1 20"/>
                <a:gd name="f84" fmla="*/ f64 1 51"/>
                <a:gd name="f85" fmla="*/ f65 1 51"/>
                <a:gd name="f86" fmla="*/ f66 1 20"/>
                <a:gd name="f87" fmla="*/ f67 1 51"/>
                <a:gd name="f88" fmla="*/ f68 1 51"/>
                <a:gd name="f89" fmla="*/ f69 1 20"/>
                <a:gd name="f90" fmla="*/ f70 1 51"/>
                <a:gd name="f91" fmla="*/ f71 1 51"/>
                <a:gd name="f92" fmla="*/ f72 1 20"/>
                <a:gd name="f93" fmla="*/ f73 1 51"/>
                <a:gd name="f94" fmla="*/ 0 1 f53"/>
                <a:gd name="f95" fmla="*/ f47 1 f53"/>
                <a:gd name="f96" fmla="*/ 0 1 f54"/>
                <a:gd name="f97" fmla="*/ f48 1 f54"/>
                <a:gd name="f98" fmla="*/ f75 1 f53"/>
                <a:gd name="f99" fmla="*/ f76 1 f54"/>
                <a:gd name="f100" fmla="*/ f77 1 f53"/>
                <a:gd name="f101" fmla="*/ f78 1 f54"/>
                <a:gd name="f102" fmla="*/ f79 1 f53"/>
                <a:gd name="f103" fmla="*/ f80 1 f54"/>
                <a:gd name="f104" fmla="*/ f81 1 f53"/>
                <a:gd name="f105" fmla="*/ f82 1 f54"/>
                <a:gd name="f106" fmla="*/ f83 1 f53"/>
                <a:gd name="f107" fmla="*/ f84 1 f54"/>
                <a:gd name="f108" fmla="*/ f85 1 f54"/>
                <a:gd name="f109" fmla="*/ f86 1 f53"/>
                <a:gd name="f110" fmla="*/ f87 1 f54"/>
                <a:gd name="f111" fmla="*/ f88 1 f54"/>
                <a:gd name="f112" fmla="*/ f89 1 f53"/>
                <a:gd name="f113" fmla="*/ f90 1 f54"/>
                <a:gd name="f114" fmla="*/ f91 1 f54"/>
                <a:gd name="f115" fmla="*/ f92 1 f53"/>
                <a:gd name="f116" fmla="*/ f93 1 f54"/>
                <a:gd name="f117" fmla="*/ f94 f44 1"/>
                <a:gd name="f118" fmla="*/ f95 f44 1"/>
                <a:gd name="f119" fmla="*/ f97 f45 1"/>
                <a:gd name="f120" fmla="*/ f96 f45 1"/>
                <a:gd name="f121" fmla="*/ f98 f44 1"/>
                <a:gd name="f122" fmla="*/ f99 f45 1"/>
                <a:gd name="f123" fmla="*/ f100 f44 1"/>
                <a:gd name="f124" fmla="*/ f101 f45 1"/>
                <a:gd name="f125" fmla="*/ f102 f44 1"/>
                <a:gd name="f126" fmla="*/ f103 f45 1"/>
                <a:gd name="f127" fmla="*/ f104 f44 1"/>
                <a:gd name="f128" fmla="*/ f105 f45 1"/>
                <a:gd name="f129" fmla="*/ f106 f44 1"/>
                <a:gd name="f130" fmla="*/ f107 f45 1"/>
                <a:gd name="f131" fmla="*/ f108 f45 1"/>
                <a:gd name="f132" fmla="*/ f109 f44 1"/>
                <a:gd name="f133" fmla="*/ f110 f45 1"/>
                <a:gd name="f134" fmla="*/ f111 f45 1"/>
                <a:gd name="f135" fmla="*/ f112 f44 1"/>
                <a:gd name="f136" fmla="*/ f113 f45 1"/>
                <a:gd name="f137" fmla="*/ f114 f45 1"/>
                <a:gd name="f138" fmla="*/ f115 f44 1"/>
                <a:gd name="f139" fmla="*/ f116 f45 1"/>
              </a:gdLst>
              <a:ahLst/>
              <a:cxnLst>
                <a:cxn ang="3cd4">
                  <a:pos x="hc" y="t"/>
                </a:cxn>
                <a:cxn ang="0">
                  <a:pos x="r" y="vc"/>
                </a:cxn>
                <a:cxn ang="cd4">
                  <a:pos x="hc" y="b"/>
                </a:cxn>
                <a:cxn ang="cd2">
                  <a:pos x="l" y="vc"/>
                </a:cxn>
                <a:cxn ang="f74">
                  <a:pos x="f121" y="f122"/>
                </a:cxn>
                <a:cxn ang="f74">
                  <a:pos x="f123" y="f124"/>
                </a:cxn>
                <a:cxn ang="f74">
                  <a:pos x="f123" y="f124"/>
                </a:cxn>
                <a:cxn ang="f74">
                  <a:pos x="f125" y="f126"/>
                </a:cxn>
                <a:cxn ang="f74">
                  <a:pos x="f127" y="f128"/>
                </a:cxn>
                <a:cxn ang="f74">
                  <a:pos x="f129" y="f130"/>
                </a:cxn>
                <a:cxn ang="f74">
                  <a:pos x="f129" y="f131"/>
                </a:cxn>
                <a:cxn ang="f74">
                  <a:pos x="f132" y="f133"/>
                </a:cxn>
                <a:cxn ang="f74">
                  <a:pos x="f132" y="f134"/>
                </a:cxn>
                <a:cxn ang="f74">
                  <a:pos x="f135" y="f136"/>
                </a:cxn>
                <a:cxn ang="f74">
                  <a:pos x="f135" y="f137"/>
                </a:cxn>
                <a:cxn ang="f74">
                  <a:pos x="f138" y="f139"/>
                </a:cxn>
                <a:cxn ang="f74">
                  <a:pos x="f138" y="f139"/>
                </a:cxn>
                <a:cxn ang="f74">
                  <a:pos x="f121" y="f122"/>
                </a:cxn>
                <a:cxn ang="f74">
                  <a:pos x="f121" y="f122"/>
                </a:cxn>
                <a:cxn ang="f74">
                  <a:pos x="f121" y="f122"/>
                </a:cxn>
                <a:cxn ang="f74">
                  <a:pos x="f121" y="f122"/>
                </a:cxn>
              </a:cxnLst>
              <a:rect l="f117" t="f120" r="f118" b="f119"/>
              <a:pathLst>
                <a:path w="20" h="51">
                  <a:moveTo>
                    <a:pt x="f6" y="f5"/>
                  </a:moveTo>
                  <a:cubicBezTo>
                    <a:pt x="f8" y="f9"/>
                    <a:pt x="f10" y="f11"/>
                    <a:pt x="f5" y="f7"/>
                  </a:cubicBezTo>
                  <a:cubicBezTo>
                    <a:pt x="f5" y="f7"/>
                    <a:pt x="f5" y="f7"/>
                    <a:pt x="f5" y="f7"/>
                  </a:cubicBezTo>
                  <a:cubicBezTo>
                    <a:pt x="f12" y="f13"/>
                    <a:pt x="f12" y="f14"/>
                    <a:pt x="f12" y="f15"/>
                  </a:cubicBezTo>
                  <a:cubicBezTo>
                    <a:pt x="f16" y="f17"/>
                    <a:pt x="f16" y="f18"/>
                    <a:pt x="f16" y="f19"/>
                  </a:cubicBezTo>
                  <a:cubicBezTo>
                    <a:pt x="f20" y="f21"/>
                    <a:pt x="f20" y="f22"/>
                    <a:pt x="f10" y="f23"/>
                  </a:cubicBezTo>
                  <a:cubicBezTo>
                    <a:pt x="f10" y="f23"/>
                    <a:pt x="f10" y="f24"/>
                    <a:pt x="f10" y="f25"/>
                  </a:cubicBezTo>
                  <a:cubicBezTo>
                    <a:pt x="f26" y="f27"/>
                    <a:pt x="f28" y="f29"/>
                    <a:pt x="f30" y="f31"/>
                  </a:cubicBezTo>
                  <a:cubicBezTo>
                    <a:pt x="f30" y="f32"/>
                    <a:pt x="f30" y="f32"/>
                    <a:pt x="f30" y="f33"/>
                  </a:cubicBezTo>
                  <a:cubicBezTo>
                    <a:pt x="f34" y="f35"/>
                    <a:pt x="f36" y="f6"/>
                    <a:pt x="f37" y="f38"/>
                  </a:cubicBezTo>
                  <a:cubicBezTo>
                    <a:pt x="f37" y="f39"/>
                    <a:pt x="f37" y="f39"/>
                    <a:pt x="f37" y="f39"/>
                  </a:cubicBezTo>
                  <a:cubicBezTo>
                    <a:pt x="f40" y="f41"/>
                    <a:pt x="f41" y="f37"/>
                    <a:pt x="f42" y="f34"/>
                  </a:cubicBezTo>
                  <a:cubicBezTo>
                    <a:pt x="f42" y="f34"/>
                    <a:pt x="f42" y="f34"/>
                    <a:pt x="f42" y="f34"/>
                  </a:cubicBezTo>
                  <a:cubicBezTo>
                    <a:pt x="f39" y="f26"/>
                    <a:pt x="f38" y="f20"/>
                    <a:pt x="f6" y="f5"/>
                  </a:cubicBezTo>
                  <a:moveTo>
                    <a:pt x="f6" y="f5"/>
                  </a:moveTo>
                  <a:cubicBezTo>
                    <a:pt x="f6" y="f5"/>
                    <a:pt x="f6" y="f5"/>
                    <a:pt x="f6" y="f5"/>
                  </a:cubicBezTo>
                  <a:cubicBezTo>
                    <a:pt x="f6" y="f5"/>
                    <a:pt x="f6" y="f5"/>
                    <a:pt x="f6" y="f5"/>
                  </a:cubicBezTo>
                </a:path>
              </a:pathLst>
            </a:cu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7" name="Rectangle 14">
              <a:extLst>
                <a:ext uri="{FF2B5EF4-FFF2-40B4-BE49-F238E27FC236}">
                  <a16:creationId xmlns:a16="http://schemas.microsoft.com/office/drawing/2014/main" id="{DDF9EB31-1026-4366-9C0E-D9E817B0669B}"/>
                </a:ext>
              </a:extLst>
            </p:cNvPr>
            <p:cNvSpPr/>
            <p:nvPr/>
          </p:nvSpPr>
          <p:spPr>
            <a:xfrm>
              <a:off x="2923291" y="4354619"/>
              <a:ext cx="987552" cy="2138873"/>
            </a:xfrm>
            <a:prstGeom prst="rect">
              <a:avLst/>
            </a:prstGeom>
            <a:solidFill>
              <a:srgbClr val="868686"/>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8" name="Rectangle 15">
              <a:extLst>
                <a:ext uri="{FF2B5EF4-FFF2-40B4-BE49-F238E27FC236}">
                  <a16:creationId xmlns:a16="http://schemas.microsoft.com/office/drawing/2014/main" id="{07968F2D-39C9-442D-B2FE-21D84BB3F145}"/>
                </a:ext>
              </a:extLst>
            </p:cNvPr>
            <p:cNvSpPr/>
            <p:nvPr/>
          </p:nvSpPr>
          <p:spPr>
            <a:xfrm>
              <a:off x="2923291" y="4354619"/>
              <a:ext cx="987552" cy="2138873"/>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9" name="Rectangle 16">
              <a:extLst>
                <a:ext uri="{FF2B5EF4-FFF2-40B4-BE49-F238E27FC236}">
                  <a16:creationId xmlns:a16="http://schemas.microsoft.com/office/drawing/2014/main" id="{B831428B-295B-425D-BB3E-E58B3DCCA355}"/>
                </a:ext>
              </a:extLst>
            </p:cNvPr>
            <p:cNvSpPr/>
            <p:nvPr/>
          </p:nvSpPr>
          <p:spPr>
            <a:xfrm>
              <a:off x="3022567" y="5372328"/>
              <a:ext cx="794229"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0" name="Rectangle 17">
              <a:extLst>
                <a:ext uri="{FF2B5EF4-FFF2-40B4-BE49-F238E27FC236}">
                  <a16:creationId xmlns:a16="http://schemas.microsoft.com/office/drawing/2014/main" id="{027EC705-B513-4A8C-8A90-9EECA747C76F}"/>
                </a:ext>
              </a:extLst>
            </p:cNvPr>
            <p:cNvSpPr/>
            <p:nvPr/>
          </p:nvSpPr>
          <p:spPr>
            <a:xfrm>
              <a:off x="3022567" y="5372328"/>
              <a:ext cx="794229" cy="128518"/>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1" name="Rectangle 18">
              <a:extLst>
                <a:ext uri="{FF2B5EF4-FFF2-40B4-BE49-F238E27FC236}">
                  <a16:creationId xmlns:a16="http://schemas.microsoft.com/office/drawing/2014/main" id="{AD518207-8593-46DE-B274-A545B348A42A}"/>
                </a:ext>
              </a:extLst>
            </p:cNvPr>
            <p:cNvSpPr/>
            <p:nvPr/>
          </p:nvSpPr>
          <p:spPr>
            <a:xfrm>
              <a:off x="3022567" y="5594893"/>
              <a:ext cx="794229"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2" name="Rectangle 19">
              <a:extLst>
                <a:ext uri="{FF2B5EF4-FFF2-40B4-BE49-F238E27FC236}">
                  <a16:creationId xmlns:a16="http://schemas.microsoft.com/office/drawing/2014/main" id="{8764CBE2-EF29-4C53-80B9-0A5089E6FAD6}"/>
                </a:ext>
              </a:extLst>
            </p:cNvPr>
            <p:cNvSpPr/>
            <p:nvPr/>
          </p:nvSpPr>
          <p:spPr>
            <a:xfrm>
              <a:off x="3022567" y="5594893"/>
              <a:ext cx="794229" cy="126434"/>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3" name="Rectangle 20">
              <a:extLst>
                <a:ext uri="{FF2B5EF4-FFF2-40B4-BE49-F238E27FC236}">
                  <a16:creationId xmlns:a16="http://schemas.microsoft.com/office/drawing/2014/main" id="{F540D523-2924-4A44-B188-AD6F2403ED3A}"/>
                </a:ext>
              </a:extLst>
            </p:cNvPr>
            <p:cNvSpPr/>
            <p:nvPr/>
          </p:nvSpPr>
          <p:spPr>
            <a:xfrm>
              <a:off x="3022567" y="5815364"/>
              <a:ext cx="794229"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4" name="Rectangle 21">
              <a:extLst>
                <a:ext uri="{FF2B5EF4-FFF2-40B4-BE49-F238E27FC236}">
                  <a16:creationId xmlns:a16="http://schemas.microsoft.com/office/drawing/2014/main" id="{7782BF9A-FFFA-47D7-A9D4-DFB28723912F}"/>
                </a:ext>
              </a:extLst>
            </p:cNvPr>
            <p:cNvSpPr/>
            <p:nvPr/>
          </p:nvSpPr>
          <p:spPr>
            <a:xfrm>
              <a:off x="3022567" y="5815364"/>
              <a:ext cx="794229" cy="128518"/>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5" name="Rectangle 22">
              <a:extLst>
                <a:ext uri="{FF2B5EF4-FFF2-40B4-BE49-F238E27FC236}">
                  <a16:creationId xmlns:a16="http://schemas.microsoft.com/office/drawing/2014/main" id="{88B9323A-6710-4A4C-B0EB-93A00E1C659F}"/>
                </a:ext>
              </a:extLst>
            </p:cNvPr>
            <p:cNvSpPr/>
            <p:nvPr/>
          </p:nvSpPr>
          <p:spPr>
            <a:xfrm>
              <a:off x="3022567" y="6034783"/>
              <a:ext cx="794229" cy="129570"/>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6" name="Rectangle 23">
              <a:extLst>
                <a:ext uri="{FF2B5EF4-FFF2-40B4-BE49-F238E27FC236}">
                  <a16:creationId xmlns:a16="http://schemas.microsoft.com/office/drawing/2014/main" id="{B05D4D2B-5ACD-4746-8FC7-0E0470AB63FA}"/>
                </a:ext>
              </a:extLst>
            </p:cNvPr>
            <p:cNvSpPr/>
            <p:nvPr/>
          </p:nvSpPr>
          <p:spPr>
            <a:xfrm>
              <a:off x="3022567" y="6034783"/>
              <a:ext cx="794229" cy="129570"/>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7" name="Rectangle 24">
              <a:extLst>
                <a:ext uri="{FF2B5EF4-FFF2-40B4-BE49-F238E27FC236}">
                  <a16:creationId xmlns:a16="http://schemas.microsoft.com/office/drawing/2014/main" id="{13C1533D-4984-49A0-91B4-F8A84F3CBB65}"/>
                </a:ext>
              </a:extLst>
            </p:cNvPr>
            <p:cNvSpPr/>
            <p:nvPr/>
          </p:nvSpPr>
          <p:spPr>
            <a:xfrm>
              <a:off x="3022567" y="4708830"/>
              <a:ext cx="794229"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8" name="Rectangle 25">
              <a:extLst>
                <a:ext uri="{FF2B5EF4-FFF2-40B4-BE49-F238E27FC236}">
                  <a16:creationId xmlns:a16="http://schemas.microsoft.com/office/drawing/2014/main" id="{D1934459-052C-4680-B9AF-DDE3E6CDEF06}"/>
                </a:ext>
              </a:extLst>
            </p:cNvPr>
            <p:cNvSpPr/>
            <p:nvPr/>
          </p:nvSpPr>
          <p:spPr>
            <a:xfrm>
              <a:off x="3022567" y="4929301"/>
              <a:ext cx="794229"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9" name="Rectangle 26">
              <a:extLst>
                <a:ext uri="{FF2B5EF4-FFF2-40B4-BE49-F238E27FC236}">
                  <a16:creationId xmlns:a16="http://schemas.microsoft.com/office/drawing/2014/main" id="{1E53AC73-FDDA-42EE-B374-F0D11B0E7315}"/>
                </a:ext>
              </a:extLst>
            </p:cNvPr>
            <p:cNvSpPr/>
            <p:nvPr/>
          </p:nvSpPr>
          <p:spPr>
            <a:xfrm>
              <a:off x="3022567" y="5151857"/>
              <a:ext cx="794229"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0" name="Rectangle 27">
              <a:extLst>
                <a:ext uri="{FF2B5EF4-FFF2-40B4-BE49-F238E27FC236}">
                  <a16:creationId xmlns:a16="http://schemas.microsoft.com/office/drawing/2014/main" id="{03E2C130-4654-45CE-8B3E-C6629B24309E}"/>
                </a:ext>
              </a:extLst>
            </p:cNvPr>
            <p:cNvSpPr/>
            <p:nvPr/>
          </p:nvSpPr>
          <p:spPr>
            <a:xfrm>
              <a:off x="3022567" y="5151857"/>
              <a:ext cx="794229" cy="126434"/>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1" name="Rectangle 28">
              <a:extLst>
                <a:ext uri="{FF2B5EF4-FFF2-40B4-BE49-F238E27FC236}">
                  <a16:creationId xmlns:a16="http://schemas.microsoft.com/office/drawing/2014/main" id="{939EF98E-D72C-4954-B7D6-3B7307599675}"/>
                </a:ext>
              </a:extLst>
            </p:cNvPr>
            <p:cNvSpPr/>
            <p:nvPr/>
          </p:nvSpPr>
          <p:spPr>
            <a:xfrm>
              <a:off x="3022567" y="4488359"/>
              <a:ext cx="794229"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2" name="Freeform 29">
              <a:extLst>
                <a:ext uri="{FF2B5EF4-FFF2-40B4-BE49-F238E27FC236}">
                  <a16:creationId xmlns:a16="http://schemas.microsoft.com/office/drawing/2014/main" id="{65B7A9CA-8173-4031-AD55-8132396ACF92}"/>
                </a:ext>
              </a:extLst>
            </p:cNvPr>
            <p:cNvSpPr/>
            <p:nvPr/>
          </p:nvSpPr>
          <p:spPr>
            <a:xfrm>
              <a:off x="2923291" y="5151857"/>
              <a:ext cx="542376" cy="1341625"/>
            </a:xfrm>
            <a:custGeom>
              <a:avLst/>
              <a:gdLst>
                <a:gd name="f0" fmla="val 10800000"/>
                <a:gd name="f1" fmla="val 5400000"/>
                <a:gd name="f2" fmla="val 180"/>
                <a:gd name="f3" fmla="val w"/>
                <a:gd name="f4" fmla="val h"/>
                <a:gd name="f5" fmla="val 0"/>
                <a:gd name="f6" fmla="val 519"/>
                <a:gd name="f7" fmla="val 1284"/>
                <a:gd name="f8" fmla="val 969"/>
                <a:gd name="f9" fmla="val 95"/>
                <a:gd name="f10" fmla="val 845"/>
                <a:gd name="f11" fmla="val 758"/>
                <a:gd name="f12" fmla="val 635"/>
                <a:gd name="f13" fmla="val 545"/>
                <a:gd name="f14" fmla="val 424"/>
                <a:gd name="f15" fmla="val 334"/>
                <a:gd name="f16" fmla="val 211"/>
                <a:gd name="f17" fmla="val 121"/>
                <a:gd name="f18" fmla="+- 0 0 -90"/>
                <a:gd name="f19" fmla="*/ f3 1 519"/>
                <a:gd name="f20" fmla="*/ f4 1 1284"/>
                <a:gd name="f21" fmla="val f5"/>
                <a:gd name="f22" fmla="val f6"/>
                <a:gd name="f23" fmla="val f7"/>
                <a:gd name="f24" fmla="*/ f18 f0 1"/>
                <a:gd name="f25" fmla="+- f23 0 f21"/>
                <a:gd name="f26" fmla="+- f22 0 f21"/>
                <a:gd name="f27" fmla="*/ f24 1 f2"/>
                <a:gd name="f28" fmla="*/ f26 1 519"/>
                <a:gd name="f29" fmla="*/ f25 1 1284"/>
                <a:gd name="f30" fmla="*/ 519 f26 1"/>
                <a:gd name="f31" fmla="*/ 0 f25 1"/>
                <a:gd name="f32" fmla="*/ 0 f26 1"/>
                <a:gd name="f33" fmla="*/ 1284 f25 1"/>
                <a:gd name="f34" fmla="*/ 969 f25 1"/>
                <a:gd name="f35" fmla="*/ 95 f26 1"/>
                <a:gd name="f36" fmla="*/ 845 f25 1"/>
                <a:gd name="f37" fmla="*/ 758 f25 1"/>
                <a:gd name="f38" fmla="*/ 635 f25 1"/>
                <a:gd name="f39" fmla="*/ 545 f25 1"/>
                <a:gd name="f40" fmla="*/ 424 f25 1"/>
                <a:gd name="f41" fmla="*/ 334 f25 1"/>
                <a:gd name="f42" fmla="*/ 211 f25 1"/>
                <a:gd name="f43" fmla="*/ 121 f25 1"/>
                <a:gd name="f44" fmla="+- f27 0 f1"/>
                <a:gd name="f45" fmla="*/ f30 1 519"/>
                <a:gd name="f46" fmla="*/ f31 1 1284"/>
                <a:gd name="f47" fmla="*/ f32 1 519"/>
                <a:gd name="f48" fmla="*/ f33 1 1284"/>
                <a:gd name="f49" fmla="*/ f34 1 1284"/>
                <a:gd name="f50" fmla="*/ f35 1 519"/>
                <a:gd name="f51" fmla="*/ f36 1 1284"/>
                <a:gd name="f52" fmla="*/ f37 1 1284"/>
                <a:gd name="f53" fmla="*/ f38 1 1284"/>
                <a:gd name="f54" fmla="*/ f39 1 1284"/>
                <a:gd name="f55" fmla="*/ f40 1 1284"/>
                <a:gd name="f56" fmla="*/ f41 1 1284"/>
                <a:gd name="f57" fmla="*/ f42 1 1284"/>
                <a:gd name="f58" fmla="*/ f43 1 1284"/>
                <a:gd name="f59" fmla="*/ 0 1 f28"/>
                <a:gd name="f60" fmla="*/ f22 1 f28"/>
                <a:gd name="f61" fmla="*/ 0 1 f29"/>
                <a:gd name="f62" fmla="*/ f23 1 f29"/>
                <a:gd name="f63" fmla="*/ f45 1 f28"/>
                <a:gd name="f64" fmla="*/ f46 1 f29"/>
                <a:gd name="f65" fmla="*/ f47 1 f28"/>
                <a:gd name="f66" fmla="*/ f48 1 f29"/>
                <a:gd name="f67" fmla="*/ f49 1 f29"/>
                <a:gd name="f68" fmla="*/ f50 1 f28"/>
                <a:gd name="f69" fmla="*/ f51 1 f29"/>
                <a:gd name="f70" fmla="*/ f52 1 f29"/>
                <a:gd name="f71" fmla="*/ f53 1 f29"/>
                <a:gd name="f72" fmla="*/ f54 1 f29"/>
                <a:gd name="f73" fmla="*/ f55 1 f29"/>
                <a:gd name="f74" fmla="*/ f56 1 f29"/>
                <a:gd name="f75" fmla="*/ f57 1 f29"/>
                <a:gd name="f76" fmla="*/ f58 1 f29"/>
                <a:gd name="f77" fmla="*/ f59 f19 1"/>
                <a:gd name="f78" fmla="*/ f60 f19 1"/>
                <a:gd name="f79" fmla="*/ f62 f20 1"/>
                <a:gd name="f80" fmla="*/ f61 f20 1"/>
                <a:gd name="f81" fmla="*/ f63 f19 1"/>
                <a:gd name="f82" fmla="*/ f64 f20 1"/>
                <a:gd name="f83" fmla="*/ f65 f19 1"/>
                <a:gd name="f84" fmla="*/ f66 f20 1"/>
                <a:gd name="f85" fmla="*/ f67 f20 1"/>
                <a:gd name="f86" fmla="*/ f68 f19 1"/>
                <a:gd name="f87" fmla="*/ f69 f20 1"/>
                <a:gd name="f88" fmla="*/ f70 f20 1"/>
                <a:gd name="f89" fmla="*/ f71 f20 1"/>
                <a:gd name="f90" fmla="*/ f72 f20 1"/>
                <a:gd name="f91" fmla="*/ f73 f20 1"/>
                <a:gd name="f92" fmla="*/ f74 f20 1"/>
                <a:gd name="f93" fmla="*/ f75 f20 1"/>
                <a:gd name="f94" fmla="*/ f76 f20 1"/>
              </a:gdLst>
              <a:ahLst/>
              <a:cxnLst>
                <a:cxn ang="3cd4">
                  <a:pos x="hc" y="t"/>
                </a:cxn>
                <a:cxn ang="0">
                  <a:pos x="r" y="vc"/>
                </a:cxn>
                <a:cxn ang="cd4">
                  <a:pos x="hc" y="b"/>
                </a:cxn>
                <a:cxn ang="cd2">
                  <a:pos x="l" y="vc"/>
                </a:cxn>
                <a:cxn ang="f44">
                  <a:pos x="f81" y="f82"/>
                </a:cxn>
                <a:cxn ang="f44">
                  <a:pos x="f83" y="f82"/>
                </a:cxn>
                <a:cxn ang="f44">
                  <a:pos x="f83" y="f84"/>
                </a:cxn>
                <a:cxn ang="f44">
                  <a:pos x="f81" y="f84"/>
                </a:cxn>
                <a:cxn ang="f44">
                  <a:pos x="f81" y="f85"/>
                </a:cxn>
                <a:cxn ang="f44">
                  <a:pos x="f86" y="f85"/>
                </a:cxn>
                <a:cxn ang="f44">
                  <a:pos x="f86" y="f87"/>
                </a:cxn>
                <a:cxn ang="f44">
                  <a:pos x="f81" y="f87"/>
                </a:cxn>
                <a:cxn ang="f44">
                  <a:pos x="f81" y="f88"/>
                </a:cxn>
                <a:cxn ang="f44">
                  <a:pos x="f86" y="f88"/>
                </a:cxn>
                <a:cxn ang="f44">
                  <a:pos x="f86" y="f89"/>
                </a:cxn>
                <a:cxn ang="f44">
                  <a:pos x="f81" y="f89"/>
                </a:cxn>
                <a:cxn ang="f44">
                  <a:pos x="f81" y="f90"/>
                </a:cxn>
                <a:cxn ang="f44">
                  <a:pos x="f86" y="f90"/>
                </a:cxn>
                <a:cxn ang="f44">
                  <a:pos x="f86" y="f91"/>
                </a:cxn>
                <a:cxn ang="f44">
                  <a:pos x="f81" y="f91"/>
                </a:cxn>
                <a:cxn ang="f44">
                  <a:pos x="f81" y="f92"/>
                </a:cxn>
                <a:cxn ang="f44">
                  <a:pos x="f86" y="f92"/>
                </a:cxn>
                <a:cxn ang="f44">
                  <a:pos x="f86" y="f93"/>
                </a:cxn>
                <a:cxn ang="f44">
                  <a:pos x="f81" y="f93"/>
                </a:cxn>
                <a:cxn ang="f44">
                  <a:pos x="f81" y="f94"/>
                </a:cxn>
                <a:cxn ang="f44">
                  <a:pos x="f86" y="f94"/>
                </a:cxn>
                <a:cxn ang="f44">
                  <a:pos x="f86" y="f82"/>
                </a:cxn>
                <a:cxn ang="f44">
                  <a:pos x="f81" y="f82"/>
                </a:cxn>
              </a:cxnLst>
              <a:rect l="f77" t="f80" r="f78" b="f79"/>
              <a:pathLst>
                <a:path w="519" h="1284">
                  <a:moveTo>
                    <a:pt x="f6" y="f5"/>
                  </a:moveTo>
                  <a:lnTo>
                    <a:pt x="f5" y="f5"/>
                  </a:lnTo>
                  <a:lnTo>
                    <a:pt x="f5" y="f7"/>
                  </a:lnTo>
                  <a:lnTo>
                    <a:pt x="f6" y="f7"/>
                  </a:lnTo>
                  <a:lnTo>
                    <a:pt x="f6" y="f8"/>
                  </a:lnTo>
                  <a:lnTo>
                    <a:pt x="f9" y="f8"/>
                  </a:lnTo>
                  <a:lnTo>
                    <a:pt x="f9" y="f10"/>
                  </a:lnTo>
                  <a:lnTo>
                    <a:pt x="f6" y="f10"/>
                  </a:lnTo>
                  <a:lnTo>
                    <a:pt x="f6" y="f11"/>
                  </a:lnTo>
                  <a:lnTo>
                    <a:pt x="f9" y="f11"/>
                  </a:lnTo>
                  <a:lnTo>
                    <a:pt x="f9" y="f12"/>
                  </a:lnTo>
                  <a:lnTo>
                    <a:pt x="f6" y="f12"/>
                  </a:lnTo>
                  <a:lnTo>
                    <a:pt x="f6" y="f13"/>
                  </a:lnTo>
                  <a:lnTo>
                    <a:pt x="f9" y="f13"/>
                  </a:lnTo>
                  <a:lnTo>
                    <a:pt x="f9" y="f14"/>
                  </a:lnTo>
                  <a:lnTo>
                    <a:pt x="f6" y="f14"/>
                  </a:lnTo>
                  <a:lnTo>
                    <a:pt x="f6" y="f15"/>
                  </a:lnTo>
                  <a:lnTo>
                    <a:pt x="f9" y="f15"/>
                  </a:lnTo>
                  <a:lnTo>
                    <a:pt x="f9" y="f16"/>
                  </a:lnTo>
                  <a:lnTo>
                    <a:pt x="f6" y="f16"/>
                  </a:lnTo>
                  <a:lnTo>
                    <a:pt x="f6" y="f17"/>
                  </a:lnTo>
                  <a:lnTo>
                    <a:pt x="f9" y="f17"/>
                  </a:lnTo>
                  <a:lnTo>
                    <a:pt x="f9" y="f5"/>
                  </a:lnTo>
                  <a:lnTo>
                    <a:pt x="f6" y="f5"/>
                  </a:lnTo>
                  <a:close/>
                </a:path>
              </a:pathLst>
            </a:custGeom>
            <a:solidFill>
              <a:srgbClr val="737373"/>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3" name="Freeform 30">
              <a:extLst>
                <a:ext uri="{FF2B5EF4-FFF2-40B4-BE49-F238E27FC236}">
                  <a16:creationId xmlns:a16="http://schemas.microsoft.com/office/drawing/2014/main" id="{0E34B64C-9DA7-4F17-86C8-B2B595C8922A}"/>
                </a:ext>
              </a:extLst>
            </p:cNvPr>
            <p:cNvSpPr/>
            <p:nvPr/>
          </p:nvSpPr>
          <p:spPr>
            <a:xfrm>
              <a:off x="2923291" y="5151857"/>
              <a:ext cx="542376" cy="1341625"/>
            </a:xfrm>
            <a:custGeom>
              <a:avLst/>
              <a:gdLst>
                <a:gd name="f0" fmla="val 10800000"/>
                <a:gd name="f1" fmla="val 5400000"/>
                <a:gd name="f2" fmla="val 180"/>
                <a:gd name="f3" fmla="val w"/>
                <a:gd name="f4" fmla="val h"/>
                <a:gd name="f5" fmla="val 0"/>
                <a:gd name="f6" fmla="val 519"/>
                <a:gd name="f7" fmla="val 1284"/>
                <a:gd name="f8" fmla="val 969"/>
                <a:gd name="f9" fmla="val 95"/>
                <a:gd name="f10" fmla="val 845"/>
                <a:gd name="f11" fmla="val 758"/>
                <a:gd name="f12" fmla="val 635"/>
                <a:gd name="f13" fmla="val 545"/>
                <a:gd name="f14" fmla="val 424"/>
                <a:gd name="f15" fmla="val 334"/>
                <a:gd name="f16" fmla="val 211"/>
                <a:gd name="f17" fmla="val 121"/>
                <a:gd name="f18" fmla="+- 0 0 -90"/>
                <a:gd name="f19" fmla="*/ f3 1 519"/>
                <a:gd name="f20" fmla="*/ f4 1 1284"/>
                <a:gd name="f21" fmla="val f5"/>
                <a:gd name="f22" fmla="val f6"/>
                <a:gd name="f23" fmla="val f7"/>
                <a:gd name="f24" fmla="*/ f18 f0 1"/>
                <a:gd name="f25" fmla="+- f23 0 f21"/>
                <a:gd name="f26" fmla="+- f22 0 f21"/>
                <a:gd name="f27" fmla="*/ f24 1 f2"/>
                <a:gd name="f28" fmla="*/ f26 1 519"/>
                <a:gd name="f29" fmla="*/ f25 1 1284"/>
                <a:gd name="f30" fmla="*/ 519 f26 1"/>
                <a:gd name="f31" fmla="*/ 0 f25 1"/>
                <a:gd name="f32" fmla="*/ 0 f26 1"/>
                <a:gd name="f33" fmla="*/ 1284 f25 1"/>
                <a:gd name="f34" fmla="*/ 969 f25 1"/>
                <a:gd name="f35" fmla="*/ 95 f26 1"/>
                <a:gd name="f36" fmla="*/ 845 f25 1"/>
                <a:gd name="f37" fmla="*/ 758 f25 1"/>
                <a:gd name="f38" fmla="*/ 635 f25 1"/>
                <a:gd name="f39" fmla="*/ 545 f25 1"/>
                <a:gd name="f40" fmla="*/ 424 f25 1"/>
                <a:gd name="f41" fmla="*/ 334 f25 1"/>
                <a:gd name="f42" fmla="*/ 211 f25 1"/>
                <a:gd name="f43" fmla="*/ 121 f25 1"/>
                <a:gd name="f44" fmla="+- f27 0 f1"/>
                <a:gd name="f45" fmla="*/ f30 1 519"/>
                <a:gd name="f46" fmla="*/ f31 1 1284"/>
                <a:gd name="f47" fmla="*/ f32 1 519"/>
                <a:gd name="f48" fmla="*/ f33 1 1284"/>
                <a:gd name="f49" fmla="*/ f34 1 1284"/>
                <a:gd name="f50" fmla="*/ f35 1 519"/>
                <a:gd name="f51" fmla="*/ f36 1 1284"/>
                <a:gd name="f52" fmla="*/ f37 1 1284"/>
                <a:gd name="f53" fmla="*/ f38 1 1284"/>
                <a:gd name="f54" fmla="*/ f39 1 1284"/>
                <a:gd name="f55" fmla="*/ f40 1 1284"/>
                <a:gd name="f56" fmla="*/ f41 1 1284"/>
                <a:gd name="f57" fmla="*/ f42 1 1284"/>
                <a:gd name="f58" fmla="*/ f43 1 1284"/>
                <a:gd name="f59" fmla="*/ 0 1 f28"/>
                <a:gd name="f60" fmla="*/ f22 1 f28"/>
                <a:gd name="f61" fmla="*/ 0 1 f29"/>
                <a:gd name="f62" fmla="*/ f23 1 f29"/>
                <a:gd name="f63" fmla="*/ f45 1 f28"/>
                <a:gd name="f64" fmla="*/ f46 1 f29"/>
                <a:gd name="f65" fmla="*/ f47 1 f28"/>
                <a:gd name="f66" fmla="*/ f48 1 f29"/>
                <a:gd name="f67" fmla="*/ f49 1 f29"/>
                <a:gd name="f68" fmla="*/ f50 1 f28"/>
                <a:gd name="f69" fmla="*/ f51 1 f29"/>
                <a:gd name="f70" fmla="*/ f52 1 f29"/>
                <a:gd name="f71" fmla="*/ f53 1 f29"/>
                <a:gd name="f72" fmla="*/ f54 1 f29"/>
                <a:gd name="f73" fmla="*/ f55 1 f29"/>
                <a:gd name="f74" fmla="*/ f56 1 f29"/>
                <a:gd name="f75" fmla="*/ f57 1 f29"/>
                <a:gd name="f76" fmla="*/ f58 1 f29"/>
                <a:gd name="f77" fmla="*/ f59 f19 1"/>
                <a:gd name="f78" fmla="*/ f60 f19 1"/>
                <a:gd name="f79" fmla="*/ f62 f20 1"/>
                <a:gd name="f80" fmla="*/ f61 f20 1"/>
                <a:gd name="f81" fmla="*/ f63 f19 1"/>
                <a:gd name="f82" fmla="*/ f64 f20 1"/>
                <a:gd name="f83" fmla="*/ f65 f19 1"/>
                <a:gd name="f84" fmla="*/ f66 f20 1"/>
                <a:gd name="f85" fmla="*/ f67 f20 1"/>
                <a:gd name="f86" fmla="*/ f68 f19 1"/>
                <a:gd name="f87" fmla="*/ f69 f20 1"/>
                <a:gd name="f88" fmla="*/ f70 f20 1"/>
                <a:gd name="f89" fmla="*/ f71 f20 1"/>
                <a:gd name="f90" fmla="*/ f72 f20 1"/>
                <a:gd name="f91" fmla="*/ f73 f20 1"/>
                <a:gd name="f92" fmla="*/ f74 f20 1"/>
                <a:gd name="f93" fmla="*/ f75 f20 1"/>
                <a:gd name="f94" fmla="*/ f76 f20 1"/>
              </a:gdLst>
              <a:ahLst/>
              <a:cxnLst>
                <a:cxn ang="3cd4">
                  <a:pos x="hc" y="t"/>
                </a:cxn>
                <a:cxn ang="0">
                  <a:pos x="r" y="vc"/>
                </a:cxn>
                <a:cxn ang="cd4">
                  <a:pos x="hc" y="b"/>
                </a:cxn>
                <a:cxn ang="cd2">
                  <a:pos x="l" y="vc"/>
                </a:cxn>
                <a:cxn ang="f44">
                  <a:pos x="f81" y="f82"/>
                </a:cxn>
                <a:cxn ang="f44">
                  <a:pos x="f83" y="f82"/>
                </a:cxn>
                <a:cxn ang="f44">
                  <a:pos x="f83" y="f84"/>
                </a:cxn>
                <a:cxn ang="f44">
                  <a:pos x="f81" y="f84"/>
                </a:cxn>
                <a:cxn ang="f44">
                  <a:pos x="f81" y="f85"/>
                </a:cxn>
                <a:cxn ang="f44">
                  <a:pos x="f86" y="f85"/>
                </a:cxn>
                <a:cxn ang="f44">
                  <a:pos x="f86" y="f87"/>
                </a:cxn>
                <a:cxn ang="f44">
                  <a:pos x="f81" y="f87"/>
                </a:cxn>
                <a:cxn ang="f44">
                  <a:pos x="f81" y="f88"/>
                </a:cxn>
                <a:cxn ang="f44">
                  <a:pos x="f86" y="f88"/>
                </a:cxn>
                <a:cxn ang="f44">
                  <a:pos x="f86" y="f89"/>
                </a:cxn>
                <a:cxn ang="f44">
                  <a:pos x="f81" y="f89"/>
                </a:cxn>
                <a:cxn ang="f44">
                  <a:pos x="f81" y="f90"/>
                </a:cxn>
                <a:cxn ang="f44">
                  <a:pos x="f86" y="f90"/>
                </a:cxn>
                <a:cxn ang="f44">
                  <a:pos x="f86" y="f91"/>
                </a:cxn>
                <a:cxn ang="f44">
                  <a:pos x="f81" y="f91"/>
                </a:cxn>
                <a:cxn ang="f44">
                  <a:pos x="f81" y="f92"/>
                </a:cxn>
                <a:cxn ang="f44">
                  <a:pos x="f86" y="f92"/>
                </a:cxn>
                <a:cxn ang="f44">
                  <a:pos x="f86" y="f93"/>
                </a:cxn>
                <a:cxn ang="f44">
                  <a:pos x="f81" y="f93"/>
                </a:cxn>
                <a:cxn ang="f44">
                  <a:pos x="f81" y="f94"/>
                </a:cxn>
                <a:cxn ang="f44">
                  <a:pos x="f86" y="f94"/>
                </a:cxn>
                <a:cxn ang="f44">
                  <a:pos x="f86" y="f82"/>
                </a:cxn>
                <a:cxn ang="f44">
                  <a:pos x="f81" y="f82"/>
                </a:cxn>
              </a:cxnLst>
              <a:rect l="f77" t="f80" r="f78" b="f79"/>
              <a:pathLst>
                <a:path w="519" h="1284">
                  <a:moveTo>
                    <a:pt x="f6" y="f5"/>
                  </a:moveTo>
                  <a:lnTo>
                    <a:pt x="f5" y="f5"/>
                  </a:lnTo>
                  <a:lnTo>
                    <a:pt x="f5" y="f7"/>
                  </a:lnTo>
                  <a:lnTo>
                    <a:pt x="f6" y="f7"/>
                  </a:lnTo>
                  <a:lnTo>
                    <a:pt x="f6" y="f8"/>
                  </a:lnTo>
                  <a:lnTo>
                    <a:pt x="f9" y="f8"/>
                  </a:lnTo>
                  <a:lnTo>
                    <a:pt x="f9" y="f10"/>
                  </a:lnTo>
                  <a:lnTo>
                    <a:pt x="f6" y="f10"/>
                  </a:lnTo>
                  <a:lnTo>
                    <a:pt x="f6" y="f11"/>
                  </a:lnTo>
                  <a:lnTo>
                    <a:pt x="f9" y="f11"/>
                  </a:lnTo>
                  <a:lnTo>
                    <a:pt x="f9" y="f12"/>
                  </a:lnTo>
                  <a:lnTo>
                    <a:pt x="f6" y="f12"/>
                  </a:lnTo>
                  <a:lnTo>
                    <a:pt x="f6" y="f13"/>
                  </a:lnTo>
                  <a:lnTo>
                    <a:pt x="f9" y="f13"/>
                  </a:lnTo>
                  <a:lnTo>
                    <a:pt x="f9" y="f14"/>
                  </a:lnTo>
                  <a:lnTo>
                    <a:pt x="f6" y="f14"/>
                  </a:lnTo>
                  <a:lnTo>
                    <a:pt x="f6" y="f15"/>
                  </a:lnTo>
                  <a:lnTo>
                    <a:pt x="f9" y="f15"/>
                  </a:lnTo>
                  <a:lnTo>
                    <a:pt x="f9" y="f16"/>
                  </a:lnTo>
                  <a:lnTo>
                    <a:pt x="f6" y="f16"/>
                  </a:lnTo>
                  <a:lnTo>
                    <a:pt x="f6" y="f17"/>
                  </a:lnTo>
                  <a:lnTo>
                    <a:pt x="f9" y="f17"/>
                  </a:lnTo>
                  <a:lnTo>
                    <a:pt x="f9" y="f5"/>
                  </a:lnTo>
                  <a:lnTo>
                    <a:pt x="f6" y="f5"/>
                  </a:lnTo>
                </a:path>
              </a:pathLst>
            </a:cu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4" name="Rectangle 31">
              <a:extLst>
                <a:ext uri="{FF2B5EF4-FFF2-40B4-BE49-F238E27FC236}">
                  <a16:creationId xmlns:a16="http://schemas.microsoft.com/office/drawing/2014/main" id="{44ED2123-86DE-4DB3-A4BA-CC31DE8C0D1B}"/>
                </a:ext>
              </a:extLst>
            </p:cNvPr>
            <p:cNvSpPr/>
            <p:nvPr/>
          </p:nvSpPr>
          <p:spPr>
            <a:xfrm>
              <a:off x="3022567" y="5372328"/>
              <a:ext cx="443090"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5" name="Rectangle 32">
              <a:extLst>
                <a:ext uri="{FF2B5EF4-FFF2-40B4-BE49-F238E27FC236}">
                  <a16:creationId xmlns:a16="http://schemas.microsoft.com/office/drawing/2014/main" id="{EBB57431-1ACE-426F-837C-963DCE2CE145}"/>
                </a:ext>
              </a:extLst>
            </p:cNvPr>
            <p:cNvSpPr/>
            <p:nvPr/>
          </p:nvSpPr>
          <p:spPr>
            <a:xfrm>
              <a:off x="3022567" y="5372328"/>
              <a:ext cx="443090" cy="128518"/>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6" name="Rectangle 33">
              <a:extLst>
                <a:ext uri="{FF2B5EF4-FFF2-40B4-BE49-F238E27FC236}">
                  <a16:creationId xmlns:a16="http://schemas.microsoft.com/office/drawing/2014/main" id="{7EC5D4DF-8EE0-4C71-90A8-13DE2D1EC495}"/>
                </a:ext>
              </a:extLst>
            </p:cNvPr>
            <p:cNvSpPr/>
            <p:nvPr/>
          </p:nvSpPr>
          <p:spPr>
            <a:xfrm>
              <a:off x="3022567" y="5594893"/>
              <a:ext cx="443090"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7" name="Rectangle 34">
              <a:extLst>
                <a:ext uri="{FF2B5EF4-FFF2-40B4-BE49-F238E27FC236}">
                  <a16:creationId xmlns:a16="http://schemas.microsoft.com/office/drawing/2014/main" id="{AA40F735-9CD6-43BD-8405-94F5102C293F}"/>
                </a:ext>
              </a:extLst>
            </p:cNvPr>
            <p:cNvSpPr/>
            <p:nvPr/>
          </p:nvSpPr>
          <p:spPr>
            <a:xfrm>
              <a:off x="3022567" y="5594893"/>
              <a:ext cx="443090" cy="126434"/>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8" name="Rectangle 35">
              <a:extLst>
                <a:ext uri="{FF2B5EF4-FFF2-40B4-BE49-F238E27FC236}">
                  <a16:creationId xmlns:a16="http://schemas.microsoft.com/office/drawing/2014/main" id="{CACE9984-37A0-47DF-A28B-9F984D10F16C}"/>
                </a:ext>
              </a:extLst>
            </p:cNvPr>
            <p:cNvSpPr/>
            <p:nvPr/>
          </p:nvSpPr>
          <p:spPr>
            <a:xfrm>
              <a:off x="3022567" y="5815364"/>
              <a:ext cx="443090"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9" name="Rectangle 36">
              <a:extLst>
                <a:ext uri="{FF2B5EF4-FFF2-40B4-BE49-F238E27FC236}">
                  <a16:creationId xmlns:a16="http://schemas.microsoft.com/office/drawing/2014/main" id="{B7410B4A-C68A-44F3-B19B-D7C6D800C693}"/>
                </a:ext>
              </a:extLst>
            </p:cNvPr>
            <p:cNvSpPr/>
            <p:nvPr/>
          </p:nvSpPr>
          <p:spPr>
            <a:xfrm>
              <a:off x="3022567" y="5815364"/>
              <a:ext cx="443090" cy="128518"/>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30" name="Rectangle 37">
              <a:extLst>
                <a:ext uri="{FF2B5EF4-FFF2-40B4-BE49-F238E27FC236}">
                  <a16:creationId xmlns:a16="http://schemas.microsoft.com/office/drawing/2014/main" id="{3870A16D-9531-40C7-A8A4-D250A7DC3A93}"/>
                </a:ext>
              </a:extLst>
            </p:cNvPr>
            <p:cNvSpPr/>
            <p:nvPr/>
          </p:nvSpPr>
          <p:spPr>
            <a:xfrm>
              <a:off x="3022567" y="6034783"/>
              <a:ext cx="443090" cy="129570"/>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31" name="Rectangle 38">
              <a:extLst>
                <a:ext uri="{FF2B5EF4-FFF2-40B4-BE49-F238E27FC236}">
                  <a16:creationId xmlns:a16="http://schemas.microsoft.com/office/drawing/2014/main" id="{1D064108-CBD0-4173-9705-81082484FA78}"/>
                </a:ext>
              </a:extLst>
            </p:cNvPr>
            <p:cNvSpPr/>
            <p:nvPr/>
          </p:nvSpPr>
          <p:spPr>
            <a:xfrm>
              <a:off x="3022567" y="6034783"/>
              <a:ext cx="443090" cy="129570"/>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32" name="Rectangle 39">
              <a:extLst>
                <a:ext uri="{FF2B5EF4-FFF2-40B4-BE49-F238E27FC236}">
                  <a16:creationId xmlns:a16="http://schemas.microsoft.com/office/drawing/2014/main" id="{83569903-602A-43AB-AA31-4093BB6AE7FA}"/>
                </a:ext>
              </a:extLst>
            </p:cNvPr>
            <p:cNvSpPr/>
            <p:nvPr/>
          </p:nvSpPr>
          <p:spPr>
            <a:xfrm>
              <a:off x="3022567" y="5151857"/>
              <a:ext cx="443090"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33" name="Rectangle 40">
              <a:extLst>
                <a:ext uri="{FF2B5EF4-FFF2-40B4-BE49-F238E27FC236}">
                  <a16:creationId xmlns:a16="http://schemas.microsoft.com/office/drawing/2014/main" id="{BB1574BF-D454-4557-97A2-B60DC761D046}"/>
                </a:ext>
              </a:extLst>
            </p:cNvPr>
            <p:cNvSpPr/>
            <p:nvPr/>
          </p:nvSpPr>
          <p:spPr>
            <a:xfrm>
              <a:off x="3022567" y="5151857"/>
              <a:ext cx="443090" cy="126434"/>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34" name="Rectangle 41">
              <a:extLst>
                <a:ext uri="{FF2B5EF4-FFF2-40B4-BE49-F238E27FC236}">
                  <a16:creationId xmlns:a16="http://schemas.microsoft.com/office/drawing/2014/main" id="{318D524F-9563-4025-A988-B64801C21CD4}"/>
                </a:ext>
              </a:extLst>
            </p:cNvPr>
            <p:cNvSpPr/>
            <p:nvPr/>
          </p:nvSpPr>
          <p:spPr>
            <a:xfrm>
              <a:off x="2317171" y="5260534"/>
              <a:ext cx="987552" cy="1232958"/>
            </a:xfrm>
            <a:prstGeom prst="rect">
              <a:avLst/>
            </a:prstGeom>
            <a:solidFill>
              <a:srgbClr val="868686"/>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35" name="Rectangle 42">
              <a:extLst>
                <a:ext uri="{FF2B5EF4-FFF2-40B4-BE49-F238E27FC236}">
                  <a16:creationId xmlns:a16="http://schemas.microsoft.com/office/drawing/2014/main" id="{3040BE85-6DF7-40DD-AA23-B03E374939D6}"/>
                </a:ext>
              </a:extLst>
            </p:cNvPr>
            <p:cNvSpPr/>
            <p:nvPr/>
          </p:nvSpPr>
          <p:spPr>
            <a:xfrm>
              <a:off x="2859539" y="6242718"/>
              <a:ext cx="128537" cy="25077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36" name="Rectangle 43">
              <a:extLst>
                <a:ext uri="{FF2B5EF4-FFF2-40B4-BE49-F238E27FC236}">
                  <a16:creationId xmlns:a16="http://schemas.microsoft.com/office/drawing/2014/main" id="{689121A6-33B3-438D-B532-C39C05352116}"/>
                </a:ext>
              </a:extLst>
            </p:cNvPr>
            <p:cNvSpPr/>
            <p:nvPr/>
          </p:nvSpPr>
          <p:spPr>
            <a:xfrm>
              <a:off x="2639040" y="6242718"/>
              <a:ext cx="125400" cy="25077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37" name="Rectangle 44">
              <a:extLst>
                <a:ext uri="{FF2B5EF4-FFF2-40B4-BE49-F238E27FC236}">
                  <a16:creationId xmlns:a16="http://schemas.microsoft.com/office/drawing/2014/main" id="{A6A34FBF-EB52-4AFD-AA41-C4AB4EE9DA59}"/>
                </a:ext>
              </a:extLst>
            </p:cNvPr>
            <p:cNvSpPr/>
            <p:nvPr/>
          </p:nvSpPr>
          <p:spPr>
            <a:xfrm>
              <a:off x="2415396" y="5372328"/>
              <a:ext cx="795271"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38" name="Rectangle 45">
              <a:extLst>
                <a:ext uri="{FF2B5EF4-FFF2-40B4-BE49-F238E27FC236}">
                  <a16:creationId xmlns:a16="http://schemas.microsoft.com/office/drawing/2014/main" id="{81BD0436-B458-40B0-A982-AE3E6FFAAC56}"/>
                </a:ext>
              </a:extLst>
            </p:cNvPr>
            <p:cNvSpPr/>
            <p:nvPr/>
          </p:nvSpPr>
          <p:spPr>
            <a:xfrm>
              <a:off x="2415396" y="5594893"/>
              <a:ext cx="795271"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39" name="Rectangle 46">
              <a:extLst>
                <a:ext uri="{FF2B5EF4-FFF2-40B4-BE49-F238E27FC236}">
                  <a16:creationId xmlns:a16="http://schemas.microsoft.com/office/drawing/2014/main" id="{EEFF7F4C-5CD7-4A14-9B92-4401756E2CCD}"/>
                </a:ext>
              </a:extLst>
            </p:cNvPr>
            <p:cNvSpPr/>
            <p:nvPr/>
          </p:nvSpPr>
          <p:spPr>
            <a:xfrm>
              <a:off x="2415396" y="5815364"/>
              <a:ext cx="795271"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40" name="Rectangle 47">
              <a:extLst>
                <a:ext uri="{FF2B5EF4-FFF2-40B4-BE49-F238E27FC236}">
                  <a16:creationId xmlns:a16="http://schemas.microsoft.com/office/drawing/2014/main" id="{E9458E89-EAA2-4B28-BF73-A05C12FD72C7}"/>
                </a:ext>
              </a:extLst>
            </p:cNvPr>
            <p:cNvSpPr/>
            <p:nvPr/>
          </p:nvSpPr>
          <p:spPr>
            <a:xfrm>
              <a:off x="2415396" y="6034783"/>
              <a:ext cx="795271" cy="129570"/>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grpSp>
        <p:nvGrpSpPr>
          <p:cNvPr id="130" name="Group 11">
            <a:extLst>
              <a:ext uri="{FF2B5EF4-FFF2-40B4-BE49-F238E27FC236}">
                <a16:creationId xmlns:a16="http://schemas.microsoft.com/office/drawing/2014/main" id="{2CAD9C4F-B494-4377-ADFC-4F08F3D20CC2}"/>
              </a:ext>
            </a:extLst>
          </p:cNvPr>
          <p:cNvGrpSpPr>
            <a:grpSpLocks noChangeAspect="1"/>
          </p:cNvGrpSpPr>
          <p:nvPr/>
        </p:nvGrpSpPr>
        <p:grpSpPr>
          <a:xfrm>
            <a:off x="732777" y="3073007"/>
            <a:ext cx="457200" cy="457200"/>
            <a:chOff x="2298252" y="3149632"/>
            <a:chExt cx="1143000" cy="1143000"/>
          </a:xfrm>
        </p:grpSpPr>
        <p:sp>
          <p:nvSpPr>
            <p:cNvPr id="131" name="Freeform 5">
              <a:extLst>
                <a:ext uri="{FF2B5EF4-FFF2-40B4-BE49-F238E27FC236}">
                  <a16:creationId xmlns:a16="http://schemas.microsoft.com/office/drawing/2014/main" id="{C287B311-7FEC-4A40-B0F1-CBCDA1E27117}"/>
                </a:ext>
              </a:extLst>
            </p:cNvPr>
            <p:cNvSpPr/>
            <p:nvPr/>
          </p:nvSpPr>
          <p:spPr>
            <a:xfrm>
              <a:off x="2298252" y="3149632"/>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none" lIns="0" tIns="0" rIns="0" bIns="0"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132" name="Picture 9">
              <a:extLst>
                <a:ext uri="{FF2B5EF4-FFF2-40B4-BE49-F238E27FC236}">
                  <a16:creationId xmlns:a16="http://schemas.microsoft.com/office/drawing/2014/main" id="{DC535544-27BD-4724-A157-0BCAE003CD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92708" y="3455133"/>
              <a:ext cx="541370" cy="532007"/>
            </a:xfrm>
            <a:prstGeom prst="rect">
              <a:avLst/>
            </a:prstGeom>
            <a:noFill/>
            <a:ln cap="flat">
              <a:noFill/>
            </a:ln>
          </p:spPr>
        </p:pic>
      </p:grpSp>
      <p:grpSp>
        <p:nvGrpSpPr>
          <p:cNvPr id="133" name="Group 14">
            <a:extLst>
              <a:ext uri="{FF2B5EF4-FFF2-40B4-BE49-F238E27FC236}">
                <a16:creationId xmlns:a16="http://schemas.microsoft.com/office/drawing/2014/main" id="{FD65B92A-6425-463A-83F1-7AAD2CBBC449}"/>
              </a:ext>
            </a:extLst>
          </p:cNvPr>
          <p:cNvGrpSpPr>
            <a:grpSpLocks noChangeAspect="1"/>
          </p:cNvGrpSpPr>
          <p:nvPr/>
        </p:nvGrpSpPr>
        <p:grpSpPr>
          <a:xfrm>
            <a:off x="3975416" y="5820961"/>
            <a:ext cx="457200" cy="457200"/>
            <a:chOff x="8002956" y="1462390"/>
            <a:chExt cx="1143000" cy="1143000"/>
          </a:xfrm>
        </p:grpSpPr>
        <p:sp>
          <p:nvSpPr>
            <p:cNvPr id="134" name="Oval 218">
              <a:extLst>
                <a:ext uri="{FF2B5EF4-FFF2-40B4-BE49-F238E27FC236}">
                  <a16:creationId xmlns:a16="http://schemas.microsoft.com/office/drawing/2014/main" id="{ECF4C3B8-A08B-496A-A4F2-1579BBC671AD}"/>
                </a:ext>
              </a:extLst>
            </p:cNvPr>
            <p:cNvSpPr/>
            <p:nvPr/>
          </p:nvSpPr>
          <p:spPr>
            <a:xfrm>
              <a:off x="8002956" y="1462390"/>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none" lIns="0" tIns="0" rIns="0" bIns="0"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135" name="Picture 12">
              <a:extLst>
                <a:ext uri="{FF2B5EF4-FFF2-40B4-BE49-F238E27FC236}">
                  <a16:creationId xmlns:a16="http://schemas.microsoft.com/office/drawing/2014/main" id="{F1645403-7345-41CD-9A3A-FC4C6FC15B2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80900" y="1734552"/>
              <a:ext cx="974156" cy="649434"/>
            </a:xfrm>
            <a:prstGeom prst="rect">
              <a:avLst/>
            </a:prstGeom>
            <a:noFill/>
            <a:ln cap="flat">
              <a:noFill/>
            </a:ln>
          </p:spPr>
        </p:pic>
        <p:pic>
          <p:nvPicPr>
            <p:cNvPr id="136" name="Picture 13">
              <a:extLst>
                <a:ext uri="{FF2B5EF4-FFF2-40B4-BE49-F238E27FC236}">
                  <a16:creationId xmlns:a16="http://schemas.microsoft.com/office/drawing/2014/main" id="{471E6F8B-BCE6-4449-BB58-B38A06B671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6474" y="1940173"/>
              <a:ext cx="767236" cy="186309"/>
            </a:xfrm>
            <a:prstGeom prst="rect">
              <a:avLst/>
            </a:prstGeom>
            <a:noFill/>
            <a:ln cap="flat">
              <a:noFill/>
            </a:ln>
          </p:spPr>
        </p:pic>
      </p:grpSp>
      <p:grpSp>
        <p:nvGrpSpPr>
          <p:cNvPr id="124" name="Group 2006">
            <a:extLst>
              <a:ext uri="{FF2B5EF4-FFF2-40B4-BE49-F238E27FC236}">
                <a16:creationId xmlns:a16="http://schemas.microsoft.com/office/drawing/2014/main" id="{15F16290-E6D3-4F40-BBFC-6A7CF2AE3F63}"/>
              </a:ext>
            </a:extLst>
          </p:cNvPr>
          <p:cNvGrpSpPr>
            <a:grpSpLocks noChangeAspect="1"/>
          </p:cNvGrpSpPr>
          <p:nvPr/>
        </p:nvGrpSpPr>
        <p:grpSpPr>
          <a:xfrm>
            <a:off x="1956238" y="1482739"/>
            <a:ext cx="457200" cy="457200"/>
            <a:chOff x="10056434" y="2882892"/>
            <a:chExt cx="457200" cy="457200"/>
          </a:xfrm>
        </p:grpSpPr>
        <p:sp>
          <p:nvSpPr>
            <p:cNvPr id="126" name="Oval 2007">
              <a:extLst>
                <a:ext uri="{FF2B5EF4-FFF2-40B4-BE49-F238E27FC236}">
                  <a16:creationId xmlns:a16="http://schemas.microsoft.com/office/drawing/2014/main" id="{7C6A7A87-7264-46BD-B806-D18DEBD6EFE4}"/>
                </a:ext>
              </a:extLst>
            </p:cNvPr>
            <p:cNvSpPr/>
            <p:nvPr/>
          </p:nvSpPr>
          <p:spPr>
            <a:xfrm>
              <a:off x="10056434" y="2882892"/>
              <a:ext cx="457200" cy="457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square" lIns="89642" tIns="44821" rIns="89642" bIns="44821"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sp>
          <p:nvSpPr>
            <p:cNvPr id="127" name="mail">
              <a:extLst>
                <a:ext uri="{FF2B5EF4-FFF2-40B4-BE49-F238E27FC236}">
                  <a16:creationId xmlns:a16="http://schemas.microsoft.com/office/drawing/2014/main" id="{FF75CB4C-2DF9-4BB9-BA44-9A0F819923ED}"/>
                </a:ext>
              </a:extLst>
            </p:cNvPr>
            <p:cNvSpPr/>
            <p:nvPr/>
          </p:nvSpPr>
          <p:spPr>
            <a:xfrm>
              <a:off x="10175232" y="3045619"/>
              <a:ext cx="219602" cy="131765"/>
            </a:xfrm>
            <a:custGeom>
              <a:avLst/>
              <a:gdLst>
                <a:gd name="f0" fmla="val 10800000"/>
                <a:gd name="f1" fmla="val 5400000"/>
                <a:gd name="f2" fmla="val 180"/>
                <a:gd name="f3" fmla="val w"/>
                <a:gd name="f4" fmla="val h"/>
                <a:gd name="f5" fmla="val 0"/>
                <a:gd name="f6" fmla="val 245"/>
                <a:gd name="f7" fmla="val 147"/>
                <a:gd name="f8" fmla="val 75"/>
                <a:gd name="f9" fmla="val 123"/>
                <a:gd name="f10" fmla="val 73"/>
                <a:gd name="f11" fmla="+- 0 0 -90"/>
                <a:gd name="f12" fmla="*/ f3 1 245"/>
                <a:gd name="f13" fmla="*/ f4 1 147"/>
                <a:gd name="f14" fmla="val f5"/>
                <a:gd name="f15" fmla="val f6"/>
                <a:gd name="f16" fmla="val f7"/>
                <a:gd name="f17" fmla="*/ f11 f0 1"/>
                <a:gd name="f18" fmla="+- f16 0 f14"/>
                <a:gd name="f19" fmla="+- f15 0 f14"/>
                <a:gd name="f20" fmla="*/ f17 1 f2"/>
                <a:gd name="f21" fmla="*/ f19 1 245"/>
                <a:gd name="f22" fmla="*/ f18 1 147"/>
                <a:gd name="f23" fmla="*/ 245 f19 1"/>
                <a:gd name="f24" fmla="*/ 75 f18 1"/>
                <a:gd name="f25" fmla="*/ 147 f18 1"/>
                <a:gd name="f26" fmla="*/ 0 f19 1"/>
                <a:gd name="f27" fmla="*/ 0 f18 1"/>
                <a:gd name="f28" fmla="*/ 123 f19 1"/>
                <a:gd name="f29" fmla="*/ 73 f18 1"/>
                <a:gd name="f30" fmla="+- f20 0 f1"/>
                <a:gd name="f31" fmla="*/ f23 1 245"/>
                <a:gd name="f32" fmla="*/ f24 1 147"/>
                <a:gd name="f33" fmla="*/ f25 1 147"/>
                <a:gd name="f34" fmla="*/ f26 1 245"/>
                <a:gd name="f35" fmla="*/ f27 1 147"/>
                <a:gd name="f36" fmla="*/ f28 1 245"/>
                <a:gd name="f37" fmla="*/ f29 1 147"/>
                <a:gd name="f38" fmla="*/ 0 1 f21"/>
                <a:gd name="f39" fmla="*/ f15 1 f21"/>
                <a:gd name="f40" fmla="*/ 0 1 f22"/>
                <a:gd name="f41" fmla="*/ f16 1 f22"/>
                <a:gd name="f42" fmla="*/ f31 1 f21"/>
                <a:gd name="f43" fmla="*/ f32 1 f22"/>
                <a:gd name="f44" fmla="*/ f33 1 f22"/>
                <a:gd name="f45" fmla="*/ f34 1 f21"/>
                <a:gd name="f46" fmla="*/ f35 1 f22"/>
                <a:gd name="f47" fmla="*/ f36 1 f21"/>
                <a:gd name="f48" fmla="*/ f37 1 f22"/>
                <a:gd name="f49" fmla="*/ f38 f12 1"/>
                <a:gd name="f50" fmla="*/ f39 f12 1"/>
                <a:gd name="f51" fmla="*/ f41 f13 1"/>
                <a:gd name="f52" fmla="*/ f40 f13 1"/>
                <a:gd name="f53" fmla="*/ f42 f12 1"/>
                <a:gd name="f54" fmla="*/ f43 f13 1"/>
                <a:gd name="f55" fmla="*/ f44 f13 1"/>
                <a:gd name="f56" fmla="*/ f45 f12 1"/>
                <a:gd name="f57" fmla="*/ f46 f13 1"/>
                <a:gd name="f58" fmla="*/ f47 f12 1"/>
                <a:gd name="f59" fmla="*/ f48 f13 1"/>
              </a:gdLst>
              <a:ahLst/>
              <a:cxnLst>
                <a:cxn ang="3cd4">
                  <a:pos x="hc" y="t"/>
                </a:cxn>
                <a:cxn ang="0">
                  <a:pos x="r" y="vc"/>
                </a:cxn>
                <a:cxn ang="cd4">
                  <a:pos x="hc" y="b"/>
                </a:cxn>
                <a:cxn ang="cd2">
                  <a:pos x="l" y="vc"/>
                </a:cxn>
                <a:cxn ang="f30">
                  <a:pos x="f53" y="f54"/>
                </a:cxn>
                <a:cxn ang="f30">
                  <a:pos x="f53" y="f55"/>
                </a:cxn>
                <a:cxn ang="f30">
                  <a:pos x="f56" y="f55"/>
                </a:cxn>
                <a:cxn ang="f30">
                  <a:pos x="f56" y="f57"/>
                </a:cxn>
                <a:cxn ang="f30">
                  <a:pos x="f53" y="f57"/>
                </a:cxn>
                <a:cxn ang="f30">
                  <a:pos x="f53" y="f54"/>
                </a:cxn>
                <a:cxn ang="f30">
                  <a:pos x="f56" y="f57"/>
                </a:cxn>
                <a:cxn ang="f30">
                  <a:pos x="f58" y="f59"/>
                </a:cxn>
                <a:cxn ang="f30">
                  <a:pos x="f53" y="f57"/>
                </a:cxn>
              </a:cxnLst>
              <a:rect l="f49" t="f52" r="f50" b="f51"/>
              <a:pathLst>
                <a:path w="245" h="147">
                  <a:moveTo>
                    <a:pt x="f6" y="f8"/>
                  </a:moveTo>
                  <a:lnTo>
                    <a:pt x="f6" y="f7"/>
                  </a:lnTo>
                  <a:lnTo>
                    <a:pt x="f5" y="f7"/>
                  </a:lnTo>
                  <a:lnTo>
                    <a:pt x="f5" y="f5"/>
                  </a:lnTo>
                  <a:lnTo>
                    <a:pt x="f6" y="f5"/>
                  </a:lnTo>
                  <a:lnTo>
                    <a:pt x="f6" y="f8"/>
                  </a:lnTo>
                  <a:moveTo>
                    <a:pt x="f5" y="f5"/>
                  </a:moveTo>
                  <a:lnTo>
                    <a:pt x="f9" y="f10"/>
                  </a:lnTo>
                  <a:lnTo>
                    <a:pt x="f6" y="f5"/>
                  </a:lnTo>
                </a:path>
              </a:pathLst>
            </a:custGeom>
            <a:noFill/>
            <a:ln w="12701" cap="flat">
              <a:solidFill>
                <a:schemeClr val="bg2"/>
              </a:solidFill>
              <a:prstDash val="solid"/>
              <a:miter/>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grpSp>
      <p:grpSp>
        <p:nvGrpSpPr>
          <p:cNvPr id="128" name="Group 2012">
            <a:extLst>
              <a:ext uri="{FF2B5EF4-FFF2-40B4-BE49-F238E27FC236}">
                <a16:creationId xmlns:a16="http://schemas.microsoft.com/office/drawing/2014/main" id="{56FE3E90-5622-4EBA-8217-806560C1725B}"/>
              </a:ext>
            </a:extLst>
          </p:cNvPr>
          <p:cNvGrpSpPr>
            <a:grpSpLocks noChangeAspect="1"/>
          </p:cNvGrpSpPr>
          <p:nvPr/>
        </p:nvGrpSpPr>
        <p:grpSpPr>
          <a:xfrm>
            <a:off x="7910519" y="191387"/>
            <a:ext cx="457200" cy="457200"/>
            <a:chOff x="6733824" y="5870822"/>
            <a:chExt cx="457200" cy="457200"/>
          </a:xfrm>
        </p:grpSpPr>
        <p:sp>
          <p:nvSpPr>
            <p:cNvPr id="129" name="Oval 2013">
              <a:extLst>
                <a:ext uri="{FF2B5EF4-FFF2-40B4-BE49-F238E27FC236}">
                  <a16:creationId xmlns:a16="http://schemas.microsoft.com/office/drawing/2014/main" id="{F79A42F6-7A8D-4FCF-983C-98CCE6AC969C}"/>
                </a:ext>
              </a:extLst>
            </p:cNvPr>
            <p:cNvSpPr/>
            <p:nvPr/>
          </p:nvSpPr>
          <p:spPr>
            <a:xfrm>
              <a:off x="6733824" y="5870822"/>
              <a:ext cx="457200" cy="457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none" lIns="0" tIns="0" rIns="0" bIns="0"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sp>
          <p:nvSpPr>
            <p:cNvPr id="137" name="calendar_4">
              <a:extLst>
                <a:ext uri="{FF2B5EF4-FFF2-40B4-BE49-F238E27FC236}">
                  <a16:creationId xmlns:a16="http://schemas.microsoft.com/office/drawing/2014/main" id="{6E92E861-352C-44CD-BBE3-292CA546551F}"/>
                </a:ext>
              </a:extLst>
            </p:cNvPr>
            <p:cNvSpPr/>
            <p:nvPr/>
          </p:nvSpPr>
          <p:spPr>
            <a:xfrm>
              <a:off x="6861374" y="6002505"/>
              <a:ext cx="202109" cy="193825"/>
            </a:xfrm>
            <a:custGeom>
              <a:avLst/>
              <a:gdLst>
                <a:gd name="f0" fmla="val 10800000"/>
                <a:gd name="f1" fmla="val 5400000"/>
                <a:gd name="f2" fmla="val 180"/>
                <a:gd name="f3" fmla="val w"/>
                <a:gd name="f4" fmla="val h"/>
                <a:gd name="f5" fmla="val 0"/>
                <a:gd name="f6" fmla="val 244"/>
                <a:gd name="f7" fmla="val 234"/>
                <a:gd name="f8" fmla="val 135"/>
                <a:gd name="f9" fmla="val 24"/>
                <a:gd name="f10" fmla="val 72"/>
                <a:gd name="f11" fmla="val 50"/>
                <a:gd name="f12" fmla="val 195"/>
                <a:gd name="f13" fmla="+- 0 0 -90"/>
                <a:gd name="f14" fmla="*/ f3 1 244"/>
                <a:gd name="f15" fmla="*/ f4 1 234"/>
                <a:gd name="f16" fmla="val f5"/>
                <a:gd name="f17" fmla="val f6"/>
                <a:gd name="f18" fmla="val f7"/>
                <a:gd name="f19" fmla="*/ f13 f0 1"/>
                <a:gd name="f20" fmla="+- f18 0 f16"/>
                <a:gd name="f21" fmla="+- f17 0 f16"/>
                <a:gd name="f22" fmla="*/ f19 1 f2"/>
                <a:gd name="f23" fmla="*/ f21 1 244"/>
                <a:gd name="f24" fmla="*/ f20 1 234"/>
                <a:gd name="f25" fmla="*/ 244 f21 1"/>
                <a:gd name="f26" fmla="*/ 135 f20 1"/>
                <a:gd name="f27" fmla="*/ 234 f20 1"/>
                <a:gd name="f28" fmla="*/ 0 f21 1"/>
                <a:gd name="f29" fmla="*/ 24 f20 1"/>
                <a:gd name="f30" fmla="*/ 72 f20 1"/>
                <a:gd name="f31" fmla="*/ 50 f21 1"/>
                <a:gd name="f32" fmla="*/ 0 f20 1"/>
                <a:gd name="f33" fmla="*/ 50 f20 1"/>
                <a:gd name="f34" fmla="*/ 195 f21 1"/>
                <a:gd name="f35" fmla="+- f22 0 f1"/>
                <a:gd name="f36" fmla="*/ f25 1 244"/>
                <a:gd name="f37" fmla="*/ f26 1 234"/>
                <a:gd name="f38" fmla="*/ f27 1 234"/>
                <a:gd name="f39" fmla="*/ f28 1 244"/>
                <a:gd name="f40" fmla="*/ f29 1 234"/>
                <a:gd name="f41" fmla="*/ f30 1 234"/>
                <a:gd name="f42" fmla="*/ f31 1 244"/>
                <a:gd name="f43" fmla="*/ f32 1 234"/>
                <a:gd name="f44" fmla="*/ f33 1 234"/>
                <a:gd name="f45" fmla="*/ f34 1 244"/>
                <a:gd name="f46" fmla="*/ 0 1 f23"/>
                <a:gd name="f47" fmla="*/ f17 1 f23"/>
                <a:gd name="f48" fmla="*/ 0 1 f24"/>
                <a:gd name="f49" fmla="*/ f18 1 f24"/>
                <a:gd name="f50" fmla="*/ f36 1 f23"/>
                <a:gd name="f51" fmla="*/ f37 1 f24"/>
                <a:gd name="f52" fmla="*/ f38 1 f24"/>
                <a:gd name="f53" fmla="*/ f39 1 f23"/>
                <a:gd name="f54" fmla="*/ f40 1 f24"/>
                <a:gd name="f55" fmla="*/ f41 1 f24"/>
                <a:gd name="f56" fmla="*/ f42 1 f23"/>
                <a:gd name="f57" fmla="*/ f43 1 f24"/>
                <a:gd name="f58" fmla="*/ f44 1 f24"/>
                <a:gd name="f59" fmla="*/ f45 1 f23"/>
                <a:gd name="f60" fmla="*/ f46 f14 1"/>
                <a:gd name="f61" fmla="*/ f47 f14 1"/>
                <a:gd name="f62" fmla="*/ f49 f15 1"/>
                <a:gd name="f63" fmla="*/ f48 f15 1"/>
                <a:gd name="f64" fmla="*/ f50 f14 1"/>
                <a:gd name="f65" fmla="*/ f51 f15 1"/>
                <a:gd name="f66" fmla="*/ f52 f15 1"/>
                <a:gd name="f67" fmla="*/ f53 f14 1"/>
                <a:gd name="f68" fmla="*/ f54 f15 1"/>
                <a:gd name="f69" fmla="*/ f55 f15 1"/>
                <a:gd name="f70" fmla="*/ f56 f14 1"/>
                <a:gd name="f71" fmla="*/ f57 f15 1"/>
                <a:gd name="f72" fmla="*/ f58 f15 1"/>
                <a:gd name="f73" fmla="*/ f59 f14 1"/>
              </a:gdLst>
              <a:ahLst/>
              <a:cxnLst>
                <a:cxn ang="3cd4">
                  <a:pos x="hc" y="t"/>
                </a:cxn>
                <a:cxn ang="0">
                  <a:pos x="r" y="vc"/>
                </a:cxn>
                <a:cxn ang="cd4">
                  <a:pos x="hc" y="b"/>
                </a:cxn>
                <a:cxn ang="cd2">
                  <a:pos x="l" y="vc"/>
                </a:cxn>
                <a:cxn ang="f35">
                  <a:pos x="f64" y="f65"/>
                </a:cxn>
                <a:cxn ang="f35">
                  <a:pos x="f64" y="f66"/>
                </a:cxn>
                <a:cxn ang="f35">
                  <a:pos x="f67" y="f66"/>
                </a:cxn>
                <a:cxn ang="f35">
                  <a:pos x="f67" y="f68"/>
                </a:cxn>
                <a:cxn ang="f35">
                  <a:pos x="f64" y="f68"/>
                </a:cxn>
                <a:cxn ang="f35">
                  <a:pos x="f64" y="f65"/>
                </a:cxn>
                <a:cxn ang="f35">
                  <a:pos x="f67" y="f69"/>
                </a:cxn>
                <a:cxn ang="f35">
                  <a:pos x="f64" y="f69"/>
                </a:cxn>
                <a:cxn ang="f35">
                  <a:pos x="f70" y="f71"/>
                </a:cxn>
                <a:cxn ang="f35">
                  <a:pos x="f70" y="f72"/>
                </a:cxn>
                <a:cxn ang="f35">
                  <a:pos x="f73" y="f71"/>
                </a:cxn>
                <a:cxn ang="f35">
                  <a:pos x="f73" y="f72"/>
                </a:cxn>
              </a:cxnLst>
              <a:rect l="f60" t="f63" r="f61" b="f62"/>
              <a:pathLst>
                <a:path w="244" h="234">
                  <a:moveTo>
                    <a:pt x="f6" y="f8"/>
                  </a:moveTo>
                  <a:lnTo>
                    <a:pt x="f6" y="f7"/>
                  </a:lnTo>
                  <a:lnTo>
                    <a:pt x="f5" y="f7"/>
                  </a:lnTo>
                  <a:lnTo>
                    <a:pt x="f5" y="f9"/>
                  </a:lnTo>
                  <a:lnTo>
                    <a:pt x="f6" y="f9"/>
                  </a:lnTo>
                  <a:lnTo>
                    <a:pt x="f6" y="f8"/>
                  </a:lnTo>
                  <a:moveTo>
                    <a:pt x="f5" y="f10"/>
                  </a:moveTo>
                  <a:lnTo>
                    <a:pt x="f6" y="f10"/>
                  </a:lnTo>
                  <a:moveTo>
                    <a:pt x="f11" y="f5"/>
                  </a:moveTo>
                  <a:lnTo>
                    <a:pt x="f11" y="f11"/>
                  </a:lnTo>
                  <a:moveTo>
                    <a:pt x="f12" y="f5"/>
                  </a:moveTo>
                  <a:lnTo>
                    <a:pt x="f12" y="f11"/>
                  </a:lnTo>
                </a:path>
              </a:pathLst>
            </a:custGeom>
            <a:noFill/>
            <a:ln w="12701" cap="flat">
              <a:solidFill>
                <a:schemeClr val="bg2"/>
              </a:solidFill>
              <a:prstDash val="solid"/>
              <a:miter/>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grpSp>
      <p:sp>
        <p:nvSpPr>
          <p:cNvPr id="141" name="Freeform 5">
            <a:extLst>
              <a:ext uri="{FF2B5EF4-FFF2-40B4-BE49-F238E27FC236}">
                <a16:creationId xmlns:a16="http://schemas.microsoft.com/office/drawing/2014/main" id="{A1F91DAF-30B9-4172-A24B-CAF0B2C544E8}"/>
              </a:ext>
            </a:extLst>
          </p:cNvPr>
          <p:cNvSpPr>
            <a:spLocks noChangeAspect="1"/>
          </p:cNvSpPr>
          <p:nvPr/>
        </p:nvSpPr>
        <p:spPr>
          <a:xfrm>
            <a:off x="6185134" y="420661"/>
            <a:ext cx="457200" cy="457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none" lIns="0" tIns="0" rIns="0" bIns="0"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rPr>
              <a:t>Office 365</a:t>
            </a:r>
          </a:p>
        </p:txBody>
      </p:sp>
      <p:grpSp>
        <p:nvGrpSpPr>
          <p:cNvPr id="44" name="Group 43">
            <a:extLst>
              <a:ext uri="{FF2B5EF4-FFF2-40B4-BE49-F238E27FC236}">
                <a16:creationId xmlns:a16="http://schemas.microsoft.com/office/drawing/2014/main" id="{11439D4B-7024-4A83-AD82-662BCDC97536}"/>
              </a:ext>
            </a:extLst>
          </p:cNvPr>
          <p:cNvGrpSpPr>
            <a:grpSpLocks noChangeAspect="1"/>
          </p:cNvGrpSpPr>
          <p:nvPr/>
        </p:nvGrpSpPr>
        <p:grpSpPr>
          <a:xfrm>
            <a:off x="10724949" y="963201"/>
            <a:ext cx="457200" cy="457200"/>
            <a:chOff x="4563514" y="711137"/>
            <a:chExt cx="1120531" cy="1120531"/>
          </a:xfrm>
        </p:grpSpPr>
        <p:sp>
          <p:nvSpPr>
            <p:cNvPr id="145" name="Freeform 5">
              <a:extLst>
                <a:ext uri="{FF2B5EF4-FFF2-40B4-BE49-F238E27FC236}">
                  <a16:creationId xmlns:a16="http://schemas.microsoft.com/office/drawing/2014/main" id="{9C2359BA-E9F4-4F24-80ED-841FB88D9581}"/>
                </a:ext>
              </a:extLst>
            </p:cNvPr>
            <p:cNvSpPr/>
            <p:nvPr/>
          </p:nvSpPr>
          <p:spPr>
            <a:xfrm>
              <a:off x="4563514" y="711137"/>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none" lIns="0" tIns="0" rIns="0" bIns="0"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43" name="Picture 42">
              <a:extLst>
                <a:ext uri="{FF2B5EF4-FFF2-40B4-BE49-F238E27FC236}">
                  <a16:creationId xmlns:a16="http://schemas.microsoft.com/office/drawing/2014/main" id="{7A583631-E6F4-4A45-8E4F-305FFAE6ADF1}"/>
                </a:ext>
              </a:extLst>
            </p:cNvPr>
            <p:cNvPicPr>
              <a:picLocks noChangeAspect="1"/>
            </p:cNvPicPr>
            <p:nvPr/>
          </p:nvPicPr>
          <p:blipFill>
            <a:blip r:embed="rId6"/>
            <a:stretch>
              <a:fillRect/>
            </a:stretch>
          </p:blipFill>
          <p:spPr>
            <a:xfrm>
              <a:off x="4847899" y="985536"/>
              <a:ext cx="557748" cy="557748"/>
            </a:xfrm>
            <a:prstGeom prst="rect">
              <a:avLst/>
            </a:prstGeom>
          </p:spPr>
        </p:pic>
      </p:grpSp>
      <p:grpSp>
        <p:nvGrpSpPr>
          <p:cNvPr id="48" name="Group 47">
            <a:extLst>
              <a:ext uri="{FF2B5EF4-FFF2-40B4-BE49-F238E27FC236}">
                <a16:creationId xmlns:a16="http://schemas.microsoft.com/office/drawing/2014/main" id="{D351B05C-FF6F-42E0-88EC-C981BE65AA2E}"/>
              </a:ext>
            </a:extLst>
          </p:cNvPr>
          <p:cNvGrpSpPr>
            <a:grpSpLocks noChangeAspect="1"/>
          </p:cNvGrpSpPr>
          <p:nvPr/>
        </p:nvGrpSpPr>
        <p:grpSpPr>
          <a:xfrm>
            <a:off x="9106629" y="918110"/>
            <a:ext cx="457200" cy="457200"/>
            <a:chOff x="5197976" y="525447"/>
            <a:chExt cx="1120531" cy="1120531"/>
          </a:xfrm>
        </p:grpSpPr>
        <p:sp>
          <p:nvSpPr>
            <p:cNvPr id="146" name="Freeform 5">
              <a:extLst>
                <a:ext uri="{FF2B5EF4-FFF2-40B4-BE49-F238E27FC236}">
                  <a16:creationId xmlns:a16="http://schemas.microsoft.com/office/drawing/2014/main" id="{DAEC874F-1F31-4D7A-9F96-86B4A8EE13B9}"/>
                </a:ext>
              </a:extLst>
            </p:cNvPr>
            <p:cNvSpPr/>
            <p:nvPr/>
          </p:nvSpPr>
          <p:spPr>
            <a:xfrm>
              <a:off x="5197976" y="525447"/>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none" lIns="0" tIns="0" rIns="0" bIns="0"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47" name="Picture 46">
              <a:extLst>
                <a:ext uri="{FF2B5EF4-FFF2-40B4-BE49-F238E27FC236}">
                  <a16:creationId xmlns:a16="http://schemas.microsoft.com/office/drawing/2014/main" id="{950AC060-C33A-4D23-AC3F-D931F7FAE9EA}"/>
                </a:ext>
              </a:extLst>
            </p:cNvPr>
            <p:cNvPicPr>
              <a:picLocks noChangeAspect="1"/>
            </p:cNvPicPr>
            <p:nvPr/>
          </p:nvPicPr>
          <p:blipFill>
            <a:blip r:embed="rId7"/>
            <a:stretch>
              <a:fillRect/>
            </a:stretch>
          </p:blipFill>
          <p:spPr>
            <a:xfrm>
              <a:off x="5505235" y="826815"/>
              <a:ext cx="506012" cy="524301"/>
            </a:xfrm>
            <a:prstGeom prst="rect">
              <a:avLst/>
            </a:prstGeom>
          </p:spPr>
        </p:pic>
      </p:grpSp>
      <p:grpSp>
        <p:nvGrpSpPr>
          <p:cNvPr id="61" name="Group 60">
            <a:extLst>
              <a:ext uri="{FF2B5EF4-FFF2-40B4-BE49-F238E27FC236}">
                <a16:creationId xmlns:a16="http://schemas.microsoft.com/office/drawing/2014/main" id="{AF4407DA-2FA2-4598-B1A3-8A978DEBBBAE}"/>
              </a:ext>
            </a:extLst>
          </p:cNvPr>
          <p:cNvGrpSpPr>
            <a:grpSpLocks noChangeAspect="1"/>
          </p:cNvGrpSpPr>
          <p:nvPr/>
        </p:nvGrpSpPr>
        <p:grpSpPr>
          <a:xfrm>
            <a:off x="961377" y="769525"/>
            <a:ext cx="457200" cy="457200"/>
            <a:chOff x="2930812" y="659846"/>
            <a:chExt cx="1120531" cy="1120531"/>
          </a:xfrm>
        </p:grpSpPr>
        <p:sp>
          <p:nvSpPr>
            <p:cNvPr id="147" name="Freeform 5">
              <a:extLst>
                <a:ext uri="{FF2B5EF4-FFF2-40B4-BE49-F238E27FC236}">
                  <a16:creationId xmlns:a16="http://schemas.microsoft.com/office/drawing/2014/main" id="{14ACAC61-5EAE-41DB-BBAF-2F03B823AAEF}"/>
                </a:ext>
              </a:extLst>
            </p:cNvPr>
            <p:cNvSpPr/>
            <p:nvPr/>
          </p:nvSpPr>
          <p:spPr>
            <a:xfrm>
              <a:off x="2930812" y="659846"/>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square" lIns="89642" tIns="44821" rIns="89642" bIns="44821"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148" name="Picture 147">
              <a:extLst>
                <a:ext uri="{FF2B5EF4-FFF2-40B4-BE49-F238E27FC236}">
                  <a16:creationId xmlns:a16="http://schemas.microsoft.com/office/drawing/2014/main" id="{A7A19F94-B9C7-42F3-A837-2AC59D6B9ABC}"/>
                </a:ext>
              </a:extLst>
            </p:cNvPr>
            <p:cNvPicPr>
              <a:picLocks noChangeAspect="1"/>
            </p:cNvPicPr>
            <p:nvPr/>
          </p:nvPicPr>
          <p:blipFill>
            <a:blip r:embed="rId8"/>
            <a:stretch>
              <a:fillRect/>
            </a:stretch>
          </p:blipFill>
          <p:spPr>
            <a:xfrm>
              <a:off x="3191906" y="920097"/>
              <a:ext cx="598343" cy="600028"/>
            </a:xfrm>
            <a:prstGeom prst="rect">
              <a:avLst/>
            </a:prstGeom>
          </p:spPr>
        </p:pic>
      </p:grpSp>
      <p:grpSp>
        <p:nvGrpSpPr>
          <p:cNvPr id="63" name="Group 62">
            <a:extLst>
              <a:ext uri="{FF2B5EF4-FFF2-40B4-BE49-F238E27FC236}">
                <a16:creationId xmlns:a16="http://schemas.microsoft.com/office/drawing/2014/main" id="{D4D13497-D113-447E-8A3D-DA1BD576B433}"/>
              </a:ext>
            </a:extLst>
          </p:cNvPr>
          <p:cNvGrpSpPr>
            <a:grpSpLocks noChangeAspect="1"/>
          </p:cNvGrpSpPr>
          <p:nvPr/>
        </p:nvGrpSpPr>
        <p:grpSpPr>
          <a:xfrm>
            <a:off x="10977606" y="2079813"/>
            <a:ext cx="457200" cy="457200"/>
            <a:chOff x="9080139" y="768034"/>
            <a:chExt cx="1120531" cy="1120531"/>
          </a:xfrm>
        </p:grpSpPr>
        <p:sp>
          <p:nvSpPr>
            <p:cNvPr id="149" name="Freeform 5">
              <a:extLst>
                <a:ext uri="{FF2B5EF4-FFF2-40B4-BE49-F238E27FC236}">
                  <a16:creationId xmlns:a16="http://schemas.microsoft.com/office/drawing/2014/main" id="{BB1F3B97-A90A-424B-96D9-109D946E4A7F}"/>
                </a:ext>
              </a:extLst>
            </p:cNvPr>
            <p:cNvSpPr/>
            <p:nvPr/>
          </p:nvSpPr>
          <p:spPr>
            <a:xfrm>
              <a:off x="9080139" y="768034"/>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none" lIns="0" tIns="0" rIns="0" bIns="0"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150" name="Picture 149">
              <a:extLst>
                <a:ext uri="{FF2B5EF4-FFF2-40B4-BE49-F238E27FC236}">
                  <a16:creationId xmlns:a16="http://schemas.microsoft.com/office/drawing/2014/main" id="{45E628B5-AD16-4380-86D3-F1B0C2BEE2B5}"/>
                </a:ext>
              </a:extLst>
            </p:cNvPr>
            <p:cNvPicPr>
              <a:picLocks noChangeAspect="1"/>
            </p:cNvPicPr>
            <p:nvPr/>
          </p:nvPicPr>
          <p:blipFill>
            <a:blip r:embed="rId9"/>
            <a:stretch>
              <a:fillRect/>
            </a:stretch>
          </p:blipFill>
          <p:spPr>
            <a:xfrm>
              <a:off x="9380556" y="991610"/>
              <a:ext cx="576949" cy="618078"/>
            </a:xfrm>
            <a:prstGeom prst="rect">
              <a:avLst/>
            </a:prstGeom>
          </p:spPr>
        </p:pic>
      </p:grpSp>
      <p:grpSp>
        <p:nvGrpSpPr>
          <p:cNvPr id="53" name="Group 52">
            <a:extLst>
              <a:ext uri="{FF2B5EF4-FFF2-40B4-BE49-F238E27FC236}">
                <a16:creationId xmlns:a16="http://schemas.microsoft.com/office/drawing/2014/main" id="{C053641F-D588-42B5-B885-F23AA733399F}"/>
              </a:ext>
            </a:extLst>
          </p:cNvPr>
          <p:cNvGrpSpPr>
            <a:grpSpLocks noChangeAspect="1"/>
          </p:cNvGrpSpPr>
          <p:nvPr/>
        </p:nvGrpSpPr>
        <p:grpSpPr>
          <a:xfrm>
            <a:off x="3343927" y="215408"/>
            <a:ext cx="546581" cy="457200"/>
            <a:chOff x="4178810" y="464131"/>
            <a:chExt cx="1217811" cy="1018665"/>
          </a:xfrm>
        </p:grpSpPr>
        <p:sp>
          <p:nvSpPr>
            <p:cNvPr id="86" name="Freeform 5">
              <a:extLst>
                <a:ext uri="{FF2B5EF4-FFF2-40B4-BE49-F238E27FC236}">
                  <a16:creationId xmlns:a16="http://schemas.microsoft.com/office/drawing/2014/main" id="{593240A8-3538-4EDD-93CB-346D3A3AD6DA}"/>
                </a:ext>
              </a:extLst>
            </p:cNvPr>
            <p:cNvSpPr/>
            <p:nvPr/>
          </p:nvSpPr>
          <p:spPr>
            <a:xfrm>
              <a:off x="4283973" y="464131"/>
              <a:ext cx="1018665" cy="101866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square" lIns="89642" tIns="44821" rIns="89642" bIns="44821"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4" name="Picture 3">
              <a:extLst>
                <a:ext uri="{FF2B5EF4-FFF2-40B4-BE49-F238E27FC236}">
                  <a16:creationId xmlns:a16="http://schemas.microsoft.com/office/drawing/2014/main" id="{4B506A67-4FB7-40A9-A442-91D468A7984A}"/>
                </a:ext>
              </a:extLst>
            </p:cNvPr>
            <p:cNvPicPr>
              <a:picLocks noChangeAspect="1"/>
            </p:cNvPicPr>
            <p:nvPr/>
          </p:nvPicPr>
          <p:blipFill>
            <a:blip r:embed="rId10"/>
            <a:stretch>
              <a:fillRect/>
            </a:stretch>
          </p:blipFill>
          <p:spPr>
            <a:xfrm>
              <a:off x="4178810" y="517649"/>
              <a:ext cx="1217811" cy="911628"/>
            </a:xfrm>
            <a:prstGeom prst="rect">
              <a:avLst/>
            </a:prstGeom>
          </p:spPr>
        </p:pic>
      </p:grpSp>
      <p:grpSp>
        <p:nvGrpSpPr>
          <p:cNvPr id="52" name="Group 51">
            <a:extLst>
              <a:ext uri="{FF2B5EF4-FFF2-40B4-BE49-F238E27FC236}">
                <a16:creationId xmlns:a16="http://schemas.microsoft.com/office/drawing/2014/main" id="{7E83B945-EFFF-4B48-B4C3-17A4B948AE9F}"/>
              </a:ext>
            </a:extLst>
          </p:cNvPr>
          <p:cNvGrpSpPr>
            <a:grpSpLocks noChangeAspect="1"/>
          </p:cNvGrpSpPr>
          <p:nvPr/>
        </p:nvGrpSpPr>
        <p:grpSpPr>
          <a:xfrm>
            <a:off x="10362769" y="4254896"/>
            <a:ext cx="457200" cy="457200"/>
            <a:chOff x="10259682" y="3846333"/>
            <a:chExt cx="1018665" cy="1018665"/>
          </a:xfrm>
        </p:grpSpPr>
        <p:sp>
          <p:nvSpPr>
            <p:cNvPr id="140" name="Freeform 5">
              <a:extLst>
                <a:ext uri="{FF2B5EF4-FFF2-40B4-BE49-F238E27FC236}">
                  <a16:creationId xmlns:a16="http://schemas.microsoft.com/office/drawing/2014/main" id="{642A9C09-79D5-4E73-9EE9-5298D0AA0075}"/>
                </a:ext>
              </a:extLst>
            </p:cNvPr>
            <p:cNvSpPr/>
            <p:nvPr/>
          </p:nvSpPr>
          <p:spPr>
            <a:xfrm>
              <a:off x="10259682" y="3846333"/>
              <a:ext cx="1018665" cy="101866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none" lIns="0" tIns="0" rIns="0" bIns="0"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46" name="Picture 45">
              <a:extLst>
                <a:ext uri="{FF2B5EF4-FFF2-40B4-BE49-F238E27FC236}">
                  <a16:creationId xmlns:a16="http://schemas.microsoft.com/office/drawing/2014/main" id="{81279AE5-E05C-4DF4-AC01-F8470F15A026}"/>
                </a:ext>
              </a:extLst>
            </p:cNvPr>
            <p:cNvPicPr>
              <a:picLocks noChangeAspect="1"/>
            </p:cNvPicPr>
            <p:nvPr/>
          </p:nvPicPr>
          <p:blipFill>
            <a:blip r:embed="rId11"/>
            <a:stretch>
              <a:fillRect/>
            </a:stretch>
          </p:blipFill>
          <p:spPr>
            <a:xfrm>
              <a:off x="10541319" y="4127970"/>
              <a:ext cx="455390" cy="455390"/>
            </a:xfrm>
            <a:prstGeom prst="rect">
              <a:avLst/>
            </a:prstGeom>
          </p:spPr>
        </p:pic>
      </p:grpSp>
      <p:grpSp>
        <p:nvGrpSpPr>
          <p:cNvPr id="51" name="Group 50">
            <a:extLst>
              <a:ext uri="{FF2B5EF4-FFF2-40B4-BE49-F238E27FC236}">
                <a16:creationId xmlns:a16="http://schemas.microsoft.com/office/drawing/2014/main" id="{DDB38947-7392-437B-A61C-ACA2F8238C3F}"/>
              </a:ext>
            </a:extLst>
          </p:cNvPr>
          <p:cNvGrpSpPr>
            <a:grpSpLocks noChangeAspect="1"/>
          </p:cNvGrpSpPr>
          <p:nvPr/>
        </p:nvGrpSpPr>
        <p:grpSpPr>
          <a:xfrm>
            <a:off x="1481716" y="4436106"/>
            <a:ext cx="457200" cy="457200"/>
            <a:chOff x="3674892" y="3840367"/>
            <a:chExt cx="916773" cy="916773"/>
          </a:xfrm>
        </p:grpSpPr>
        <p:sp>
          <p:nvSpPr>
            <p:cNvPr id="125" name="Freeform 5">
              <a:extLst>
                <a:ext uri="{FF2B5EF4-FFF2-40B4-BE49-F238E27FC236}">
                  <a16:creationId xmlns:a16="http://schemas.microsoft.com/office/drawing/2014/main" id="{1B45B63F-E0A4-4C81-9C3D-931442A38A22}"/>
                </a:ext>
              </a:extLst>
            </p:cNvPr>
            <p:cNvSpPr/>
            <p:nvPr/>
          </p:nvSpPr>
          <p:spPr>
            <a:xfrm>
              <a:off x="3674892" y="3840367"/>
              <a:ext cx="916773" cy="91677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none" lIns="0" tIns="0" rIns="0" bIns="0"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142" name="Picture 141">
              <a:extLst>
                <a:ext uri="{FF2B5EF4-FFF2-40B4-BE49-F238E27FC236}">
                  <a16:creationId xmlns:a16="http://schemas.microsoft.com/office/drawing/2014/main" id="{6AE9C814-1A5B-4EE6-82E0-00A821C106AB}"/>
                </a:ext>
              </a:extLst>
            </p:cNvPr>
            <p:cNvPicPr>
              <a:picLocks noChangeAspect="1"/>
            </p:cNvPicPr>
            <p:nvPr/>
          </p:nvPicPr>
          <p:blipFill>
            <a:blip r:embed="rId12"/>
            <a:stretch>
              <a:fillRect/>
            </a:stretch>
          </p:blipFill>
          <p:spPr>
            <a:xfrm>
              <a:off x="3748989" y="4202004"/>
              <a:ext cx="756294" cy="213314"/>
            </a:xfrm>
            <a:prstGeom prst="rect">
              <a:avLst/>
            </a:prstGeom>
          </p:spPr>
        </p:pic>
      </p:grpSp>
      <p:grpSp>
        <p:nvGrpSpPr>
          <p:cNvPr id="56" name="Group 55">
            <a:extLst>
              <a:ext uri="{FF2B5EF4-FFF2-40B4-BE49-F238E27FC236}">
                <a16:creationId xmlns:a16="http://schemas.microsoft.com/office/drawing/2014/main" id="{BA0513FA-73FC-4CD7-A11B-B396B591A8CF}"/>
              </a:ext>
            </a:extLst>
          </p:cNvPr>
          <p:cNvGrpSpPr>
            <a:grpSpLocks noChangeAspect="1"/>
          </p:cNvGrpSpPr>
          <p:nvPr/>
        </p:nvGrpSpPr>
        <p:grpSpPr>
          <a:xfrm>
            <a:off x="10367381" y="2970813"/>
            <a:ext cx="457200" cy="457200"/>
            <a:chOff x="7075428" y="1916968"/>
            <a:chExt cx="1018665" cy="1018665"/>
          </a:xfrm>
        </p:grpSpPr>
        <p:sp>
          <p:nvSpPr>
            <p:cNvPr id="139" name="Freeform 5">
              <a:extLst>
                <a:ext uri="{FF2B5EF4-FFF2-40B4-BE49-F238E27FC236}">
                  <a16:creationId xmlns:a16="http://schemas.microsoft.com/office/drawing/2014/main" id="{61CAF4E9-A305-4350-8C49-02657E41B06D}"/>
                </a:ext>
              </a:extLst>
            </p:cNvPr>
            <p:cNvSpPr/>
            <p:nvPr/>
          </p:nvSpPr>
          <p:spPr>
            <a:xfrm>
              <a:off x="7075428" y="1916968"/>
              <a:ext cx="1018665" cy="101866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none" lIns="0" tIns="0" rIns="0" bIns="0"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143" name="Picture 142">
              <a:extLst>
                <a:ext uri="{FF2B5EF4-FFF2-40B4-BE49-F238E27FC236}">
                  <a16:creationId xmlns:a16="http://schemas.microsoft.com/office/drawing/2014/main" id="{7365A3E7-5258-432B-98C0-3A0B2439EFFF}"/>
                </a:ext>
              </a:extLst>
            </p:cNvPr>
            <p:cNvPicPr>
              <a:picLocks noChangeAspect="1"/>
            </p:cNvPicPr>
            <p:nvPr/>
          </p:nvPicPr>
          <p:blipFill>
            <a:blip r:embed="rId13"/>
            <a:stretch>
              <a:fillRect/>
            </a:stretch>
          </p:blipFill>
          <p:spPr>
            <a:xfrm>
              <a:off x="7239499" y="2193517"/>
              <a:ext cx="669973" cy="409530"/>
            </a:xfrm>
            <a:prstGeom prst="rect">
              <a:avLst/>
            </a:prstGeom>
          </p:spPr>
        </p:pic>
      </p:grpSp>
      <p:grpSp>
        <p:nvGrpSpPr>
          <p:cNvPr id="57" name="Group 56">
            <a:extLst>
              <a:ext uri="{FF2B5EF4-FFF2-40B4-BE49-F238E27FC236}">
                <a16:creationId xmlns:a16="http://schemas.microsoft.com/office/drawing/2014/main" id="{31AA5B99-6DC3-437F-9318-4CC4498FE36E}"/>
              </a:ext>
            </a:extLst>
          </p:cNvPr>
          <p:cNvGrpSpPr>
            <a:grpSpLocks noChangeAspect="1"/>
          </p:cNvGrpSpPr>
          <p:nvPr/>
        </p:nvGrpSpPr>
        <p:grpSpPr>
          <a:xfrm>
            <a:off x="4503636" y="963201"/>
            <a:ext cx="469615" cy="457200"/>
            <a:chOff x="4729125" y="1918756"/>
            <a:chExt cx="832727" cy="810712"/>
          </a:xfrm>
        </p:grpSpPr>
        <p:sp>
          <p:nvSpPr>
            <p:cNvPr id="85" name="Freeform 5">
              <a:extLst>
                <a:ext uri="{FF2B5EF4-FFF2-40B4-BE49-F238E27FC236}">
                  <a16:creationId xmlns:a16="http://schemas.microsoft.com/office/drawing/2014/main" id="{29693E41-1C1D-41EE-89F4-58BCBF917414}"/>
                </a:ext>
              </a:extLst>
            </p:cNvPr>
            <p:cNvSpPr/>
            <p:nvPr/>
          </p:nvSpPr>
          <p:spPr>
            <a:xfrm>
              <a:off x="4729859" y="1918756"/>
              <a:ext cx="810712" cy="81071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square" lIns="89642" tIns="44821" rIns="89642" bIns="44821"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144" name="Picture 143">
              <a:extLst>
                <a:ext uri="{FF2B5EF4-FFF2-40B4-BE49-F238E27FC236}">
                  <a16:creationId xmlns:a16="http://schemas.microsoft.com/office/drawing/2014/main" id="{C4B19534-7E0A-47F5-8CA6-0807F4792CCB}"/>
                </a:ext>
              </a:extLst>
            </p:cNvPr>
            <p:cNvPicPr>
              <a:picLocks noChangeAspect="1"/>
            </p:cNvPicPr>
            <p:nvPr/>
          </p:nvPicPr>
          <p:blipFill>
            <a:blip r:embed="rId14"/>
            <a:stretch>
              <a:fillRect/>
            </a:stretch>
          </p:blipFill>
          <p:spPr>
            <a:xfrm>
              <a:off x="4729125" y="2024967"/>
              <a:ext cx="832727" cy="624545"/>
            </a:xfrm>
            <a:prstGeom prst="rect">
              <a:avLst/>
            </a:prstGeom>
          </p:spPr>
        </p:pic>
      </p:grpSp>
      <p:grpSp>
        <p:nvGrpSpPr>
          <p:cNvPr id="58" name="Group 57">
            <a:extLst>
              <a:ext uri="{FF2B5EF4-FFF2-40B4-BE49-F238E27FC236}">
                <a16:creationId xmlns:a16="http://schemas.microsoft.com/office/drawing/2014/main" id="{68BB3951-3BED-4CBF-BBDA-16D7F87E5525}"/>
              </a:ext>
            </a:extLst>
          </p:cNvPr>
          <p:cNvGrpSpPr>
            <a:grpSpLocks noChangeAspect="1"/>
          </p:cNvGrpSpPr>
          <p:nvPr/>
        </p:nvGrpSpPr>
        <p:grpSpPr>
          <a:xfrm>
            <a:off x="7648742" y="5740977"/>
            <a:ext cx="457200" cy="457200"/>
            <a:chOff x="8595089" y="5190332"/>
            <a:chExt cx="794717" cy="794717"/>
          </a:xfrm>
        </p:grpSpPr>
        <p:sp>
          <p:nvSpPr>
            <p:cNvPr id="138" name="Freeform 5">
              <a:extLst>
                <a:ext uri="{FF2B5EF4-FFF2-40B4-BE49-F238E27FC236}">
                  <a16:creationId xmlns:a16="http://schemas.microsoft.com/office/drawing/2014/main" id="{10C09B59-CA86-40D3-A72C-BB7EF5C5A3C3}"/>
                </a:ext>
              </a:extLst>
            </p:cNvPr>
            <p:cNvSpPr/>
            <p:nvPr/>
          </p:nvSpPr>
          <p:spPr>
            <a:xfrm>
              <a:off x="8595089" y="5190332"/>
              <a:ext cx="794717" cy="7947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none" lIns="0" tIns="0" rIns="0" bIns="0"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153" name="Picture 152">
              <a:extLst>
                <a:ext uri="{FF2B5EF4-FFF2-40B4-BE49-F238E27FC236}">
                  <a16:creationId xmlns:a16="http://schemas.microsoft.com/office/drawing/2014/main" id="{AD54FCFF-F92C-4636-B0BA-C638A571ECC4}"/>
                </a:ext>
              </a:extLst>
            </p:cNvPr>
            <p:cNvPicPr>
              <a:picLocks noChangeAspect="1"/>
            </p:cNvPicPr>
            <p:nvPr/>
          </p:nvPicPr>
          <p:blipFill>
            <a:blip r:embed="rId15"/>
            <a:stretch>
              <a:fillRect/>
            </a:stretch>
          </p:blipFill>
          <p:spPr>
            <a:xfrm>
              <a:off x="8727856" y="5369358"/>
              <a:ext cx="508634" cy="508634"/>
            </a:xfrm>
            <a:prstGeom prst="rect">
              <a:avLst/>
            </a:prstGeom>
          </p:spPr>
        </p:pic>
      </p:grpSp>
      <p:grpSp>
        <p:nvGrpSpPr>
          <p:cNvPr id="154" name="Group 153">
            <a:extLst>
              <a:ext uri="{FF2B5EF4-FFF2-40B4-BE49-F238E27FC236}">
                <a16:creationId xmlns:a16="http://schemas.microsoft.com/office/drawing/2014/main" id="{E58A0CF3-ABDF-496A-BB92-DB93493BE85B}"/>
              </a:ext>
            </a:extLst>
          </p:cNvPr>
          <p:cNvGrpSpPr>
            <a:grpSpLocks noChangeAspect="1"/>
          </p:cNvGrpSpPr>
          <p:nvPr/>
        </p:nvGrpSpPr>
        <p:grpSpPr>
          <a:xfrm>
            <a:off x="10736629" y="5700961"/>
            <a:ext cx="457199" cy="457200"/>
            <a:chOff x="3083212" y="812246"/>
            <a:chExt cx="1120531" cy="1120531"/>
          </a:xfrm>
        </p:grpSpPr>
        <p:sp>
          <p:nvSpPr>
            <p:cNvPr id="155" name="Freeform 5">
              <a:extLst>
                <a:ext uri="{FF2B5EF4-FFF2-40B4-BE49-F238E27FC236}">
                  <a16:creationId xmlns:a16="http://schemas.microsoft.com/office/drawing/2014/main" id="{AA5EE38B-E859-4BE2-9905-0842D1AB5DD5}"/>
                </a:ext>
              </a:extLst>
            </p:cNvPr>
            <p:cNvSpPr/>
            <p:nvPr/>
          </p:nvSpPr>
          <p:spPr>
            <a:xfrm>
              <a:off x="3083212" y="812246"/>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none" lIns="0" tIns="0" rIns="0" bIns="0"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156" name="Picture 155">
              <a:extLst>
                <a:ext uri="{FF2B5EF4-FFF2-40B4-BE49-F238E27FC236}">
                  <a16:creationId xmlns:a16="http://schemas.microsoft.com/office/drawing/2014/main" id="{41387FAC-05C3-4911-9AC4-DAC6EC12F894}"/>
                </a:ext>
              </a:extLst>
            </p:cNvPr>
            <p:cNvPicPr>
              <a:picLocks noChangeAspect="1"/>
            </p:cNvPicPr>
            <p:nvPr/>
          </p:nvPicPr>
          <p:blipFill rotWithShape="1">
            <a:blip r:embed="rId16"/>
            <a:srcRect l="20818" t="13491" r="25362" b="34984"/>
            <a:stretch/>
          </p:blipFill>
          <p:spPr>
            <a:xfrm>
              <a:off x="3298771" y="1152622"/>
              <a:ext cx="651168" cy="468823"/>
            </a:xfrm>
            <a:prstGeom prst="rect">
              <a:avLst/>
            </a:prstGeom>
          </p:spPr>
        </p:pic>
      </p:grpSp>
      <p:grpSp>
        <p:nvGrpSpPr>
          <p:cNvPr id="157" name="Group 2">
            <a:extLst>
              <a:ext uri="{FF2B5EF4-FFF2-40B4-BE49-F238E27FC236}">
                <a16:creationId xmlns:a16="http://schemas.microsoft.com/office/drawing/2014/main" id="{1A3FFD77-1E00-476B-BE40-248A6F13FDC2}"/>
              </a:ext>
            </a:extLst>
          </p:cNvPr>
          <p:cNvGrpSpPr>
            <a:grpSpLocks noChangeAspect="1"/>
          </p:cNvGrpSpPr>
          <p:nvPr/>
        </p:nvGrpSpPr>
        <p:grpSpPr>
          <a:xfrm>
            <a:off x="2641723" y="5160403"/>
            <a:ext cx="863962" cy="830036"/>
            <a:chOff x="3197318" y="5374450"/>
            <a:chExt cx="1102629" cy="1059331"/>
          </a:xfrm>
        </p:grpSpPr>
        <p:grpSp>
          <p:nvGrpSpPr>
            <p:cNvPr id="158" name="Group 162">
              <a:extLst>
                <a:ext uri="{FF2B5EF4-FFF2-40B4-BE49-F238E27FC236}">
                  <a16:creationId xmlns:a16="http://schemas.microsoft.com/office/drawing/2014/main" id="{BD1B42CF-F591-453E-A2DA-8DB17888CA06}"/>
                </a:ext>
              </a:extLst>
            </p:cNvPr>
            <p:cNvGrpSpPr/>
            <p:nvPr/>
          </p:nvGrpSpPr>
          <p:grpSpPr>
            <a:xfrm>
              <a:off x="3197318" y="5719773"/>
              <a:ext cx="367515" cy="311389"/>
              <a:chOff x="3197318" y="5719773"/>
              <a:chExt cx="367515" cy="311389"/>
            </a:xfrm>
          </p:grpSpPr>
          <p:sp>
            <p:nvSpPr>
              <p:cNvPr id="184" name="Freeform 5">
                <a:extLst>
                  <a:ext uri="{FF2B5EF4-FFF2-40B4-BE49-F238E27FC236}">
                    <a16:creationId xmlns:a16="http://schemas.microsoft.com/office/drawing/2014/main" id="{5E8E20A6-5336-47FC-9C57-0CBFE73D1B49}"/>
                  </a:ext>
                </a:extLst>
              </p:cNvPr>
              <p:cNvSpPr/>
              <p:nvPr/>
            </p:nvSpPr>
            <p:spPr>
              <a:xfrm>
                <a:off x="3317470" y="5953493"/>
                <a:ext cx="94000" cy="46881"/>
              </a:xfrm>
              <a:custGeom>
                <a:avLst/>
                <a:gdLst>
                  <a:gd name="f0" fmla="val 10800000"/>
                  <a:gd name="f1" fmla="val 5400000"/>
                  <a:gd name="f2" fmla="val 180"/>
                  <a:gd name="f3" fmla="val w"/>
                  <a:gd name="f4" fmla="val h"/>
                  <a:gd name="f5" fmla="val 0"/>
                  <a:gd name="f6" fmla="val 48"/>
                  <a:gd name="f7" fmla="val 24"/>
                  <a:gd name="f8" fmla="val 42"/>
                  <a:gd name="f9" fmla="val 11"/>
                  <a:gd name="f10" fmla="val 22"/>
                  <a:gd name="f11" fmla="val 47"/>
                  <a:gd name="f12" fmla="val 23"/>
                  <a:gd name="f13" fmla="val 45"/>
                  <a:gd name="f14" fmla="val 3"/>
                  <a:gd name="f15" fmla="val 1"/>
                  <a:gd name="f16" fmla="val 6"/>
                  <a:gd name="f17" fmla="+- 0 0 -90"/>
                  <a:gd name="f18" fmla="*/ f3 1 48"/>
                  <a:gd name="f19" fmla="*/ f4 1 24"/>
                  <a:gd name="f20" fmla="val f5"/>
                  <a:gd name="f21" fmla="val f6"/>
                  <a:gd name="f22" fmla="val f7"/>
                  <a:gd name="f23" fmla="*/ f17 f0 1"/>
                  <a:gd name="f24" fmla="+- f22 0 f20"/>
                  <a:gd name="f25" fmla="+- f21 0 f20"/>
                  <a:gd name="f26" fmla="*/ f23 1 f2"/>
                  <a:gd name="f27" fmla="*/ f25 1 48"/>
                  <a:gd name="f28" fmla="*/ f24 1 24"/>
                  <a:gd name="f29" fmla="*/ 42 f25 1"/>
                  <a:gd name="f30" fmla="*/ 0 f24 1"/>
                  <a:gd name="f31" fmla="*/ 11 f24 1"/>
                  <a:gd name="f32" fmla="*/ 48 f25 1"/>
                  <a:gd name="f33" fmla="*/ 22 f24 1"/>
                  <a:gd name="f34" fmla="*/ 45 f25 1"/>
                  <a:gd name="f35" fmla="*/ 23 f24 1"/>
                  <a:gd name="f36" fmla="*/ 3 f25 1"/>
                  <a:gd name="f37" fmla="*/ 0 f25 1"/>
                  <a:gd name="f38" fmla="*/ 6 f25 1"/>
                  <a:gd name="f39" fmla="+- f26 0 f1"/>
                  <a:gd name="f40" fmla="*/ f29 1 48"/>
                  <a:gd name="f41" fmla="*/ f30 1 24"/>
                  <a:gd name="f42" fmla="*/ f31 1 24"/>
                  <a:gd name="f43" fmla="*/ f32 1 48"/>
                  <a:gd name="f44" fmla="*/ f33 1 24"/>
                  <a:gd name="f45" fmla="*/ f34 1 48"/>
                  <a:gd name="f46" fmla="*/ f35 1 24"/>
                  <a:gd name="f47" fmla="*/ f36 1 48"/>
                  <a:gd name="f48" fmla="*/ f37 1 48"/>
                  <a:gd name="f49" fmla="*/ f38 1 48"/>
                  <a:gd name="f50" fmla="*/ 0 1 f27"/>
                  <a:gd name="f51" fmla="*/ f21 1 f27"/>
                  <a:gd name="f52" fmla="*/ 0 1 f28"/>
                  <a:gd name="f53" fmla="*/ f22 1 f28"/>
                  <a:gd name="f54" fmla="*/ f40 1 f27"/>
                  <a:gd name="f55" fmla="*/ f41 1 f28"/>
                  <a:gd name="f56" fmla="*/ f42 1 f28"/>
                  <a:gd name="f57" fmla="*/ f43 1 f27"/>
                  <a:gd name="f58" fmla="*/ f44 1 f28"/>
                  <a:gd name="f59" fmla="*/ f45 1 f27"/>
                  <a:gd name="f60" fmla="*/ f46 1 f28"/>
                  <a:gd name="f61" fmla="*/ f47 1 f27"/>
                  <a:gd name="f62" fmla="*/ f48 1 f27"/>
                  <a:gd name="f63" fmla="*/ f49 1 f27"/>
                  <a:gd name="f64" fmla="*/ f50 f18 1"/>
                  <a:gd name="f65" fmla="*/ f51 f18 1"/>
                  <a:gd name="f66" fmla="*/ f53 f19 1"/>
                  <a:gd name="f67" fmla="*/ f52 f19 1"/>
                  <a:gd name="f68" fmla="*/ f54 f18 1"/>
                  <a:gd name="f69" fmla="*/ f55 f19 1"/>
                  <a:gd name="f70" fmla="*/ f56 f19 1"/>
                  <a:gd name="f71" fmla="*/ f57 f18 1"/>
                  <a:gd name="f72" fmla="*/ f58 f19 1"/>
                  <a:gd name="f73" fmla="*/ f59 f18 1"/>
                  <a:gd name="f74" fmla="*/ f60 f19 1"/>
                  <a:gd name="f75" fmla="*/ f61 f18 1"/>
                  <a:gd name="f76" fmla="*/ f62 f18 1"/>
                  <a:gd name="f77" fmla="*/ f63 f18 1"/>
                </a:gdLst>
                <a:ahLst/>
                <a:cxnLst>
                  <a:cxn ang="3cd4">
                    <a:pos x="hc" y="t"/>
                  </a:cxn>
                  <a:cxn ang="0">
                    <a:pos x="r" y="vc"/>
                  </a:cxn>
                  <a:cxn ang="cd4">
                    <a:pos x="hc" y="b"/>
                  </a:cxn>
                  <a:cxn ang="cd2">
                    <a:pos x="l" y="vc"/>
                  </a:cxn>
                  <a:cxn ang="f39">
                    <a:pos x="f68" y="f69"/>
                  </a:cxn>
                  <a:cxn ang="f39">
                    <a:pos x="f68" y="f70"/>
                  </a:cxn>
                  <a:cxn ang="f39">
                    <a:pos x="f71" y="f72"/>
                  </a:cxn>
                  <a:cxn ang="f39">
                    <a:pos x="f73" y="f74"/>
                  </a:cxn>
                  <a:cxn ang="f39">
                    <a:pos x="f75" y="f74"/>
                  </a:cxn>
                  <a:cxn ang="f39">
                    <a:pos x="f76" y="f72"/>
                  </a:cxn>
                  <a:cxn ang="f39">
                    <a:pos x="f77" y="f70"/>
                  </a:cxn>
                  <a:cxn ang="f39">
                    <a:pos x="f77" y="f69"/>
                  </a:cxn>
                </a:cxnLst>
                <a:rect l="f64" t="f67" r="f65" b="f66"/>
                <a:pathLst>
                  <a:path w="48" h="24">
                    <a:moveTo>
                      <a:pt x="f8" y="f5"/>
                    </a:moveTo>
                    <a:cubicBezTo>
                      <a:pt x="f8" y="f9"/>
                      <a:pt x="f8" y="f9"/>
                      <a:pt x="f8" y="f9"/>
                    </a:cubicBezTo>
                    <a:cubicBezTo>
                      <a:pt x="f6" y="f10"/>
                      <a:pt x="f6" y="f10"/>
                      <a:pt x="f6" y="f10"/>
                    </a:cubicBezTo>
                    <a:cubicBezTo>
                      <a:pt x="f6" y="f7"/>
                      <a:pt x="f11" y="f12"/>
                      <a:pt x="f13" y="f12"/>
                    </a:cubicBezTo>
                    <a:cubicBezTo>
                      <a:pt x="f14" y="f12"/>
                      <a:pt x="f14" y="f12"/>
                      <a:pt x="f14" y="f12"/>
                    </a:cubicBezTo>
                    <a:cubicBezTo>
                      <a:pt x="f15" y="f12"/>
                      <a:pt x="f5" y="f7"/>
                      <a:pt x="f5" y="f10"/>
                    </a:cubicBezTo>
                    <a:cubicBezTo>
                      <a:pt x="f16" y="f9"/>
                      <a:pt x="f16" y="f9"/>
                      <a:pt x="f16" y="f9"/>
                    </a:cubicBezTo>
                    <a:cubicBezTo>
                      <a:pt x="f16" y="f5"/>
                      <a:pt x="f16" y="f5"/>
                      <a:pt x="f16" y="f5"/>
                    </a:cubicBez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sp>
            <p:nvSpPr>
              <p:cNvPr id="185" name="Freeform 6">
                <a:extLst>
                  <a:ext uri="{FF2B5EF4-FFF2-40B4-BE49-F238E27FC236}">
                    <a16:creationId xmlns:a16="http://schemas.microsoft.com/office/drawing/2014/main" id="{887E2169-AECE-4DB6-BF99-B72C8BE8F824}"/>
                  </a:ext>
                </a:extLst>
              </p:cNvPr>
              <p:cNvSpPr/>
              <p:nvPr/>
            </p:nvSpPr>
            <p:spPr>
              <a:xfrm>
                <a:off x="3197318" y="5719773"/>
                <a:ext cx="330756" cy="234415"/>
              </a:xfrm>
              <a:custGeom>
                <a:avLst/>
                <a:gdLst>
                  <a:gd name="f0" fmla="val 10800000"/>
                  <a:gd name="f1" fmla="val 5400000"/>
                  <a:gd name="f2" fmla="val 180"/>
                  <a:gd name="f3" fmla="val w"/>
                  <a:gd name="f4" fmla="val h"/>
                  <a:gd name="f5" fmla="val 0"/>
                  <a:gd name="f6" fmla="val 168"/>
                  <a:gd name="f7" fmla="val 120"/>
                  <a:gd name="f8" fmla="val 118"/>
                  <a:gd name="f9" fmla="val 10"/>
                  <a:gd name="f10" fmla="val 4"/>
                  <a:gd name="f11" fmla="val 115"/>
                  <a:gd name="f12" fmla="val 110"/>
                  <a:gd name="f13" fmla="val 158"/>
                  <a:gd name="f14" fmla="val 164"/>
                  <a:gd name="f15" fmla="val 29"/>
                  <a:gd name="f16" fmla="+- 0 0 -90"/>
                  <a:gd name="f17" fmla="*/ f3 1 168"/>
                  <a:gd name="f18" fmla="*/ f4 1 120"/>
                  <a:gd name="f19" fmla="val f5"/>
                  <a:gd name="f20" fmla="val f6"/>
                  <a:gd name="f21" fmla="val f7"/>
                  <a:gd name="f22" fmla="*/ f16 f0 1"/>
                  <a:gd name="f23" fmla="+- f21 0 f19"/>
                  <a:gd name="f24" fmla="+- f20 0 f19"/>
                  <a:gd name="f25" fmla="*/ f22 1 f2"/>
                  <a:gd name="f26" fmla="*/ f24 1 168"/>
                  <a:gd name="f27" fmla="*/ f23 1 120"/>
                  <a:gd name="f28" fmla="*/ 118 f24 1"/>
                  <a:gd name="f29" fmla="*/ 120 f23 1"/>
                  <a:gd name="f30" fmla="*/ 10 f24 1"/>
                  <a:gd name="f31" fmla="*/ 0 f24 1"/>
                  <a:gd name="f32" fmla="*/ 110 f23 1"/>
                  <a:gd name="f33" fmla="*/ 10 f23 1"/>
                  <a:gd name="f34" fmla="*/ 0 f23 1"/>
                  <a:gd name="f35" fmla="*/ 158 f24 1"/>
                  <a:gd name="f36" fmla="*/ 168 f24 1"/>
                  <a:gd name="f37" fmla="*/ 29 f23 1"/>
                  <a:gd name="f38" fmla="+- f25 0 f1"/>
                  <a:gd name="f39" fmla="*/ f28 1 168"/>
                  <a:gd name="f40" fmla="*/ f29 1 120"/>
                  <a:gd name="f41" fmla="*/ f30 1 168"/>
                  <a:gd name="f42" fmla="*/ f31 1 168"/>
                  <a:gd name="f43" fmla="*/ f32 1 120"/>
                  <a:gd name="f44" fmla="*/ f33 1 120"/>
                  <a:gd name="f45" fmla="*/ f34 1 120"/>
                  <a:gd name="f46" fmla="*/ f35 1 168"/>
                  <a:gd name="f47" fmla="*/ f36 1 168"/>
                  <a:gd name="f48" fmla="*/ f37 1 120"/>
                  <a:gd name="f49" fmla="*/ 0 1 f26"/>
                  <a:gd name="f50" fmla="*/ f20 1 f26"/>
                  <a:gd name="f51" fmla="*/ 0 1 f27"/>
                  <a:gd name="f52" fmla="*/ f21 1 f27"/>
                  <a:gd name="f53" fmla="*/ f39 1 f26"/>
                  <a:gd name="f54" fmla="*/ f40 1 f27"/>
                  <a:gd name="f55" fmla="*/ f41 1 f26"/>
                  <a:gd name="f56" fmla="*/ f42 1 f26"/>
                  <a:gd name="f57" fmla="*/ f43 1 f27"/>
                  <a:gd name="f58" fmla="*/ f44 1 f27"/>
                  <a:gd name="f59" fmla="*/ f45 1 f27"/>
                  <a:gd name="f60" fmla="*/ f46 1 f26"/>
                  <a:gd name="f61" fmla="*/ f47 1 f26"/>
                  <a:gd name="f62" fmla="*/ f48 1 f27"/>
                  <a:gd name="f63" fmla="*/ f49 f17 1"/>
                  <a:gd name="f64" fmla="*/ f50 f17 1"/>
                  <a:gd name="f65" fmla="*/ f52 f18 1"/>
                  <a:gd name="f66" fmla="*/ f51 f18 1"/>
                  <a:gd name="f67" fmla="*/ f53 f17 1"/>
                  <a:gd name="f68" fmla="*/ f54 f18 1"/>
                  <a:gd name="f69" fmla="*/ f55 f17 1"/>
                  <a:gd name="f70" fmla="*/ f56 f17 1"/>
                  <a:gd name="f71" fmla="*/ f57 f18 1"/>
                  <a:gd name="f72" fmla="*/ f58 f18 1"/>
                  <a:gd name="f73" fmla="*/ f59 f18 1"/>
                  <a:gd name="f74" fmla="*/ f60 f17 1"/>
                  <a:gd name="f75" fmla="*/ f61 f17 1"/>
                  <a:gd name="f76" fmla="*/ f62 f18 1"/>
                </a:gdLst>
                <a:ahLst/>
                <a:cxnLst>
                  <a:cxn ang="3cd4">
                    <a:pos x="hc" y="t"/>
                  </a:cxn>
                  <a:cxn ang="0">
                    <a:pos x="r" y="vc"/>
                  </a:cxn>
                  <a:cxn ang="cd4">
                    <a:pos x="hc" y="b"/>
                  </a:cxn>
                  <a:cxn ang="cd2">
                    <a:pos x="l" y="vc"/>
                  </a:cxn>
                  <a:cxn ang="f38">
                    <a:pos x="f67" y="f68"/>
                  </a:cxn>
                  <a:cxn ang="f38">
                    <a:pos x="f69" y="f68"/>
                  </a:cxn>
                  <a:cxn ang="f38">
                    <a:pos x="f70" y="f71"/>
                  </a:cxn>
                  <a:cxn ang="f38">
                    <a:pos x="f70" y="f72"/>
                  </a:cxn>
                  <a:cxn ang="f38">
                    <a:pos x="f69" y="f73"/>
                  </a:cxn>
                  <a:cxn ang="f38">
                    <a:pos x="f74" y="f73"/>
                  </a:cxn>
                  <a:cxn ang="f38">
                    <a:pos x="f75" y="f72"/>
                  </a:cxn>
                  <a:cxn ang="f38">
                    <a:pos x="f75" y="f76"/>
                  </a:cxn>
                </a:cxnLst>
                <a:rect l="f63" t="f66" r="f64" b="f65"/>
                <a:pathLst>
                  <a:path w="168" h="120">
                    <a:moveTo>
                      <a:pt x="f8" y="f7"/>
                    </a:moveTo>
                    <a:cubicBezTo>
                      <a:pt x="f9" y="f7"/>
                      <a:pt x="f9" y="f7"/>
                      <a:pt x="f9" y="f7"/>
                    </a:cubicBezTo>
                    <a:cubicBezTo>
                      <a:pt x="f10" y="f7"/>
                      <a:pt x="f5" y="f11"/>
                      <a:pt x="f5" y="f12"/>
                    </a:cubicBezTo>
                    <a:cubicBezTo>
                      <a:pt x="f5" y="f9"/>
                      <a:pt x="f5" y="f9"/>
                      <a:pt x="f5" y="f9"/>
                    </a:cubicBezTo>
                    <a:cubicBezTo>
                      <a:pt x="f5" y="f10"/>
                      <a:pt x="f10" y="f5"/>
                      <a:pt x="f9" y="f5"/>
                    </a:cubicBezTo>
                    <a:cubicBezTo>
                      <a:pt x="f13" y="f5"/>
                      <a:pt x="f13" y="f5"/>
                      <a:pt x="f13" y="f5"/>
                    </a:cubicBezTo>
                    <a:cubicBezTo>
                      <a:pt x="f14" y="f5"/>
                      <a:pt x="f6" y="f10"/>
                      <a:pt x="f6" y="f9"/>
                    </a:cubicBezTo>
                    <a:cubicBezTo>
                      <a:pt x="f6" y="f15"/>
                      <a:pt x="f6" y="f15"/>
                      <a:pt x="f6" y="f15"/>
                    </a:cubicBez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sp>
            <p:nvSpPr>
              <p:cNvPr id="186" name="Freeform 7">
                <a:extLst>
                  <a:ext uri="{FF2B5EF4-FFF2-40B4-BE49-F238E27FC236}">
                    <a16:creationId xmlns:a16="http://schemas.microsoft.com/office/drawing/2014/main" id="{5B80E9C3-8314-4941-9BE2-3EF9F9097F4C}"/>
                  </a:ext>
                </a:extLst>
              </p:cNvPr>
              <p:cNvSpPr/>
              <p:nvPr/>
            </p:nvSpPr>
            <p:spPr>
              <a:xfrm>
                <a:off x="3201561" y="5912208"/>
                <a:ext cx="227575" cy="0"/>
              </a:xfrm>
              <a:custGeom>
                <a:avLst/>
                <a:gdLst>
                  <a:gd name="f0" fmla="val 10800000"/>
                  <a:gd name="f1" fmla="val 5400000"/>
                  <a:gd name="f2" fmla="val 180"/>
                  <a:gd name="f3" fmla="val w"/>
                  <a:gd name="f4" fmla="val h"/>
                  <a:gd name="f5" fmla="val 0"/>
                  <a:gd name="f6" fmla="val 227573"/>
                  <a:gd name="f7" fmla="val 126902"/>
                  <a:gd name="f8" fmla="+- 0 0 -90"/>
                  <a:gd name="f9" fmla="*/ f3 1 227573"/>
                  <a:gd name="f10" fmla="*/ f4 1 0"/>
                  <a:gd name="f11" fmla="val f5"/>
                  <a:gd name="f12" fmla="val f6"/>
                  <a:gd name="f13" fmla="*/ f8 f0 1"/>
                  <a:gd name="f14" fmla="+- f11 0 f11"/>
                  <a:gd name="f15" fmla="+- f12 0 f11"/>
                  <a:gd name="f16" fmla="*/ f13 1 f2"/>
                  <a:gd name="f17" fmla="*/ f15 1 227573"/>
                  <a:gd name="f18" fmla="*/ f14 1 0"/>
                  <a:gd name="f19" fmla="+- f16 0 f1"/>
                  <a:gd name="f20" fmla="*/ 0 1 f17"/>
                  <a:gd name="f21" fmla="*/ 0 1 f18"/>
                  <a:gd name="f22" fmla="*/ 126902 1 f17"/>
                  <a:gd name="f23" fmla="*/ 227573 1 f17"/>
                  <a:gd name="f24" fmla="*/ 1 1 f18"/>
                  <a:gd name="f25" fmla="*/ f20 f9 1"/>
                  <a:gd name="f26" fmla="*/ f23 f9 1"/>
                  <a:gd name="f27" fmla="*/ f24 f10 1"/>
                  <a:gd name="f28" fmla="*/ f21 f10 1"/>
                  <a:gd name="f29" fmla="*/ f22 f9 1"/>
                </a:gdLst>
                <a:ahLst/>
                <a:cxnLst>
                  <a:cxn ang="3cd4">
                    <a:pos x="hc" y="t"/>
                  </a:cxn>
                  <a:cxn ang="0">
                    <a:pos x="r" y="vc"/>
                  </a:cxn>
                  <a:cxn ang="cd4">
                    <a:pos x="hc" y="b"/>
                  </a:cxn>
                  <a:cxn ang="cd2">
                    <a:pos x="l" y="vc"/>
                  </a:cxn>
                  <a:cxn ang="f19">
                    <a:pos x="f25" y="f28"/>
                  </a:cxn>
                  <a:cxn ang="f19">
                    <a:pos x="f29" y="f28"/>
                  </a:cxn>
                  <a:cxn ang="f19">
                    <a:pos x="f26" y="f28"/>
                  </a:cxn>
                </a:cxnLst>
                <a:rect l="f25" t="f28" r="f26" b="f27"/>
                <a:pathLst>
                  <a:path w="227573">
                    <a:moveTo>
                      <a:pt x="f5" y="f5"/>
                    </a:moveTo>
                    <a:lnTo>
                      <a:pt x="f7" y="f5"/>
                    </a:lnTo>
                    <a:lnTo>
                      <a:pt x="f6" y="f5"/>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sp>
            <p:nvSpPr>
              <p:cNvPr id="187" name="Freeform 8">
                <a:extLst>
                  <a:ext uri="{FF2B5EF4-FFF2-40B4-BE49-F238E27FC236}">
                    <a16:creationId xmlns:a16="http://schemas.microsoft.com/office/drawing/2014/main" id="{450DEAFB-6D3D-478F-B93B-5FAADF8F33C0}"/>
                  </a:ext>
                </a:extLst>
              </p:cNvPr>
              <p:cNvSpPr/>
              <p:nvPr/>
            </p:nvSpPr>
            <p:spPr>
              <a:xfrm>
                <a:off x="3429137" y="5775752"/>
                <a:ext cx="135696" cy="255410"/>
              </a:xfrm>
              <a:custGeom>
                <a:avLst/>
                <a:gdLst>
                  <a:gd name="f0" fmla="val 10800000"/>
                  <a:gd name="f1" fmla="val 5400000"/>
                  <a:gd name="f2" fmla="val 180"/>
                  <a:gd name="f3" fmla="val w"/>
                  <a:gd name="f4" fmla="val h"/>
                  <a:gd name="f5" fmla="val 0"/>
                  <a:gd name="f6" fmla="val 69"/>
                  <a:gd name="f7" fmla="val 131"/>
                  <a:gd name="f8" fmla="val 118"/>
                  <a:gd name="f9" fmla="val 126"/>
                  <a:gd name="f10" fmla="val 64"/>
                  <a:gd name="f11" fmla="val 56"/>
                  <a:gd name="f12" fmla="val 12"/>
                  <a:gd name="f13" fmla="val 4"/>
                  <a:gd name="f14" fmla="val 13"/>
                  <a:gd name="f15" fmla="+- 0 0 -90"/>
                  <a:gd name="f16" fmla="*/ f3 1 69"/>
                  <a:gd name="f17" fmla="*/ f4 1 131"/>
                  <a:gd name="f18" fmla="val f5"/>
                  <a:gd name="f19" fmla="val f6"/>
                  <a:gd name="f20" fmla="val f7"/>
                  <a:gd name="f21" fmla="*/ f15 f0 1"/>
                  <a:gd name="f22" fmla="+- f20 0 f18"/>
                  <a:gd name="f23" fmla="+- f19 0 f18"/>
                  <a:gd name="f24" fmla="*/ f21 1 f2"/>
                  <a:gd name="f25" fmla="*/ f23 1 69"/>
                  <a:gd name="f26" fmla="*/ f22 1 131"/>
                  <a:gd name="f27" fmla="*/ 69 f23 1"/>
                  <a:gd name="f28" fmla="*/ 118 f22 1"/>
                  <a:gd name="f29" fmla="*/ 56 f23 1"/>
                  <a:gd name="f30" fmla="*/ 131 f22 1"/>
                  <a:gd name="f31" fmla="*/ 12 f23 1"/>
                  <a:gd name="f32" fmla="*/ 0 f23 1"/>
                  <a:gd name="f33" fmla="*/ 13 f22 1"/>
                  <a:gd name="f34" fmla="*/ 0 f22 1"/>
                  <a:gd name="f35" fmla="+- f24 0 f1"/>
                  <a:gd name="f36" fmla="*/ f27 1 69"/>
                  <a:gd name="f37" fmla="*/ f28 1 131"/>
                  <a:gd name="f38" fmla="*/ f29 1 69"/>
                  <a:gd name="f39" fmla="*/ f30 1 131"/>
                  <a:gd name="f40" fmla="*/ f31 1 69"/>
                  <a:gd name="f41" fmla="*/ f32 1 69"/>
                  <a:gd name="f42" fmla="*/ f33 1 131"/>
                  <a:gd name="f43" fmla="*/ f34 1 131"/>
                  <a:gd name="f44" fmla="*/ 0 1 f25"/>
                  <a:gd name="f45" fmla="*/ f19 1 f25"/>
                  <a:gd name="f46" fmla="*/ 0 1 f26"/>
                  <a:gd name="f47" fmla="*/ f20 1 f26"/>
                  <a:gd name="f48" fmla="*/ f36 1 f25"/>
                  <a:gd name="f49" fmla="*/ f37 1 f26"/>
                  <a:gd name="f50" fmla="*/ f38 1 f25"/>
                  <a:gd name="f51" fmla="*/ f39 1 f26"/>
                  <a:gd name="f52" fmla="*/ f40 1 f25"/>
                  <a:gd name="f53" fmla="*/ f41 1 f25"/>
                  <a:gd name="f54" fmla="*/ f42 1 f26"/>
                  <a:gd name="f55" fmla="*/ f43 1 f26"/>
                  <a:gd name="f56" fmla="*/ f44 f16 1"/>
                  <a:gd name="f57" fmla="*/ f45 f16 1"/>
                  <a:gd name="f58" fmla="*/ f47 f17 1"/>
                  <a:gd name="f59" fmla="*/ f46 f17 1"/>
                  <a:gd name="f60" fmla="*/ f48 f16 1"/>
                  <a:gd name="f61" fmla="*/ f49 f17 1"/>
                  <a:gd name="f62" fmla="*/ f50 f16 1"/>
                  <a:gd name="f63" fmla="*/ f51 f17 1"/>
                  <a:gd name="f64" fmla="*/ f52 f16 1"/>
                  <a:gd name="f65" fmla="*/ f53 f16 1"/>
                  <a:gd name="f66" fmla="*/ f54 f17 1"/>
                  <a:gd name="f67" fmla="*/ f55 f17 1"/>
                </a:gdLst>
                <a:ahLst/>
                <a:cxnLst>
                  <a:cxn ang="3cd4">
                    <a:pos x="hc" y="t"/>
                  </a:cxn>
                  <a:cxn ang="0">
                    <a:pos x="r" y="vc"/>
                  </a:cxn>
                  <a:cxn ang="cd4">
                    <a:pos x="hc" y="b"/>
                  </a:cxn>
                  <a:cxn ang="cd2">
                    <a:pos x="l" y="vc"/>
                  </a:cxn>
                  <a:cxn ang="f35">
                    <a:pos x="f60" y="f61"/>
                  </a:cxn>
                  <a:cxn ang="f35">
                    <a:pos x="f62" y="f63"/>
                  </a:cxn>
                  <a:cxn ang="f35">
                    <a:pos x="f64" y="f63"/>
                  </a:cxn>
                  <a:cxn ang="f35">
                    <a:pos x="f65" y="f61"/>
                  </a:cxn>
                  <a:cxn ang="f35">
                    <a:pos x="f65" y="f66"/>
                  </a:cxn>
                  <a:cxn ang="f35">
                    <a:pos x="f64" y="f67"/>
                  </a:cxn>
                  <a:cxn ang="f35">
                    <a:pos x="f62" y="f67"/>
                  </a:cxn>
                  <a:cxn ang="f35">
                    <a:pos x="f60" y="f66"/>
                  </a:cxn>
                  <a:cxn ang="f35">
                    <a:pos x="f60" y="f61"/>
                  </a:cxn>
                </a:cxnLst>
                <a:rect l="f56" t="f59" r="f57" b="f58"/>
                <a:pathLst>
                  <a:path w="69" h="131">
                    <a:moveTo>
                      <a:pt x="f6" y="f8"/>
                    </a:moveTo>
                    <a:cubicBezTo>
                      <a:pt x="f6" y="f9"/>
                      <a:pt x="f10" y="f7"/>
                      <a:pt x="f11" y="f7"/>
                    </a:cubicBezTo>
                    <a:cubicBezTo>
                      <a:pt x="f12" y="f7"/>
                      <a:pt x="f12" y="f7"/>
                      <a:pt x="f12" y="f7"/>
                    </a:cubicBezTo>
                    <a:cubicBezTo>
                      <a:pt x="f13" y="f7"/>
                      <a:pt x="f5" y="f9"/>
                      <a:pt x="f5" y="f8"/>
                    </a:cubicBezTo>
                    <a:cubicBezTo>
                      <a:pt x="f5" y="f14"/>
                      <a:pt x="f5" y="f14"/>
                      <a:pt x="f5" y="f14"/>
                    </a:cubicBezTo>
                    <a:cubicBezTo>
                      <a:pt x="f5" y="f13"/>
                      <a:pt x="f13" y="f5"/>
                      <a:pt x="f12" y="f5"/>
                    </a:cubicBezTo>
                    <a:cubicBezTo>
                      <a:pt x="f11" y="f5"/>
                      <a:pt x="f11" y="f5"/>
                      <a:pt x="f11" y="f5"/>
                    </a:cubicBezTo>
                    <a:cubicBezTo>
                      <a:pt x="f10" y="f5"/>
                      <a:pt x="f6" y="f13"/>
                      <a:pt x="f6" y="f14"/>
                    </a:cubicBezTo>
                    <a:lnTo>
                      <a:pt x="f6" y="f8"/>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sp>
            <p:nvSpPr>
              <p:cNvPr id="188" name="Line 9">
                <a:extLst>
                  <a:ext uri="{FF2B5EF4-FFF2-40B4-BE49-F238E27FC236}">
                    <a16:creationId xmlns:a16="http://schemas.microsoft.com/office/drawing/2014/main" id="{0BE33DCC-A50D-4489-A1CD-8432F683B63C}"/>
                  </a:ext>
                </a:extLst>
              </p:cNvPr>
              <p:cNvSpPr/>
              <p:nvPr/>
            </p:nvSpPr>
            <p:spPr>
              <a:xfrm flipH="1" flipV="1">
                <a:off x="3429137" y="5994778"/>
                <a:ext cx="135696"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sp>
            <p:nvSpPr>
              <p:cNvPr id="189" name="Line 10">
                <a:extLst>
                  <a:ext uri="{FF2B5EF4-FFF2-40B4-BE49-F238E27FC236}">
                    <a16:creationId xmlns:a16="http://schemas.microsoft.com/office/drawing/2014/main" id="{113BAC5B-B80A-4833-A764-883FE16093FD}"/>
                  </a:ext>
                </a:extLst>
              </p:cNvPr>
              <p:cNvSpPr/>
              <p:nvPr/>
            </p:nvSpPr>
            <p:spPr>
              <a:xfrm>
                <a:off x="3429137" y="5809347"/>
                <a:ext cx="135696"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grpSp>
        <p:grpSp>
          <p:nvGrpSpPr>
            <p:cNvPr id="159" name="Group 169">
              <a:extLst>
                <a:ext uri="{FF2B5EF4-FFF2-40B4-BE49-F238E27FC236}">
                  <a16:creationId xmlns:a16="http://schemas.microsoft.com/office/drawing/2014/main" id="{278957CC-272E-4B5B-B412-7BEFDF2EBFED}"/>
                </a:ext>
              </a:extLst>
            </p:cNvPr>
            <p:cNvGrpSpPr/>
            <p:nvPr/>
          </p:nvGrpSpPr>
          <p:grpSpPr>
            <a:xfrm>
              <a:off x="3622203" y="6072283"/>
              <a:ext cx="272893" cy="361498"/>
              <a:chOff x="3622203" y="6072283"/>
              <a:chExt cx="272893" cy="361498"/>
            </a:xfrm>
          </p:grpSpPr>
          <p:sp>
            <p:nvSpPr>
              <p:cNvPr id="172" name="Freeform 29">
                <a:extLst>
                  <a:ext uri="{FF2B5EF4-FFF2-40B4-BE49-F238E27FC236}">
                    <a16:creationId xmlns:a16="http://schemas.microsoft.com/office/drawing/2014/main" id="{40B7226C-276B-4872-89AB-42C101ED3081}"/>
                  </a:ext>
                </a:extLst>
              </p:cNvPr>
              <p:cNvSpPr/>
              <p:nvPr/>
            </p:nvSpPr>
            <p:spPr>
              <a:xfrm>
                <a:off x="3622203" y="6072283"/>
                <a:ext cx="272893" cy="361498"/>
              </a:xfrm>
              <a:custGeom>
                <a:avLst/>
                <a:gdLst>
                  <a:gd name="f0" fmla="val 10800000"/>
                  <a:gd name="f1" fmla="val 5400000"/>
                  <a:gd name="f2" fmla="val 180"/>
                  <a:gd name="f3" fmla="val w"/>
                  <a:gd name="f4" fmla="val h"/>
                  <a:gd name="f5" fmla="val 0"/>
                  <a:gd name="f6" fmla="val 172"/>
                  <a:gd name="f7" fmla="val 228"/>
                  <a:gd name="f8" fmla="val 13"/>
                  <a:gd name="f9" fmla="val 6"/>
                  <a:gd name="f10" fmla="val 5"/>
                  <a:gd name="f11" fmla="val 12"/>
                  <a:gd name="f12" fmla="val 216"/>
                  <a:gd name="f13" fmla="val 223"/>
                  <a:gd name="f14" fmla="val 159"/>
                  <a:gd name="f15" fmla="val 166"/>
                  <a:gd name="f16" fmla="val 59"/>
                  <a:gd name="f17" fmla="val 110"/>
                  <a:gd name="f18" fmla="+- 0 0 -90"/>
                  <a:gd name="f19" fmla="*/ f3 1 172"/>
                  <a:gd name="f20" fmla="*/ f4 1 228"/>
                  <a:gd name="f21" fmla="val f5"/>
                  <a:gd name="f22" fmla="val f6"/>
                  <a:gd name="f23" fmla="val f7"/>
                  <a:gd name="f24" fmla="*/ f18 f0 1"/>
                  <a:gd name="f25" fmla="+- f23 0 f21"/>
                  <a:gd name="f26" fmla="+- f22 0 f21"/>
                  <a:gd name="f27" fmla="*/ f24 1 f2"/>
                  <a:gd name="f28" fmla="*/ f26 1 172"/>
                  <a:gd name="f29" fmla="*/ f25 1 228"/>
                  <a:gd name="f30" fmla="*/ 13 f26 1"/>
                  <a:gd name="f31" fmla="*/ 0 f25 1"/>
                  <a:gd name="f32" fmla="*/ 0 f26 1"/>
                  <a:gd name="f33" fmla="*/ 12 f25 1"/>
                  <a:gd name="f34" fmla="*/ 216 f25 1"/>
                  <a:gd name="f35" fmla="*/ 228 f25 1"/>
                  <a:gd name="f36" fmla="*/ 159 f26 1"/>
                  <a:gd name="f37" fmla="*/ 172 f26 1"/>
                  <a:gd name="f38" fmla="*/ 59 f25 1"/>
                  <a:gd name="f39" fmla="*/ 110 f26 1"/>
                  <a:gd name="f40" fmla="+- f27 0 f1"/>
                  <a:gd name="f41" fmla="*/ f30 1 172"/>
                  <a:gd name="f42" fmla="*/ f31 1 228"/>
                  <a:gd name="f43" fmla="*/ f32 1 172"/>
                  <a:gd name="f44" fmla="*/ f33 1 228"/>
                  <a:gd name="f45" fmla="*/ f34 1 228"/>
                  <a:gd name="f46" fmla="*/ f35 1 228"/>
                  <a:gd name="f47" fmla="*/ f36 1 172"/>
                  <a:gd name="f48" fmla="*/ f37 1 172"/>
                  <a:gd name="f49" fmla="*/ f38 1 228"/>
                  <a:gd name="f50" fmla="*/ f39 1 172"/>
                  <a:gd name="f51" fmla="*/ 0 1 f28"/>
                  <a:gd name="f52" fmla="*/ f22 1 f28"/>
                  <a:gd name="f53" fmla="*/ 0 1 f29"/>
                  <a:gd name="f54" fmla="*/ f23 1 f29"/>
                  <a:gd name="f55" fmla="*/ f41 1 f28"/>
                  <a:gd name="f56" fmla="*/ f42 1 f29"/>
                  <a:gd name="f57" fmla="*/ f43 1 f28"/>
                  <a:gd name="f58" fmla="*/ f44 1 f29"/>
                  <a:gd name="f59" fmla="*/ f45 1 f29"/>
                  <a:gd name="f60" fmla="*/ f46 1 f29"/>
                  <a:gd name="f61" fmla="*/ f47 1 f28"/>
                  <a:gd name="f62" fmla="*/ f48 1 f28"/>
                  <a:gd name="f63" fmla="*/ f49 1 f29"/>
                  <a:gd name="f64" fmla="*/ f50 1 f28"/>
                  <a:gd name="f65" fmla="*/ f51 f19 1"/>
                  <a:gd name="f66" fmla="*/ f52 f19 1"/>
                  <a:gd name="f67" fmla="*/ f54 f20 1"/>
                  <a:gd name="f68" fmla="*/ f53 f20 1"/>
                  <a:gd name="f69" fmla="*/ f55 f19 1"/>
                  <a:gd name="f70" fmla="*/ f56 f20 1"/>
                  <a:gd name="f71" fmla="*/ f57 f19 1"/>
                  <a:gd name="f72" fmla="*/ f58 f20 1"/>
                  <a:gd name="f73" fmla="*/ f59 f20 1"/>
                  <a:gd name="f74" fmla="*/ f60 f20 1"/>
                  <a:gd name="f75" fmla="*/ f61 f19 1"/>
                  <a:gd name="f76" fmla="*/ f62 f19 1"/>
                  <a:gd name="f77" fmla="*/ f63 f20 1"/>
                  <a:gd name="f78" fmla="*/ f64 f19 1"/>
                </a:gdLst>
                <a:ahLst/>
                <a:cxnLst>
                  <a:cxn ang="3cd4">
                    <a:pos x="hc" y="t"/>
                  </a:cxn>
                  <a:cxn ang="0">
                    <a:pos x="r" y="vc"/>
                  </a:cxn>
                  <a:cxn ang="cd4">
                    <a:pos x="hc" y="b"/>
                  </a:cxn>
                  <a:cxn ang="cd2">
                    <a:pos x="l" y="vc"/>
                  </a:cxn>
                  <a:cxn ang="f40">
                    <a:pos x="f69" y="f70"/>
                  </a:cxn>
                  <a:cxn ang="f40">
                    <a:pos x="f71" y="f72"/>
                  </a:cxn>
                  <a:cxn ang="f40">
                    <a:pos x="f71" y="f73"/>
                  </a:cxn>
                  <a:cxn ang="f40">
                    <a:pos x="f69" y="f74"/>
                  </a:cxn>
                  <a:cxn ang="f40">
                    <a:pos x="f75" y="f74"/>
                  </a:cxn>
                  <a:cxn ang="f40">
                    <a:pos x="f76" y="f73"/>
                  </a:cxn>
                  <a:cxn ang="f40">
                    <a:pos x="f76" y="f77"/>
                  </a:cxn>
                  <a:cxn ang="f40">
                    <a:pos x="f78" y="f70"/>
                  </a:cxn>
                  <a:cxn ang="f40">
                    <a:pos x="f69" y="f70"/>
                  </a:cxn>
                </a:cxnLst>
                <a:rect l="f65" t="f68" r="f66" b="f67"/>
                <a:pathLst>
                  <a:path w="172" h="228">
                    <a:moveTo>
                      <a:pt x="f8" y="f5"/>
                    </a:moveTo>
                    <a:cubicBezTo>
                      <a:pt x="f9" y="f5"/>
                      <a:pt x="f5" y="f10"/>
                      <a:pt x="f5" y="f11"/>
                    </a:cubicBezTo>
                    <a:cubicBezTo>
                      <a:pt x="f5" y="f12"/>
                      <a:pt x="f5" y="f12"/>
                      <a:pt x="f5" y="f12"/>
                    </a:cubicBezTo>
                    <a:cubicBezTo>
                      <a:pt x="f5" y="f13"/>
                      <a:pt x="f9" y="f7"/>
                      <a:pt x="f8" y="f7"/>
                    </a:cubicBezTo>
                    <a:cubicBezTo>
                      <a:pt x="f14" y="f7"/>
                      <a:pt x="f14" y="f7"/>
                      <a:pt x="f14" y="f7"/>
                    </a:cubicBezTo>
                    <a:cubicBezTo>
                      <a:pt x="f15" y="f7"/>
                      <a:pt x="f6" y="f13"/>
                      <a:pt x="f6" y="f12"/>
                    </a:cubicBezTo>
                    <a:cubicBezTo>
                      <a:pt x="f6" y="f16"/>
                      <a:pt x="f6" y="f16"/>
                      <a:pt x="f6" y="f16"/>
                    </a:cubicBezTo>
                    <a:cubicBezTo>
                      <a:pt x="f17" y="f5"/>
                      <a:pt x="f17" y="f5"/>
                      <a:pt x="f17" y="f5"/>
                    </a:cubicBezTo>
                    <a:lnTo>
                      <a:pt x="f8" y="f5"/>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173" name="Freeform 30">
                <a:extLst>
                  <a:ext uri="{FF2B5EF4-FFF2-40B4-BE49-F238E27FC236}">
                    <a16:creationId xmlns:a16="http://schemas.microsoft.com/office/drawing/2014/main" id="{E2569E41-E987-44D9-B3D5-8B4B1BF14CF0}"/>
                  </a:ext>
                </a:extLst>
              </p:cNvPr>
              <p:cNvSpPr/>
              <p:nvPr/>
            </p:nvSpPr>
            <p:spPr>
              <a:xfrm>
                <a:off x="3797064" y="6072292"/>
                <a:ext cx="93387" cy="92372"/>
              </a:xfrm>
              <a:custGeom>
                <a:avLst/>
                <a:gdLst>
                  <a:gd name="f0" fmla="val 10800000"/>
                  <a:gd name="f1" fmla="val 5400000"/>
                  <a:gd name="f2" fmla="val 180"/>
                  <a:gd name="f3" fmla="val w"/>
                  <a:gd name="f4" fmla="val h"/>
                  <a:gd name="f5" fmla="val 0"/>
                  <a:gd name="f6" fmla="val 59"/>
                  <a:gd name="f7" fmla="val 58"/>
                  <a:gd name="f8" fmla="val 13"/>
                  <a:gd name="f9" fmla="val 6"/>
                  <a:gd name="f10" fmla="val 52"/>
                  <a:gd name="f11" fmla="val 45"/>
                  <a:gd name="f12" fmla="+- 0 0 -90"/>
                  <a:gd name="f13" fmla="*/ f3 1 59"/>
                  <a:gd name="f14" fmla="*/ f4 1 58"/>
                  <a:gd name="f15" fmla="val f5"/>
                  <a:gd name="f16" fmla="val f6"/>
                  <a:gd name="f17" fmla="val f7"/>
                  <a:gd name="f18" fmla="*/ f12 f0 1"/>
                  <a:gd name="f19" fmla="+- f17 0 f15"/>
                  <a:gd name="f20" fmla="+- f16 0 f15"/>
                  <a:gd name="f21" fmla="*/ f18 1 f2"/>
                  <a:gd name="f22" fmla="*/ f20 1 59"/>
                  <a:gd name="f23" fmla="*/ f19 1 58"/>
                  <a:gd name="f24" fmla="*/ 59 f20 1"/>
                  <a:gd name="f25" fmla="*/ 58 f19 1"/>
                  <a:gd name="f26" fmla="*/ 13 f20 1"/>
                  <a:gd name="f27" fmla="*/ 0 f20 1"/>
                  <a:gd name="f28" fmla="*/ 45 f19 1"/>
                  <a:gd name="f29" fmla="*/ 0 f19 1"/>
                  <a:gd name="f30" fmla="+- f21 0 f1"/>
                  <a:gd name="f31" fmla="*/ f24 1 59"/>
                  <a:gd name="f32" fmla="*/ f25 1 58"/>
                  <a:gd name="f33" fmla="*/ f26 1 59"/>
                  <a:gd name="f34" fmla="*/ f27 1 59"/>
                  <a:gd name="f35" fmla="*/ f28 1 58"/>
                  <a:gd name="f36" fmla="*/ f29 1 58"/>
                  <a:gd name="f37" fmla="*/ 0 1 f22"/>
                  <a:gd name="f38" fmla="*/ f16 1 f22"/>
                  <a:gd name="f39" fmla="*/ 0 1 f23"/>
                  <a:gd name="f40" fmla="*/ f17 1 f23"/>
                  <a:gd name="f41" fmla="*/ f31 1 f22"/>
                  <a:gd name="f42" fmla="*/ f32 1 f23"/>
                  <a:gd name="f43" fmla="*/ f33 1 f22"/>
                  <a:gd name="f44" fmla="*/ f34 1 f22"/>
                  <a:gd name="f45" fmla="*/ f35 1 f23"/>
                  <a:gd name="f46" fmla="*/ f36 1 f23"/>
                  <a:gd name="f47" fmla="*/ f37 f13 1"/>
                  <a:gd name="f48" fmla="*/ f38 f13 1"/>
                  <a:gd name="f49" fmla="*/ f40 f14 1"/>
                  <a:gd name="f50" fmla="*/ f39 f14 1"/>
                  <a:gd name="f51" fmla="*/ f41 f13 1"/>
                  <a:gd name="f52" fmla="*/ f42 f14 1"/>
                  <a:gd name="f53" fmla="*/ f43 f13 1"/>
                  <a:gd name="f54" fmla="*/ f44 f13 1"/>
                  <a:gd name="f55" fmla="*/ f45 f14 1"/>
                  <a:gd name="f56" fmla="*/ f46 f14 1"/>
                </a:gdLst>
                <a:ahLst/>
                <a:cxnLst>
                  <a:cxn ang="3cd4">
                    <a:pos x="hc" y="t"/>
                  </a:cxn>
                  <a:cxn ang="0">
                    <a:pos x="r" y="vc"/>
                  </a:cxn>
                  <a:cxn ang="cd4">
                    <a:pos x="hc" y="b"/>
                  </a:cxn>
                  <a:cxn ang="cd2">
                    <a:pos x="l" y="vc"/>
                  </a:cxn>
                  <a:cxn ang="f30">
                    <a:pos x="f51" y="f52"/>
                  </a:cxn>
                  <a:cxn ang="f30">
                    <a:pos x="f53" y="f52"/>
                  </a:cxn>
                  <a:cxn ang="f30">
                    <a:pos x="f54" y="f55"/>
                  </a:cxn>
                  <a:cxn ang="f30">
                    <a:pos x="f54" y="f56"/>
                  </a:cxn>
                </a:cxnLst>
                <a:rect l="f47" t="f50" r="f48" b="f49"/>
                <a:pathLst>
                  <a:path w="59" h="58">
                    <a:moveTo>
                      <a:pt x="f6" y="f7"/>
                    </a:moveTo>
                    <a:cubicBezTo>
                      <a:pt x="f8" y="f7"/>
                      <a:pt x="f8" y="f7"/>
                      <a:pt x="f8" y="f7"/>
                    </a:cubicBezTo>
                    <a:cubicBezTo>
                      <a:pt x="f9" y="f7"/>
                      <a:pt x="f5" y="f10"/>
                      <a:pt x="f5" y="f11"/>
                    </a:cubicBezTo>
                    <a:cubicBezTo>
                      <a:pt x="f5" y="f5"/>
                      <a:pt x="f5" y="f5"/>
                      <a:pt x="f5" y="f5"/>
                    </a:cubicBez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174" name="Rectangle 31">
                <a:extLst>
                  <a:ext uri="{FF2B5EF4-FFF2-40B4-BE49-F238E27FC236}">
                    <a16:creationId xmlns:a16="http://schemas.microsoft.com/office/drawing/2014/main" id="{97510D3D-2846-4738-9140-294C77349C75}"/>
                  </a:ext>
                </a:extLst>
              </p:cNvPr>
              <p:cNvSpPr/>
              <p:nvPr/>
            </p:nvSpPr>
            <p:spPr>
              <a:xfrm>
                <a:off x="3660617" y="6164656"/>
                <a:ext cx="42391" cy="105658"/>
              </a:xfrm>
              <a:prstGeom prst="rect">
                <a:avLst/>
              </a:pr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175" name="Rectangle 32">
                <a:extLst>
                  <a:ext uri="{FF2B5EF4-FFF2-40B4-BE49-F238E27FC236}">
                    <a16:creationId xmlns:a16="http://schemas.microsoft.com/office/drawing/2014/main" id="{DB35339F-89BC-4CDD-801B-BFA4401EB954}"/>
                  </a:ext>
                </a:extLst>
              </p:cNvPr>
              <p:cNvSpPr/>
              <p:nvPr/>
            </p:nvSpPr>
            <p:spPr>
              <a:xfrm>
                <a:off x="3725530" y="6195892"/>
                <a:ext cx="31793" cy="74432"/>
              </a:xfrm>
              <a:prstGeom prst="rect">
                <a:avLst/>
              </a:pr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176" name="Rectangle 33">
                <a:extLst>
                  <a:ext uri="{FF2B5EF4-FFF2-40B4-BE49-F238E27FC236}">
                    <a16:creationId xmlns:a16="http://schemas.microsoft.com/office/drawing/2014/main" id="{FC24E51A-945E-4446-BC66-ABF3CAB8683F}"/>
                  </a:ext>
                </a:extLst>
              </p:cNvPr>
              <p:cNvSpPr/>
              <p:nvPr/>
            </p:nvSpPr>
            <p:spPr>
              <a:xfrm>
                <a:off x="3779178" y="6218486"/>
                <a:ext cx="27157" cy="51837"/>
              </a:xfrm>
              <a:prstGeom prst="rect">
                <a:avLst/>
              </a:pr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177" name="Freeform 34">
                <a:extLst>
                  <a:ext uri="{FF2B5EF4-FFF2-40B4-BE49-F238E27FC236}">
                    <a16:creationId xmlns:a16="http://schemas.microsoft.com/office/drawing/2014/main" id="{AF867FC0-F629-4BAB-AFC4-2DA86FD9A60D}"/>
                  </a:ext>
                </a:extLst>
              </p:cNvPr>
              <p:cNvSpPr/>
              <p:nvPr/>
            </p:nvSpPr>
            <p:spPr>
              <a:xfrm>
                <a:off x="3828190" y="6249713"/>
                <a:ext cx="25831" cy="20601"/>
              </a:xfrm>
              <a:custGeom>
                <a:avLst/>
                <a:gdLst>
                  <a:gd name="f0" fmla="val 10800000"/>
                  <a:gd name="f1" fmla="val 5400000"/>
                  <a:gd name="f2" fmla="val 180"/>
                  <a:gd name="f3" fmla="val w"/>
                  <a:gd name="f4" fmla="val h"/>
                  <a:gd name="f5" fmla="val 0"/>
                  <a:gd name="f6" fmla="val 39"/>
                  <a:gd name="f7" fmla="val 31"/>
                  <a:gd name="f8" fmla="val 36"/>
                  <a:gd name="f9" fmla="+- 0 0 -90"/>
                  <a:gd name="f10" fmla="*/ f3 1 39"/>
                  <a:gd name="f11" fmla="*/ f4 1 31"/>
                  <a:gd name="f12" fmla="val f5"/>
                  <a:gd name="f13" fmla="val f6"/>
                  <a:gd name="f14" fmla="val f7"/>
                  <a:gd name="f15" fmla="*/ f9 f0 1"/>
                  <a:gd name="f16" fmla="+- f14 0 f12"/>
                  <a:gd name="f17" fmla="+- f13 0 f12"/>
                  <a:gd name="f18" fmla="*/ f15 1 f2"/>
                  <a:gd name="f19" fmla="*/ f17 1 39"/>
                  <a:gd name="f20" fmla="*/ f16 1 31"/>
                  <a:gd name="f21" fmla="*/ 36 f17 1"/>
                  <a:gd name="f22" fmla="*/ 0 f16 1"/>
                  <a:gd name="f23" fmla="*/ 39 f17 1"/>
                  <a:gd name="f24" fmla="*/ 31 f16 1"/>
                  <a:gd name="f25" fmla="*/ 0 f17 1"/>
                  <a:gd name="f26" fmla="+- f18 0 f1"/>
                  <a:gd name="f27" fmla="*/ f21 1 39"/>
                  <a:gd name="f28" fmla="*/ f22 1 31"/>
                  <a:gd name="f29" fmla="*/ f23 1 39"/>
                  <a:gd name="f30" fmla="*/ f24 1 31"/>
                  <a:gd name="f31" fmla="*/ f25 1 39"/>
                  <a:gd name="f32" fmla="*/ 0 1 f19"/>
                  <a:gd name="f33" fmla="*/ f13 1 f19"/>
                  <a:gd name="f34" fmla="*/ 0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6"/>
                  </a:cxn>
                  <a:cxn ang="f26">
                    <a:pos x="f47" y="f48"/>
                  </a:cxn>
                  <a:cxn ang="f26">
                    <a:pos x="f49" y="f48"/>
                  </a:cxn>
                  <a:cxn ang="f26">
                    <a:pos x="f49" y="f46"/>
                  </a:cxn>
                  <a:cxn ang="f26">
                    <a:pos x="f45" y="f46"/>
                  </a:cxn>
                </a:cxnLst>
                <a:rect l="f41" t="f44" r="f42" b="f43"/>
                <a:pathLst>
                  <a:path w="39" h="31">
                    <a:moveTo>
                      <a:pt x="f8" y="f5"/>
                    </a:moveTo>
                    <a:lnTo>
                      <a:pt x="f6" y="f5"/>
                    </a:lnTo>
                    <a:lnTo>
                      <a:pt x="f6" y="f7"/>
                    </a:lnTo>
                    <a:lnTo>
                      <a:pt x="f5" y="f7"/>
                    </a:lnTo>
                    <a:lnTo>
                      <a:pt x="f5" y="f5"/>
                    </a:lnTo>
                    <a:lnTo>
                      <a:pt x="f8" y="f5"/>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178" name="Line 35">
                <a:extLst>
                  <a:ext uri="{FF2B5EF4-FFF2-40B4-BE49-F238E27FC236}">
                    <a16:creationId xmlns:a16="http://schemas.microsoft.com/office/drawing/2014/main" id="{291CBD05-6240-49B7-B2E7-A1555215CCEA}"/>
                  </a:ext>
                </a:extLst>
              </p:cNvPr>
              <p:cNvSpPr/>
              <p:nvPr/>
            </p:nvSpPr>
            <p:spPr>
              <a:xfrm flipH="1">
                <a:off x="3660617" y="6308857"/>
                <a:ext cx="72859"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179" name="Line 36">
                <a:extLst>
                  <a:ext uri="{FF2B5EF4-FFF2-40B4-BE49-F238E27FC236}">
                    <a16:creationId xmlns:a16="http://schemas.microsoft.com/office/drawing/2014/main" id="{8E467D42-7599-44C3-8778-5E93F7246EA5}"/>
                  </a:ext>
                </a:extLst>
              </p:cNvPr>
              <p:cNvSpPr/>
              <p:nvPr/>
            </p:nvSpPr>
            <p:spPr>
              <a:xfrm flipH="1">
                <a:off x="3660617" y="6348066"/>
                <a:ext cx="5497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180" name="Line 37">
                <a:extLst>
                  <a:ext uri="{FF2B5EF4-FFF2-40B4-BE49-F238E27FC236}">
                    <a16:creationId xmlns:a16="http://schemas.microsoft.com/office/drawing/2014/main" id="{794D01E6-07DA-4040-94E3-D4BC5031E157}"/>
                  </a:ext>
                </a:extLst>
              </p:cNvPr>
              <p:cNvSpPr/>
              <p:nvPr/>
            </p:nvSpPr>
            <p:spPr>
              <a:xfrm flipH="1">
                <a:off x="3660617" y="6384615"/>
                <a:ext cx="72859"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181" name="Line 38">
                <a:extLst>
                  <a:ext uri="{FF2B5EF4-FFF2-40B4-BE49-F238E27FC236}">
                    <a16:creationId xmlns:a16="http://schemas.microsoft.com/office/drawing/2014/main" id="{B579451D-D3D6-4706-8F81-3927F5B8DB15}"/>
                  </a:ext>
                </a:extLst>
              </p:cNvPr>
              <p:cNvSpPr/>
              <p:nvPr/>
            </p:nvSpPr>
            <p:spPr>
              <a:xfrm flipH="1">
                <a:off x="3782488" y="6308857"/>
                <a:ext cx="72859"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182" name="Line 39">
                <a:extLst>
                  <a:ext uri="{FF2B5EF4-FFF2-40B4-BE49-F238E27FC236}">
                    <a16:creationId xmlns:a16="http://schemas.microsoft.com/office/drawing/2014/main" id="{2DBC0C70-7E31-4F18-8A4E-FC4F6F39C48C}"/>
                  </a:ext>
                </a:extLst>
              </p:cNvPr>
              <p:cNvSpPr/>
              <p:nvPr/>
            </p:nvSpPr>
            <p:spPr>
              <a:xfrm flipH="1">
                <a:off x="3782488" y="6348066"/>
                <a:ext cx="55641"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183" name="Line 40">
                <a:extLst>
                  <a:ext uri="{FF2B5EF4-FFF2-40B4-BE49-F238E27FC236}">
                    <a16:creationId xmlns:a16="http://schemas.microsoft.com/office/drawing/2014/main" id="{106C48A7-D394-4870-82B7-AE99FA8F67F7}"/>
                  </a:ext>
                </a:extLst>
              </p:cNvPr>
              <p:cNvSpPr/>
              <p:nvPr/>
            </p:nvSpPr>
            <p:spPr>
              <a:xfrm flipH="1">
                <a:off x="3782488" y="6384615"/>
                <a:ext cx="72859"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grpSp>
        <p:grpSp>
          <p:nvGrpSpPr>
            <p:cNvPr id="160" name="Group 182">
              <a:extLst>
                <a:ext uri="{FF2B5EF4-FFF2-40B4-BE49-F238E27FC236}">
                  <a16:creationId xmlns:a16="http://schemas.microsoft.com/office/drawing/2014/main" id="{31017BE6-40F3-4D52-B3E6-FB28371C5606}"/>
                </a:ext>
              </a:extLst>
            </p:cNvPr>
            <p:cNvGrpSpPr/>
            <p:nvPr/>
          </p:nvGrpSpPr>
          <p:grpSpPr>
            <a:xfrm>
              <a:off x="3602013" y="5374450"/>
              <a:ext cx="303955" cy="249438"/>
              <a:chOff x="3602013" y="5374450"/>
              <a:chExt cx="303955" cy="249438"/>
            </a:xfrm>
          </p:grpSpPr>
          <p:sp>
            <p:nvSpPr>
              <p:cNvPr id="166" name="Oval 5">
                <a:extLst>
                  <a:ext uri="{FF2B5EF4-FFF2-40B4-BE49-F238E27FC236}">
                    <a16:creationId xmlns:a16="http://schemas.microsoft.com/office/drawing/2014/main" id="{BC92C60A-BAC0-4AB7-88D4-3CD54F13FF36}"/>
                  </a:ext>
                </a:extLst>
              </p:cNvPr>
              <p:cNvSpPr/>
              <p:nvPr/>
            </p:nvSpPr>
            <p:spPr>
              <a:xfrm>
                <a:off x="3612410" y="5374450"/>
                <a:ext cx="80531" cy="797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167" name="Oval 6">
                <a:extLst>
                  <a:ext uri="{FF2B5EF4-FFF2-40B4-BE49-F238E27FC236}">
                    <a16:creationId xmlns:a16="http://schemas.microsoft.com/office/drawing/2014/main" id="{EED32D8E-F889-4FF8-A701-C1D9BAF86CF4}"/>
                  </a:ext>
                </a:extLst>
              </p:cNvPr>
              <p:cNvSpPr/>
              <p:nvPr/>
            </p:nvSpPr>
            <p:spPr>
              <a:xfrm>
                <a:off x="3815041" y="5374450"/>
                <a:ext cx="80531" cy="797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168" name="Freeform 7">
                <a:extLst>
                  <a:ext uri="{FF2B5EF4-FFF2-40B4-BE49-F238E27FC236}">
                    <a16:creationId xmlns:a16="http://schemas.microsoft.com/office/drawing/2014/main" id="{6BB07CC7-2DC4-4FF4-8CD2-D17879EC29ED}"/>
                  </a:ext>
                </a:extLst>
              </p:cNvPr>
              <p:cNvSpPr/>
              <p:nvPr/>
            </p:nvSpPr>
            <p:spPr>
              <a:xfrm>
                <a:off x="3602013" y="5454213"/>
                <a:ext cx="101315" cy="49377"/>
              </a:xfrm>
              <a:custGeom>
                <a:avLst/>
                <a:gdLst>
                  <a:gd name="f0" fmla="val 10800000"/>
                  <a:gd name="f1" fmla="val 5400000"/>
                  <a:gd name="f2" fmla="val 180"/>
                  <a:gd name="f3" fmla="val w"/>
                  <a:gd name="f4" fmla="val h"/>
                  <a:gd name="f5" fmla="val 0"/>
                  <a:gd name="f6" fmla="val 40"/>
                  <a:gd name="f7" fmla="val 20"/>
                  <a:gd name="f8" fmla="val 9"/>
                  <a:gd name="f9" fmla="val 31"/>
                  <a:gd name="f10" fmla="+- 0 0 -90"/>
                  <a:gd name="f11" fmla="*/ f3 1 40"/>
                  <a:gd name="f12" fmla="*/ f4 1 20"/>
                  <a:gd name="f13" fmla="val f5"/>
                  <a:gd name="f14" fmla="val f6"/>
                  <a:gd name="f15" fmla="val f7"/>
                  <a:gd name="f16" fmla="*/ f10 f0 1"/>
                  <a:gd name="f17" fmla="+- f15 0 f13"/>
                  <a:gd name="f18" fmla="+- f14 0 f13"/>
                  <a:gd name="f19" fmla="*/ f16 1 f2"/>
                  <a:gd name="f20" fmla="*/ f18 1 40"/>
                  <a:gd name="f21" fmla="*/ f17 1 20"/>
                  <a:gd name="f22" fmla="*/ 40 f18 1"/>
                  <a:gd name="f23" fmla="*/ 20 f17 1"/>
                  <a:gd name="f24" fmla="*/ 20 f18 1"/>
                  <a:gd name="f25" fmla="*/ 0 f17 1"/>
                  <a:gd name="f26" fmla="*/ 0 f18 1"/>
                  <a:gd name="f27" fmla="+- f19 0 f1"/>
                  <a:gd name="f28" fmla="*/ f22 1 40"/>
                  <a:gd name="f29" fmla="*/ f23 1 20"/>
                  <a:gd name="f30" fmla="*/ f24 1 40"/>
                  <a:gd name="f31" fmla="*/ f25 1 20"/>
                  <a:gd name="f32" fmla="*/ f26 1 40"/>
                  <a:gd name="f33" fmla="*/ 0 1 f20"/>
                  <a:gd name="f34" fmla="*/ f14 1 f20"/>
                  <a:gd name="f35" fmla="*/ 0 1 f21"/>
                  <a:gd name="f36" fmla="*/ f15 1 f21"/>
                  <a:gd name="f37" fmla="*/ f28 1 f20"/>
                  <a:gd name="f38" fmla="*/ f29 1 f21"/>
                  <a:gd name="f39" fmla="*/ f30 1 f20"/>
                  <a:gd name="f40" fmla="*/ f31 1 f21"/>
                  <a:gd name="f41" fmla="*/ f32 1 f20"/>
                  <a:gd name="f42" fmla="*/ f33 f11 1"/>
                  <a:gd name="f43" fmla="*/ f34 f11 1"/>
                  <a:gd name="f44" fmla="*/ f36 f12 1"/>
                  <a:gd name="f45" fmla="*/ f35 f12 1"/>
                  <a:gd name="f46" fmla="*/ f37 f11 1"/>
                  <a:gd name="f47" fmla="*/ f38 f12 1"/>
                  <a:gd name="f48" fmla="*/ f39 f11 1"/>
                  <a:gd name="f49" fmla="*/ f40 f12 1"/>
                  <a:gd name="f50" fmla="*/ f41 f11 1"/>
                </a:gdLst>
                <a:ahLst/>
                <a:cxnLst>
                  <a:cxn ang="3cd4">
                    <a:pos x="hc" y="t"/>
                  </a:cxn>
                  <a:cxn ang="0">
                    <a:pos x="r" y="vc"/>
                  </a:cxn>
                  <a:cxn ang="cd4">
                    <a:pos x="hc" y="b"/>
                  </a:cxn>
                  <a:cxn ang="cd2">
                    <a:pos x="l" y="vc"/>
                  </a:cxn>
                  <a:cxn ang="f27">
                    <a:pos x="f46" y="f47"/>
                  </a:cxn>
                  <a:cxn ang="f27">
                    <a:pos x="f48" y="f49"/>
                  </a:cxn>
                  <a:cxn ang="f27">
                    <a:pos x="f50" y="f47"/>
                  </a:cxn>
                </a:cxnLst>
                <a:rect l="f42" t="f45" r="f43" b="f44"/>
                <a:pathLst>
                  <a:path w="40" h="20">
                    <a:moveTo>
                      <a:pt x="f6" y="f7"/>
                    </a:moveTo>
                    <a:cubicBezTo>
                      <a:pt x="f6" y="f8"/>
                      <a:pt x="f9" y="f5"/>
                      <a:pt x="f7" y="f5"/>
                    </a:cubicBezTo>
                    <a:cubicBezTo>
                      <a:pt x="f8" y="f5"/>
                      <a:pt x="f5" y="f8"/>
                      <a:pt x="f5" y="f7"/>
                    </a:cubicBezTo>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169" name="Oval 8">
                <a:extLst>
                  <a:ext uri="{FF2B5EF4-FFF2-40B4-BE49-F238E27FC236}">
                    <a16:creationId xmlns:a16="http://schemas.microsoft.com/office/drawing/2014/main" id="{7233FCD6-3F19-4CF4-B126-70C2C94271D1}"/>
                  </a:ext>
                </a:extLst>
              </p:cNvPr>
              <p:cNvSpPr/>
              <p:nvPr/>
            </p:nvSpPr>
            <p:spPr>
              <a:xfrm>
                <a:off x="3703329" y="5454213"/>
                <a:ext cx="101315" cy="10002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170" name="Freeform 9">
                <a:extLst>
                  <a:ext uri="{FF2B5EF4-FFF2-40B4-BE49-F238E27FC236}">
                    <a16:creationId xmlns:a16="http://schemas.microsoft.com/office/drawing/2014/main" id="{43CE024F-0E06-4EF4-B805-500186E63C4D}"/>
                  </a:ext>
                </a:extLst>
              </p:cNvPr>
              <p:cNvSpPr/>
              <p:nvPr/>
            </p:nvSpPr>
            <p:spPr>
              <a:xfrm>
                <a:off x="3682544" y="5554248"/>
                <a:ext cx="142884" cy="69640"/>
              </a:xfrm>
              <a:custGeom>
                <a:avLst/>
                <a:gdLst>
                  <a:gd name="f0" fmla="val 10800000"/>
                  <a:gd name="f1" fmla="val 5400000"/>
                  <a:gd name="f2" fmla="val 180"/>
                  <a:gd name="f3" fmla="val w"/>
                  <a:gd name="f4" fmla="val h"/>
                  <a:gd name="f5" fmla="val 0"/>
                  <a:gd name="f6" fmla="val 56"/>
                  <a:gd name="f7" fmla="val 28"/>
                  <a:gd name="f8" fmla="val 13"/>
                  <a:gd name="f9" fmla="val 44"/>
                  <a:gd name="f10" fmla="val 12"/>
                  <a:gd name="f11" fmla="+- 0 0 -90"/>
                  <a:gd name="f12" fmla="*/ f3 1 56"/>
                  <a:gd name="f13" fmla="*/ f4 1 28"/>
                  <a:gd name="f14" fmla="val f5"/>
                  <a:gd name="f15" fmla="val f6"/>
                  <a:gd name="f16" fmla="val f7"/>
                  <a:gd name="f17" fmla="*/ f11 f0 1"/>
                  <a:gd name="f18" fmla="+- f16 0 f14"/>
                  <a:gd name="f19" fmla="+- f15 0 f14"/>
                  <a:gd name="f20" fmla="*/ f17 1 f2"/>
                  <a:gd name="f21" fmla="*/ f19 1 56"/>
                  <a:gd name="f22" fmla="*/ f18 1 28"/>
                  <a:gd name="f23" fmla="*/ 56 f19 1"/>
                  <a:gd name="f24" fmla="*/ 28 f18 1"/>
                  <a:gd name="f25" fmla="*/ 28 f19 1"/>
                  <a:gd name="f26" fmla="*/ 0 f18 1"/>
                  <a:gd name="f27" fmla="*/ 0 f19 1"/>
                  <a:gd name="f28" fmla="+- f20 0 f1"/>
                  <a:gd name="f29" fmla="*/ f23 1 56"/>
                  <a:gd name="f30" fmla="*/ f24 1 28"/>
                  <a:gd name="f31" fmla="*/ f25 1 56"/>
                  <a:gd name="f32" fmla="*/ f26 1 28"/>
                  <a:gd name="f33" fmla="*/ f27 1 56"/>
                  <a:gd name="f34" fmla="*/ 0 1 f21"/>
                  <a:gd name="f35" fmla="*/ f15 1 f21"/>
                  <a:gd name="f36" fmla="*/ 0 1 f22"/>
                  <a:gd name="f37" fmla="*/ f16 1 f22"/>
                  <a:gd name="f38" fmla="*/ f29 1 f21"/>
                  <a:gd name="f39" fmla="*/ f30 1 f22"/>
                  <a:gd name="f40" fmla="*/ f31 1 f21"/>
                  <a:gd name="f41" fmla="*/ f32 1 f22"/>
                  <a:gd name="f42" fmla="*/ f33 1 f21"/>
                  <a:gd name="f43" fmla="*/ f34 f12 1"/>
                  <a:gd name="f44" fmla="*/ f35 f12 1"/>
                  <a:gd name="f45" fmla="*/ f37 f13 1"/>
                  <a:gd name="f46" fmla="*/ f36 f13 1"/>
                  <a:gd name="f47" fmla="*/ f38 f12 1"/>
                  <a:gd name="f48" fmla="*/ f39 f13 1"/>
                  <a:gd name="f49" fmla="*/ f40 f12 1"/>
                  <a:gd name="f50" fmla="*/ f41 f13 1"/>
                  <a:gd name="f51" fmla="*/ f42 f12 1"/>
                </a:gdLst>
                <a:ahLst/>
                <a:cxnLst>
                  <a:cxn ang="3cd4">
                    <a:pos x="hc" y="t"/>
                  </a:cxn>
                  <a:cxn ang="0">
                    <a:pos x="r" y="vc"/>
                  </a:cxn>
                  <a:cxn ang="cd4">
                    <a:pos x="hc" y="b"/>
                  </a:cxn>
                  <a:cxn ang="cd2">
                    <a:pos x="l" y="vc"/>
                  </a:cxn>
                  <a:cxn ang="f28">
                    <a:pos x="f47" y="f48"/>
                  </a:cxn>
                  <a:cxn ang="f28">
                    <a:pos x="f49" y="f50"/>
                  </a:cxn>
                  <a:cxn ang="f28">
                    <a:pos x="f51" y="f48"/>
                  </a:cxn>
                </a:cxnLst>
                <a:rect l="f43" t="f46" r="f44" b="f45"/>
                <a:pathLst>
                  <a:path w="56" h="28">
                    <a:moveTo>
                      <a:pt x="f6" y="f7"/>
                    </a:moveTo>
                    <a:cubicBezTo>
                      <a:pt x="f6" y="f8"/>
                      <a:pt x="f9" y="f5"/>
                      <a:pt x="f7" y="f5"/>
                    </a:cubicBezTo>
                    <a:cubicBezTo>
                      <a:pt x="f10" y="f5"/>
                      <a:pt x="f5" y="f8"/>
                      <a:pt x="f5" y="f7"/>
                    </a:cubicBezTo>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171" name="Freeform 10">
                <a:extLst>
                  <a:ext uri="{FF2B5EF4-FFF2-40B4-BE49-F238E27FC236}">
                    <a16:creationId xmlns:a16="http://schemas.microsoft.com/office/drawing/2014/main" id="{FFE899A4-8F4F-4484-87FA-FF62A93DC8B8}"/>
                  </a:ext>
                </a:extLst>
              </p:cNvPr>
              <p:cNvSpPr/>
              <p:nvPr/>
            </p:nvSpPr>
            <p:spPr>
              <a:xfrm>
                <a:off x="3804653" y="5454213"/>
                <a:ext cx="101315" cy="49377"/>
              </a:xfrm>
              <a:custGeom>
                <a:avLst/>
                <a:gdLst>
                  <a:gd name="f0" fmla="val 10800000"/>
                  <a:gd name="f1" fmla="val 5400000"/>
                  <a:gd name="f2" fmla="val 180"/>
                  <a:gd name="f3" fmla="val w"/>
                  <a:gd name="f4" fmla="val h"/>
                  <a:gd name="f5" fmla="val 0"/>
                  <a:gd name="f6" fmla="val 40"/>
                  <a:gd name="f7" fmla="val 20"/>
                  <a:gd name="f8" fmla="val 9"/>
                  <a:gd name="f9" fmla="val 31"/>
                  <a:gd name="f10" fmla="+- 0 0 -90"/>
                  <a:gd name="f11" fmla="*/ f3 1 40"/>
                  <a:gd name="f12" fmla="*/ f4 1 20"/>
                  <a:gd name="f13" fmla="val f5"/>
                  <a:gd name="f14" fmla="val f6"/>
                  <a:gd name="f15" fmla="val f7"/>
                  <a:gd name="f16" fmla="*/ f10 f0 1"/>
                  <a:gd name="f17" fmla="+- f15 0 f13"/>
                  <a:gd name="f18" fmla="+- f14 0 f13"/>
                  <a:gd name="f19" fmla="*/ f16 1 f2"/>
                  <a:gd name="f20" fmla="*/ f18 1 40"/>
                  <a:gd name="f21" fmla="*/ f17 1 20"/>
                  <a:gd name="f22" fmla="*/ 40 f18 1"/>
                  <a:gd name="f23" fmla="*/ 20 f17 1"/>
                  <a:gd name="f24" fmla="*/ 20 f18 1"/>
                  <a:gd name="f25" fmla="*/ 0 f17 1"/>
                  <a:gd name="f26" fmla="*/ 0 f18 1"/>
                  <a:gd name="f27" fmla="+- f19 0 f1"/>
                  <a:gd name="f28" fmla="*/ f22 1 40"/>
                  <a:gd name="f29" fmla="*/ f23 1 20"/>
                  <a:gd name="f30" fmla="*/ f24 1 40"/>
                  <a:gd name="f31" fmla="*/ f25 1 20"/>
                  <a:gd name="f32" fmla="*/ f26 1 40"/>
                  <a:gd name="f33" fmla="*/ 0 1 f20"/>
                  <a:gd name="f34" fmla="*/ f14 1 f20"/>
                  <a:gd name="f35" fmla="*/ 0 1 f21"/>
                  <a:gd name="f36" fmla="*/ f15 1 f21"/>
                  <a:gd name="f37" fmla="*/ f28 1 f20"/>
                  <a:gd name="f38" fmla="*/ f29 1 f21"/>
                  <a:gd name="f39" fmla="*/ f30 1 f20"/>
                  <a:gd name="f40" fmla="*/ f31 1 f21"/>
                  <a:gd name="f41" fmla="*/ f32 1 f20"/>
                  <a:gd name="f42" fmla="*/ f33 f11 1"/>
                  <a:gd name="f43" fmla="*/ f34 f11 1"/>
                  <a:gd name="f44" fmla="*/ f36 f12 1"/>
                  <a:gd name="f45" fmla="*/ f35 f12 1"/>
                  <a:gd name="f46" fmla="*/ f37 f11 1"/>
                  <a:gd name="f47" fmla="*/ f38 f12 1"/>
                  <a:gd name="f48" fmla="*/ f39 f11 1"/>
                  <a:gd name="f49" fmla="*/ f40 f12 1"/>
                  <a:gd name="f50" fmla="*/ f41 f11 1"/>
                </a:gdLst>
                <a:ahLst/>
                <a:cxnLst>
                  <a:cxn ang="3cd4">
                    <a:pos x="hc" y="t"/>
                  </a:cxn>
                  <a:cxn ang="0">
                    <a:pos x="r" y="vc"/>
                  </a:cxn>
                  <a:cxn ang="cd4">
                    <a:pos x="hc" y="b"/>
                  </a:cxn>
                  <a:cxn ang="cd2">
                    <a:pos x="l" y="vc"/>
                  </a:cxn>
                  <a:cxn ang="f27">
                    <a:pos x="f46" y="f47"/>
                  </a:cxn>
                  <a:cxn ang="f27">
                    <a:pos x="f48" y="f49"/>
                  </a:cxn>
                  <a:cxn ang="f27">
                    <a:pos x="f50" y="f47"/>
                  </a:cxn>
                </a:cxnLst>
                <a:rect l="f42" t="f45" r="f43" b="f44"/>
                <a:pathLst>
                  <a:path w="40" h="20">
                    <a:moveTo>
                      <a:pt x="f6" y="f7"/>
                    </a:moveTo>
                    <a:cubicBezTo>
                      <a:pt x="f6" y="f8"/>
                      <a:pt x="f9" y="f5"/>
                      <a:pt x="f7" y="f5"/>
                    </a:cubicBezTo>
                    <a:cubicBezTo>
                      <a:pt x="f8" y="f5"/>
                      <a:pt x="f5" y="f8"/>
                      <a:pt x="f5" y="f7"/>
                    </a:cubicBezTo>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grpSp>
        <p:grpSp>
          <p:nvGrpSpPr>
            <p:cNvPr id="161" name="Group 189">
              <a:extLst>
                <a:ext uri="{FF2B5EF4-FFF2-40B4-BE49-F238E27FC236}">
                  <a16:creationId xmlns:a16="http://schemas.microsoft.com/office/drawing/2014/main" id="{D4DF7A89-3FA9-405B-A063-EA04A4A4AFB0}"/>
                </a:ext>
              </a:extLst>
            </p:cNvPr>
            <p:cNvGrpSpPr/>
            <p:nvPr/>
          </p:nvGrpSpPr>
          <p:grpSpPr>
            <a:xfrm>
              <a:off x="3972482" y="5714085"/>
              <a:ext cx="327465" cy="322764"/>
              <a:chOff x="3972482" y="5714085"/>
              <a:chExt cx="327465" cy="322764"/>
            </a:xfrm>
          </p:grpSpPr>
          <p:sp>
            <p:nvSpPr>
              <p:cNvPr id="162" name="Freeform 44">
                <a:extLst>
                  <a:ext uri="{FF2B5EF4-FFF2-40B4-BE49-F238E27FC236}">
                    <a16:creationId xmlns:a16="http://schemas.microsoft.com/office/drawing/2014/main" id="{2B549BE3-6351-4DFD-9787-D58C43884973}"/>
                  </a:ext>
                </a:extLst>
              </p:cNvPr>
              <p:cNvSpPr/>
              <p:nvPr/>
            </p:nvSpPr>
            <p:spPr>
              <a:xfrm>
                <a:off x="3972482" y="5714085"/>
                <a:ext cx="120353" cy="131298"/>
              </a:xfrm>
              <a:custGeom>
                <a:avLst/>
                <a:gdLst>
                  <a:gd name="f0" fmla="val 10800000"/>
                  <a:gd name="f1" fmla="val 5400000"/>
                  <a:gd name="f2" fmla="val 180"/>
                  <a:gd name="f3" fmla="val w"/>
                  <a:gd name="f4" fmla="val h"/>
                  <a:gd name="f5" fmla="val 0"/>
                  <a:gd name="f6" fmla="val 82"/>
                  <a:gd name="f7" fmla="val 76"/>
                  <a:gd name="f8" fmla="val 79"/>
                  <a:gd name="f9" fmla="val 6"/>
                  <a:gd name="f10" fmla="val 2"/>
                  <a:gd name="f11" fmla="val 5"/>
                  <a:gd name="f12" fmla="+- 0 0 -90"/>
                  <a:gd name="f13" fmla="*/ f3 1 82"/>
                  <a:gd name="f14" fmla="*/ f4 1 82"/>
                  <a:gd name="f15" fmla="val f5"/>
                  <a:gd name="f16" fmla="val f6"/>
                  <a:gd name="f17" fmla="*/ f12 f0 1"/>
                  <a:gd name="f18" fmla="+- f16 0 f15"/>
                  <a:gd name="f19" fmla="*/ f17 1 f2"/>
                  <a:gd name="f20" fmla="*/ f18 1 82"/>
                  <a:gd name="f21" fmla="*/ 82 f18 1"/>
                  <a:gd name="f22" fmla="*/ 76 f18 1"/>
                  <a:gd name="f23" fmla="*/ 6 f18 1"/>
                  <a:gd name="f24" fmla="*/ 0 f18 1"/>
                  <a:gd name="f25" fmla="*/ 5 f18 1"/>
                  <a:gd name="f26" fmla="+- f19 0 f1"/>
                  <a:gd name="f27" fmla="*/ f21 1 82"/>
                  <a:gd name="f28" fmla="*/ f22 1 82"/>
                  <a:gd name="f29" fmla="*/ f23 1 82"/>
                  <a:gd name="f30" fmla="*/ f24 1 82"/>
                  <a:gd name="f31" fmla="*/ f25 1 82"/>
                  <a:gd name="f32" fmla="*/ 0 1 f20"/>
                  <a:gd name="f33" fmla="*/ f16 1 f20"/>
                  <a:gd name="f34" fmla="*/ f27 1 f20"/>
                  <a:gd name="f35" fmla="*/ f28 1 f20"/>
                  <a:gd name="f36" fmla="*/ f29 1 f20"/>
                  <a:gd name="f37" fmla="*/ f30 1 f20"/>
                  <a:gd name="f38" fmla="*/ f31 1 f20"/>
                  <a:gd name="f39" fmla="*/ f32 f13 1"/>
                  <a:gd name="f40" fmla="*/ f33 f13 1"/>
                  <a:gd name="f41" fmla="*/ f33 f14 1"/>
                  <a:gd name="f42" fmla="*/ f32 f14 1"/>
                  <a:gd name="f43" fmla="*/ f34 f13 1"/>
                  <a:gd name="f44" fmla="*/ f35 f14 1"/>
                  <a:gd name="f45" fmla="*/ f35 f13 1"/>
                  <a:gd name="f46" fmla="*/ f34 f14 1"/>
                  <a:gd name="f47" fmla="*/ f36 f13 1"/>
                  <a:gd name="f48" fmla="*/ f37 f13 1"/>
                  <a:gd name="f49" fmla="*/ f38 f14 1"/>
                  <a:gd name="f50" fmla="*/ f37 f14 1"/>
                </a:gdLst>
                <a:ahLst/>
                <a:cxnLst>
                  <a:cxn ang="3cd4">
                    <a:pos x="hc" y="t"/>
                  </a:cxn>
                  <a:cxn ang="0">
                    <a:pos x="r" y="vc"/>
                  </a:cxn>
                  <a:cxn ang="cd4">
                    <a:pos x="hc" y="b"/>
                  </a:cxn>
                  <a:cxn ang="cd2">
                    <a:pos x="l" y="vc"/>
                  </a:cxn>
                  <a:cxn ang="f26">
                    <a:pos x="f43" y="f44"/>
                  </a:cxn>
                  <a:cxn ang="f26">
                    <a:pos x="f45" y="f46"/>
                  </a:cxn>
                  <a:cxn ang="f26">
                    <a:pos x="f47" y="f46"/>
                  </a:cxn>
                  <a:cxn ang="f26">
                    <a:pos x="f48" y="f44"/>
                  </a:cxn>
                  <a:cxn ang="f26">
                    <a:pos x="f48" y="f49"/>
                  </a:cxn>
                  <a:cxn ang="f26">
                    <a:pos x="f47" y="f50"/>
                  </a:cxn>
                  <a:cxn ang="f26">
                    <a:pos x="f45" y="f50"/>
                  </a:cxn>
                  <a:cxn ang="f26">
                    <a:pos x="f43" y="f49"/>
                  </a:cxn>
                  <a:cxn ang="f26">
                    <a:pos x="f43" y="f44"/>
                  </a:cxn>
                </a:cxnLst>
                <a:rect l="f39" t="f42" r="f40" b="f41"/>
                <a:pathLst>
                  <a:path w="82" h="82">
                    <a:moveTo>
                      <a:pt x="f6" y="f7"/>
                    </a:moveTo>
                    <a:cubicBezTo>
                      <a:pt x="f6" y="f8"/>
                      <a:pt x="f8" y="f6"/>
                      <a:pt x="f7" y="f6"/>
                    </a:cubicBezTo>
                    <a:cubicBezTo>
                      <a:pt x="f9" y="f6"/>
                      <a:pt x="f9" y="f6"/>
                      <a:pt x="f9" y="f6"/>
                    </a:cubicBezTo>
                    <a:cubicBezTo>
                      <a:pt x="f10" y="f6"/>
                      <a:pt x="f5" y="f8"/>
                      <a:pt x="f5" y="f7"/>
                    </a:cubicBezTo>
                    <a:cubicBezTo>
                      <a:pt x="f5" y="f11"/>
                      <a:pt x="f5" y="f11"/>
                      <a:pt x="f5" y="f11"/>
                    </a:cubicBezTo>
                    <a:cubicBezTo>
                      <a:pt x="f5" y="f10"/>
                      <a:pt x="f10" y="f5"/>
                      <a:pt x="f9" y="f5"/>
                    </a:cubicBezTo>
                    <a:cubicBezTo>
                      <a:pt x="f7" y="f5"/>
                      <a:pt x="f7" y="f5"/>
                      <a:pt x="f7" y="f5"/>
                    </a:cubicBezTo>
                    <a:cubicBezTo>
                      <a:pt x="f8" y="f5"/>
                      <a:pt x="f6" y="f10"/>
                      <a:pt x="f6" y="f11"/>
                    </a:cubicBezTo>
                    <a:lnTo>
                      <a:pt x="f6" y="f7"/>
                    </a:lnTo>
                    <a:close/>
                  </a:path>
                </a:pathLst>
              </a:custGeom>
              <a:solidFill>
                <a:srgbClr val="757575"/>
              </a:solid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002050"/>
                  </a:solidFill>
                  <a:effectLst/>
                  <a:uLnTx/>
                  <a:uFillTx/>
                  <a:latin typeface="Segoe UI Semilight"/>
                  <a:ea typeface="+mn-ea"/>
                  <a:cs typeface="+mn-cs"/>
                </a:endParaRPr>
              </a:p>
            </p:txBody>
          </p:sp>
          <p:sp>
            <p:nvSpPr>
              <p:cNvPr id="163" name="Freeform 45">
                <a:extLst>
                  <a:ext uri="{FF2B5EF4-FFF2-40B4-BE49-F238E27FC236}">
                    <a16:creationId xmlns:a16="http://schemas.microsoft.com/office/drawing/2014/main" id="{BB7ED9B1-D0B8-45DD-BE5A-60F80474DC74}"/>
                  </a:ext>
                </a:extLst>
              </p:cNvPr>
              <p:cNvSpPr/>
              <p:nvPr/>
            </p:nvSpPr>
            <p:spPr>
              <a:xfrm>
                <a:off x="3972482" y="5867265"/>
                <a:ext cx="120353" cy="65644"/>
              </a:xfrm>
              <a:custGeom>
                <a:avLst/>
                <a:gdLst>
                  <a:gd name="f0" fmla="val 10800000"/>
                  <a:gd name="f1" fmla="val 5400000"/>
                  <a:gd name="f2" fmla="val 180"/>
                  <a:gd name="f3" fmla="val w"/>
                  <a:gd name="f4" fmla="val h"/>
                  <a:gd name="f5" fmla="val 0"/>
                  <a:gd name="f6" fmla="val 82"/>
                  <a:gd name="f7" fmla="val 41"/>
                  <a:gd name="f8" fmla="val 38"/>
                  <a:gd name="f9" fmla="val 39"/>
                  <a:gd name="f10" fmla="val 79"/>
                  <a:gd name="f11" fmla="val 76"/>
                  <a:gd name="f12" fmla="val 6"/>
                  <a:gd name="f13" fmla="val 2"/>
                  <a:gd name="f14" fmla="val 3"/>
                  <a:gd name="f15" fmla="val 1"/>
                  <a:gd name="f16" fmla="+- 0 0 -90"/>
                  <a:gd name="f17" fmla="*/ f3 1 82"/>
                  <a:gd name="f18" fmla="*/ f4 1 41"/>
                  <a:gd name="f19" fmla="val f5"/>
                  <a:gd name="f20" fmla="val f6"/>
                  <a:gd name="f21" fmla="val f7"/>
                  <a:gd name="f22" fmla="*/ f16 f0 1"/>
                  <a:gd name="f23" fmla="+- f21 0 f19"/>
                  <a:gd name="f24" fmla="+- f20 0 f19"/>
                  <a:gd name="f25" fmla="*/ f22 1 f2"/>
                  <a:gd name="f26" fmla="*/ f24 1 82"/>
                  <a:gd name="f27" fmla="*/ f23 1 41"/>
                  <a:gd name="f28" fmla="*/ 82 f24 1"/>
                  <a:gd name="f29" fmla="*/ 38 f23 1"/>
                  <a:gd name="f30" fmla="*/ 76 f24 1"/>
                  <a:gd name="f31" fmla="*/ 41 f23 1"/>
                  <a:gd name="f32" fmla="*/ 6 f24 1"/>
                  <a:gd name="f33" fmla="*/ 0 f24 1"/>
                  <a:gd name="f34" fmla="*/ 3 f23 1"/>
                  <a:gd name="f35" fmla="*/ 0 f23 1"/>
                  <a:gd name="f36" fmla="+- f25 0 f1"/>
                  <a:gd name="f37" fmla="*/ f28 1 82"/>
                  <a:gd name="f38" fmla="*/ f29 1 41"/>
                  <a:gd name="f39" fmla="*/ f30 1 82"/>
                  <a:gd name="f40" fmla="*/ f31 1 41"/>
                  <a:gd name="f41" fmla="*/ f32 1 82"/>
                  <a:gd name="f42" fmla="*/ f33 1 82"/>
                  <a:gd name="f43" fmla="*/ f34 1 41"/>
                  <a:gd name="f44" fmla="*/ f35 1 41"/>
                  <a:gd name="f45" fmla="*/ 0 1 f26"/>
                  <a:gd name="f46" fmla="*/ f20 1 f26"/>
                  <a:gd name="f47" fmla="*/ 0 1 f27"/>
                  <a:gd name="f48" fmla="*/ f21 1 f27"/>
                  <a:gd name="f49" fmla="*/ f37 1 f26"/>
                  <a:gd name="f50" fmla="*/ f38 1 f27"/>
                  <a:gd name="f51" fmla="*/ f39 1 f26"/>
                  <a:gd name="f52" fmla="*/ f40 1 f27"/>
                  <a:gd name="f53" fmla="*/ f41 1 f26"/>
                  <a:gd name="f54" fmla="*/ f42 1 f26"/>
                  <a:gd name="f55" fmla="*/ f43 1 f27"/>
                  <a:gd name="f56" fmla="*/ f44 1 f27"/>
                  <a:gd name="f57" fmla="*/ f45 f17 1"/>
                  <a:gd name="f58" fmla="*/ f46 f17 1"/>
                  <a:gd name="f59" fmla="*/ f48 f18 1"/>
                  <a:gd name="f60" fmla="*/ f47 f18 1"/>
                  <a:gd name="f61" fmla="*/ f49 f17 1"/>
                  <a:gd name="f62" fmla="*/ f50 f18 1"/>
                  <a:gd name="f63" fmla="*/ f51 f17 1"/>
                  <a:gd name="f64" fmla="*/ f52 f18 1"/>
                  <a:gd name="f65" fmla="*/ f53 f17 1"/>
                  <a:gd name="f66" fmla="*/ f54 f17 1"/>
                  <a:gd name="f67" fmla="*/ f55 f18 1"/>
                  <a:gd name="f68" fmla="*/ f56 f18 1"/>
                </a:gdLst>
                <a:ahLst/>
                <a:cxnLst>
                  <a:cxn ang="3cd4">
                    <a:pos x="hc" y="t"/>
                  </a:cxn>
                  <a:cxn ang="0">
                    <a:pos x="r" y="vc"/>
                  </a:cxn>
                  <a:cxn ang="cd4">
                    <a:pos x="hc" y="b"/>
                  </a:cxn>
                  <a:cxn ang="cd2">
                    <a:pos x="l" y="vc"/>
                  </a:cxn>
                  <a:cxn ang="f36">
                    <a:pos x="f61" y="f62"/>
                  </a:cxn>
                  <a:cxn ang="f36">
                    <a:pos x="f63" y="f64"/>
                  </a:cxn>
                  <a:cxn ang="f36">
                    <a:pos x="f65" y="f64"/>
                  </a:cxn>
                  <a:cxn ang="f36">
                    <a:pos x="f66" y="f62"/>
                  </a:cxn>
                  <a:cxn ang="f36">
                    <a:pos x="f66" y="f67"/>
                  </a:cxn>
                  <a:cxn ang="f36">
                    <a:pos x="f65" y="f68"/>
                  </a:cxn>
                  <a:cxn ang="f36">
                    <a:pos x="f63" y="f68"/>
                  </a:cxn>
                  <a:cxn ang="f36">
                    <a:pos x="f61" y="f67"/>
                  </a:cxn>
                  <a:cxn ang="f36">
                    <a:pos x="f61" y="f62"/>
                  </a:cxn>
                </a:cxnLst>
                <a:rect l="f57" t="f60" r="f58" b="f59"/>
                <a:pathLst>
                  <a:path w="82" h="41">
                    <a:moveTo>
                      <a:pt x="f6" y="f8"/>
                    </a:moveTo>
                    <a:cubicBezTo>
                      <a:pt x="f6" y="f9"/>
                      <a:pt x="f10" y="f7"/>
                      <a:pt x="f11" y="f7"/>
                    </a:cubicBezTo>
                    <a:cubicBezTo>
                      <a:pt x="f12" y="f7"/>
                      <a:pt x="f12" y="f7"/>
                      <a:pt x="f12" y="f7"/>
                    </a:cubicBezTo>
                    <a:cubicBezTo>
                      <a:pt x="f13" y="f7"/>
                      <a:pt x="f5" y="f9"/>
                      <a:pt x="f5" y="f8"/>
                    </a:cubicBezTo>
                    <a:cubicBezTo>
                      <a:pt x="f5" y="f14"/>
                      <a:pt x="f5" y="f14"/>
                      <a:pt x="f5" y="f14"/>
                    </a:cubicBezTo>
                    <a:cubicBezTo>
                      <a:pt x="f5" y="f15"/>
                      <a:pt x="f13" y="f5"/>
                      <a:pt x="f12" y="f5"/>
                    </a:cubicBezTo>
                    <a:cubicBezTo>
                      <a:pt x="f11" y="f5"/>
                      <a:pt x="f11" y="f5"/>
                      <a:pt x="f11" y="f5"/>
                    </a:cubicBezTo>
                    <a:cubicBezTo>
                      <a:pt x="f10" y="f5"/>
                      <a:pt x="f6" y="f15"/>
                      <a:pt x="f6" y="f14"/>
                    </a:cubicBezTo>
                    <a:lnTo>
                      <a:pt x="f6" y="f8"/>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002050"/>
                  </a:solidFill>
                  <a:effectLst/>
                  <a:uLnTx/>
                  <a:uFillTx/>
                  <a:latin typeface="Segoe UI Semilight"/>
                  <a:ea typeface="+mn-ea"/>
                  <a:cs typeface="+mn-cs"/>
                </a:endParaRPr>
              </a:p>
            </p:txBody>
          </p:sp>
          <p:sp>
            <p:nvSpPr>
              <p:cNvPr id="164" name="Freeform 46">
                <a:extLst>
                  <a:ext uri="{FF2B5EF4-FFF2-40B4-BE49-F238E27FC236}">
                    <a16:creationId xmlns:a16="http://schemas.microsoft.com/office/drawing/2014/main" id="{CE7215FE-BDE7-4020-9D6D-DDD87517AF3F}"/>
                  </a:ext>
                </a:extLst>
              </p:cNvPr>
              <p:cNvSpPr/>
              <p:nvPr/>
            </p:nvSpPr>
            <p:spPr>
              <a:xfrm>
                <a:off x="4114717" y="5714085"/>
                <a:ext cx="185230" cy="218834"/>
              </a:xfrm>
              <a:custGeom>
                <a:avLst/>
                <a:gdLst>
                  <a:gd name="f0" fmla="val 10800000"/>
                  <a:gd name="f1" fmla="val 5400000"/>
                  <a:gd name="f2" fmla="val 180"/>
                  <a:gd name="f3" fmla="val w"/>
                  <a:gd name="f4" fmla="val h"/>
                  <a:gd name="f5" fmla="val 0"/>
                  <a:gd name="f6" fmla="val 126"/>
                  <a:gd name="f7" fmla="val 137"/>
                  <a:gd name="f8" fmla="val 127"/>
                  <a:gd name="f9" fmla="val 133"/>
                  <a:gd name="f10" fmla="val 122"/>
                  <a:gd name="f11" fmla="val 117"/>
                  <a:gd name="f12" fmla="val 9"/>
                  <a:gd name="f13" fmla="val 4"/>
                  <a:gd name="f14" fmla="+- 0 0 -90"/>
                  <a:gd name="f15" fmla="*/ f3 1 126"/>
                  <a:gd name="f16" fmla="*/ f4 1 137"/>
                  <a:gd name="f17" fmla="val f5"/>
                  <a:gd name="f18" fmla="val f6"/>
                  <a:gd name="f19" fmla="val f7"/>
                  <a:gd name="f20" fmla="*/ f14 f0 1"/>
                  <a:gd name="f21" fmla="+- f19 0 f17"/>
                  <a:gd name="f22" fmla="+- f18 0 f17"/>
                  <a:gd name="f23" fmla="*/ f20 1 f2"/>
                  <a:gd name="f24" fmla="*/ f22 1 126"/>
                  <a:gd name="f25" fmla="*/ f21 1 137"/>
                  <a:gd name="f26" fmla="*/ 126 f22 1"/>
                  <a:gd name="f27" fmla="*/ 127 f21 1"/>
                  <a:gd name="f28" fmla="*/ 117 f22 1"/>
                  <a:gd name="f29" fmla="*/ 137 f21 1"/>
                  <a:gd name="f30" fmla="*/ 9 f22 1"/>
                  <a:gd name="f31" fmla="*/ 0 f22 1"/>
                  <a:gd name="f32" fmla="*/ 9 f21 1"/>
                  <a:gd name="f33" fmla="*/ 0 f21 1"/>
                  <a:gd name="f34" fmla="+- f23 0 f1"/>
                  <a:gd name="f35" fmla="*/ f26 1 126"/>
                  <a:gd name="f36" fmla="*/ f27 1 137"/>
                  <a:gd name="f37" fmla="*/ f28 1 126"/>
                  <a:gd name="f38" fmla="*/ f29 1 137"/>
                  <a:gd name="f39" fmla="*/ f30 1 126"/>
                  <a:gd name="f40" fmla="*/ f31 1 126"/>
                  <a:gd name="f41" fmla="*/ f32 1 137"/>
                  <a:gd name="f42" fmla="*/ f33 1 137"/>
                  <a:gd name="f43" fmla="*/ 0 1 f24"/>
                  <a:gd name="f44" fmla="*/ f18 1 f24"/>
                  <a:gd name="f45" fmla="*/ 0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26" h="137">
                    <a:moveTo>
                      <a:pt x="f6" y="f8"/>
                    </a:moveTo>
                    <a:cubicBezTo>
                      <a:pt x="f6" y="f9"/>
                      <a:pt x="f10" y="f7"/>
                      <a:pt x="f11" y="f7"/>
                    </a:cubicBezTo>
                    <a:cubicBezTo>
                      <a:pt x="f12" y="f7"/>
                      <a:pt x="f12" y="f7"/>
                      <a:pt x="f12" y="f7"/>
                    </a:cubicBezTo>
                    <a:cubicBezTo>
                      <a:pt x="f13" y="f7"/>
                      <a:pt x="f5" y="f9"/>
                      <a:pt x="f5" y="f8"/>
                    </a:cubicBezTo>
                    <a:cubicBezTo>
                      <a:pt x="f5" y="f12"/>
                      <a:pt x="f5" y="f12"/>
                      <a:pt x="f5" y="f12"/>
                    </a:cubicBezTo>
                    <a:cubicBezTo>
                      <a:pt x="f5" y="f13"/>
                      <a:pt x="f13" y="f5"/>
                      <a:pt x="f12" y="f5"/>
                    </a:cubicBezTo>
                    <a:cubicBezTo>
                      <a:pt x="f11" y="f5"/>
                      <a:pt x="f11" y="f5"/>
                      <a:pt x="f11" y="f5"/>
                    </a:cubicBezTo>
                    <a:cubicBezTo>
                      <a:pt x="f10" y="f5"/>
                      <a:pt x="f6" y="f13"/>
                      <a:pt x="f6" y="f12"/>
                    </a:cubicBezTo>
                    <a:lnTo>
                      <a:pt x="f6" y="f8"/>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002050"/>
                  </a:solidFill>
                  <a:effectLst/>
                  <a:uLnTx/>
                  <a:uFillTx/>
                  <a:latin typeface="Segoe UI Semilight"/>
                  <a:ea typeface="+mn-ea"/>
                  <a:cs typeface="+mn-cs"/>
                </a:endParaRPr>
              </a:p>
            </p:txBody>
          </p:sp>
          <p:sp>
            <p:nvSpPr>
              <p:cNvPr id="165" name="Freeform 47">
                <a:extLst>
                  <a:ext uri="{FF2B5EF4-FFF2-40B4-BE49-F238E27FC236}">
                    <a16:creationId xmlns:a16="http://schemas.microsoft.com/office/drawing/2014/main" id="{37F563C1-CC3A-4335-AF3B-EADFE98CB760}"/>
                  </a:ext>
                </a:extLst>
              </p:cNvPr>
              <p:cNvSpPr/>
              <p:nvPr/>
            </p:nvSpPr>
            <p:spPr>
              <a:xfrm>
                <a:off x="3972482" y="5958696"/>
                <a:ext cx="327464" cy="78153"/>
              </a:xfrm>
              <a:custGeom>
                <a:avLst/>
                <a:gdLst>
                  <a:gd name="f0" fmla="val 10800000"/>
                  <a:gd name="f1" fmla="val 5400000"/>
                  <a:gd name="f2" fmla="val 180"/>
                  <a:gd name="f3" fmla="val w"/>
                  <a:gd name="f4" fmla="val h"/>
                  <a:gd name="f5" fmla="val 0"/>
                  <a:gd name="f6" fmla="val 223"/>
                  <a:gd name="f7" fmla="val 49"/>
                  <a:gd name="f8" fmla="val 46"/>
                  <a:gd name="f9" fmla="val 48"/>
                  <a:gd name="f10" fmla="val 216"/>
                  <a:gd name="f11" fmla="val 208"/>
                  <a:gd name="f12" fmla="val 15"/>
                  <a:gd name="f13" fmla="val 7"/>
                  <a:gd name="f14" fmla="val 3"/>
                  <a:gd name="f15" fmla="val 1"/>
                  <a:gd name="f16" fmla="+- 0 0 -90"/>
                  <a:gd name="f17" fmla="*/ f3 1 223"/>
                  <a:gd name="f18" fmla="*/ f4 1 49"/>
                  <a:gd name="f19" fmla="val f5"/>
                  <a:gd name="f20" fmla="val f6"/>
                  <a:gd name="f21" fmla="val f7"/>
                  <a:gd name="f22" fmla="*/ f16 f0 1"/>
                  <a:gd name="f23" fmla="+- f21 0 f19"/>
                  <a:gd name="f24" fmla="+- f20 0 f19"/>
                  <a:gd name="f25" fmla="*/ f22 1 f2"/>
                  <a:gd name="f26" fmla="*/ f24 1 223"/>
                  <a:gd name="f27" fmla="*/ f23 1 49"/>
                  <a:gd name="f28" fmla="*/ 223 f24 1"/>
                  <a:gd name="f29" fmla="*/ 46 f23 1"/>
                  <a:gd name="f30" fmla="*/ 208 f24 1"/>
                  <a:gd name="f31" fmla="*/ 49 f23 1"/>
                  <a:gd name="f32" fmla="*/ 15 f24 1"/>
                  <a:gd name="f33" fmla="*/ 0 f24 1"/>
                  <a:gd name="f34" fmla="*/ 3 f23 1"/>
                  <a:gd name="f35" fmla="*/ 0 f23 1"/>
                  <a:gd name="f36" fmla="+- f25 0 f1"/>
                  <a:gd name="f37" fmla="*/ f28 1 223"/>
                  <a:gd name="f38" fmla="*/ f29 1 49"/>
                  <a:gd name="f39" fmla="*/ f30 1 223"/>
                  <a:gd name="f40" fmla="*/ f31 1 49"/>
                  <a:gd name="f41" fmla="*/ f32 1 223"/>
                  <a:gd name="f42" fmla="*/ f33 1 223"/>
                  <a:gd name="f43" fmla="*/ f34 1 49"/>
                  <a:gd name="f44" fmla="*/ f35 1 49"/>
                  <a:gd name="f45" fmla="*/ 0 1 f26"/>
                  <a:gd name="f46" fmla="*/ f20 1 f26"/>
                  <a:gd name="f47" fmla="*/ 0 1 f27"/>
                  <a:gd name="f48" fmla="*/ f21 1 f27"/>
                  <a:gd name="f49" fmla="*/ f37 1 f26"/>
                  <a:gd name="f50" fmla="*/ f38 1 f27"/>
                  <a:gd name="f51" fmla="*/ f39 1 f26"/>
                  <a:gd name="f52" fmla="*/ f40 1 f27"/>
                  <a:gd name="f53" fmla="*/ f41 1 f26"/>
                  <a:gd name="f54" fmla="*/ f42 1 f26"/>
                  <a:gd name="f55" fmla="*/ f43 1 f27"/>
                  <a:gd name="f56" fmla="*/ f44 1 f27"/>
                  <a:gd name="f57" fmla="*/ f45 f17 1"/>
                  <a:gd name="f58" fmla="*/ f46 f17 1"/>
                  <a:gd name="f59" fmla="*/ f48 f18 1"/>
                  <a:gd name="f60" fmla="*/ f47 f18 1"/>
                  <a:gd name="f61" fmla="*/ f49 f17 1"/>
                  <a:gd name="f62" fmla="*/ f50 f18 1"/>
                  <a:gd name="f63" fmla="*/ f51 f17 1"/>
                  <a:gd name="f64" fmla="*/ f52 f18 1"/>
                  <a:gd name="f65" fmla="*/ f53 f17 1"/>
                  <a:gd name="f66" fmla="*/ f54 f17 1"/>
                  <a:gd name="f67" fmla="*/ f55 f18 1"/>
                  <a:gd name="f68" fmla="*/ f56 f18 1"/>
                </a:gdLst>
                <a:ahLst/>
                <a:cxnLst>
                  <a:cxn ang="3cd4">
                    <a:pos x="hc" y="t"/>
                  </a:cxn>
                  <a:cxn ang="0">
                    <a:pos x="r" y="vc"/>
                  </a:cxn>
                  <a:cxn ang="cd4">
                    <a:pos x="hc" y="b"/>
                  </a:cxn>
                  <a:cxn ang="cd2">
                    <a:pos x="l" y="vc"/>
                  </a:cxn>
                  <a:cxn ang="f36">
                    <a:pos x="f61" y="f62"/>
                  </a:cxn>
                  <a:cxn ang="f36">
                    <a:pos x="f63" y="f64"/>
                  </a:cxn>
                  <a:cxn ang="f36">
                    <a:pos x="f65" y="f64"/>
                  </a:cxn>
                  <a:cxn ang="f36">
                    <a:pos x="f66" y="f62"/>
                  </a:cxn>
                  <a:cxn ang="f36">
                    <a:pos x="f66" y="f67"/>
                  </a:cxn>
                  <a:cxn ang="f36">
                    <a:pos x="f65" y="f68"/>
                  </a:cxn>
                  <a:cxn ang="f36">
                    <a:pos x="f63" y="f68"/>
                  </a:cxn>
                  <a:cxn ang="f36">
                    <a:pos x="f61" y="f67"/>
                  </a:cxn>
                  <a:cxn ang="f36">
                    <a:pos x="f61" y="f62"/>
                  </a:cxn>
                </a:cxnLst>
                <a:rect l="f57" t="f60" r="f58" b="f59"/>
                <a:pathLst>
                  <a:path w="223" h="49">
                    <a:moveTo>
                      <a:pt x="f6" y="f8"/>
                    </a:moveTo>
                    <a:cubicBezTo>
                      <a:pt x="f6" y="f9"/>
                      <a:pt x="f10" y="f7"/>
                      <a:pt x="f11" y="f7"/>
                    </a:cubicBezTo>
                    <a:cubicBezTo>
                      <a:pt x="f12" y="f7"/>
                      <a:pt x="f12" y="f7"/>
                      <a:pt x="f12" y="f7"/>
                    </a:cubicBezTo>
                    <a:cubicBezTo>
                      <a:pt x="f13" y="f7"/>
                      <a:pt x="f5" y="f9"/>
                      <a:pt x="f5" y="f8"/>
                    </a:cubicBezTo>
                    <a:cubicBezTo>
                      <a:pt x="f5" y="f14"/>
                      <a:pt x="f5" y="f14"/>
                      <a:pt x="f5" y="f14"/>
                    </a:cubicBezTo>
                    <a:cubicBezTo>
                      <a:pt x="f5" y="f15"/>
                      <a:pt x="f13" y="f5"/>
                      <a:pt x="f12" y="f5"/>
                    </a:cubicBezTo>
                    <a:cubicBezTo>
                      <a:pt x="f11" y="f5"/>
                      <a:pt x="f11" y="f5"/>
                      <a:pt x="f11" y="f5"/>
                    </a:cubicBezTo>
                    <a:cubicBezTo>
                      <a:pt x="f10" y="f5"/>
                      <a:pt x="f6" y="f15"/>
                      <a:pt x="f6" y="f14"/>
                    </a:cubicBezTo>
                    <a:lnTo>
                      <a:pt x="f6" y="f8"/>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002050"/>
                  </a:solidFill>
                  <a:effectLst/>
                  <a:uLnTx/>
                  <a:uFillTx/>
                  <a:latin typeface="Segoe UI Semilight"/>
                  <a:ea typeface="+mn-ea"/>
                  <a:cs typeface="+mn-cs"/>
                </a:endParaRPr>
              </a:p>
            </p:txBody>
          </p:sp>
        </p:grpSp>
      </p:grpSp>
      <p:grpSp>
        <p:nvGrpSpPr>
          <p:cNvPr id="190" name="Group 189">
            <a:extLst>
              <a:ext uri="{FF2B5EF4-FFF2-40B4-BE49-F238E27FC236}">
                <a16:creationId xmlns:a16="http://schemas.microsoft.com/office/drawing/2014/main" id="{8FA1C14C-8CE6-477B-9A03-73436ED6C7EA}"/>
              </a:ext>
            </a:extLst>
          </p:cNvPr>
          <p:cNvGrpSpPr/>
          <p:nvPr/>
        </p:nvGrpSpPr>
        <p:grpSpPr>
          <a:xfrm>
            <a:off x="7040932" y="4741765"/>
            <a:ext cx="830499" cy="830499"/>
            <a:chOff x="8163468" y="1926837"/>
            <a:chExt cx="1120531" cy="1120531"/>
          </a:xfrm>
        </p:grpSpPr>
        <p:sp>
          <p:nvSpPr>
            <p:cNvPr id="191" name="Oval 246">
              <a:extLst>
                <a:ext uri="{FF2B5EF4-FFF2-40B4-BE49-F238E27FC236}">
                  <a16:creationId xmlns:a16="http://schemas.microsoft.com/office/drawing/2014/main" id="{D438327E-98FB-44D5-B4B7-8CE507010E5E}"/>
                </a:ext>
              </a:extLst>
            </p:cNvPr>
            <p:cNvSpPr/>
            <p:nvPr/>
          </p:nvSpPr>
          <p:spPr>
            <a:xfrm>
              <a:off x="8163468" y="1926837"/>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98425"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192" name="Picture 191" descr="A picture containing vector graphics&#10;&#10;Description generated with high confidence">
              <a:extLst>
                <a:ext uri="{FF2B5EF4-FFF2-40B4-BE49-F238E27FC236}">
                  <a16:creationId xmlns:a16="http://schemas.microsoft.com/office/drawing/2014/main" id="{C9239F82-DA69-403D-A5DD-61F339A619C0}"/>
                </a:ext>
              </a:extLst>
            </p:cNvPr>
            <p:cNvPicPr>
              <a:picLocks noChangeAspect="1"/>
            </p:cNvPicPr>
            <p:nvPr/>
          </p:nvPicPr>
          <p:blipFill rotWithShape="1">
            <a:blip r:embed="rId17" cstate="hqprint">
              <a:biLevel thresh="50000"/>
              <a:extLst>
                <a:ext uri="{28A0092B-C50C-407E-A947-70E740481C1C}">
                  <a14:useLocalDpi xmlns:a14="http://schemas.microsoft.com/office/drawing/2010/main" val="0"/>
                </a:ext>
              </a:extLst>
            </a:blip>
            <a:srcRect/>
            <a:stretch/>
          </p:blipFill>
          <p:spPr>
            <a:xfrm>
              <a:off x="8225505" y="1988874"/>
              <a:ext cx="996455" cy="996455"/>
            </a:xfrm>
            <a:prstGeom prst="ellipse">
              <a:avLst/>
            </a:prstGeom>
          </p:spPr>
        </p:pic>
      </p:grpSp>
      <p:grpSp>
        <p:nvGrpSpPr>
          <p:cNvPr id="193" name="Group 266">
            <a:extLst>
              <a:ext uri="{FF2B5EF4-FFF2-40B4-BE49-F238E27FC236}">
                <a16:creationId xmlns:a16="http://schemas.microsoft.com/office/drawing/2014/main" id="{5A79FC95-2296-47DC-AA2E-A063D86642A6}"/>
              </a:ext>
            </a:extLst>
          </p:cNvPr>
          <p:cNvGrpSpPr/>
          <p:nvPr/>
        </p:nvGrpSpPr>
        <p:grpSpPr>
          <a:xfrm>
            <a:off x="3182696" y="3317196"/>
            <a:ext cx="1120531" cy="1120531"/>
            <a:chOff x="6755587" y="4099383"/>
            <a:chExt cx="1143000" cy="1143000"/>
          </a:xfrm>
        </p:grpSpPr>
        <p:sp>
          <p:nvSpPr>
            <p:cNvPr id="194" name="Oval 267">
              <a:extLst>
                <a:ext uri="{FF2B5EF4-FFF2-40B4-BE49-F238E27FC236}">
                  <a16:creationId xmlns:a16="http://schemas.microsoft.com/office/drawing/2014/main" id="{CC9011EB-CF44-4681-825B-822210FD5890}"/>
                </a:ext>
              </a:extLst>
            </p:cNvPr>
            <p:cNvSpPr/>
            <p:nvPr/>
          </p:nvSpPr>
          <p:spPr>
            <a:xfrm>
              <a:off x="6755587" y="4099383"/>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98425"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95" name="Group 268">
              <a:extLst>
                <a:ext uri="{FF2B5EF4-FFF2-40B4-BE49-F238E27FC236}">
                  <a16:creationId xmlns:a16="http://schemas.microsoft.com/office/drawing/2014/main" id="{16B03E67-DD54-4CE6-B9C6-0721AABD3D91}"/>
                </a:ext>
              </a:extLst>
            </p:cNvPr>
            <p:cNvGrpSpPr/>
            <p:nvPr/>
          </p:nvGrpSpPr>
          <p:grpSpPr>
            <a:xfrm>
              <a:off x="7050965" y="4295823"/>
              <a:ext cx="552251" cy="750100"/>
              <a:chOff x="7050965" y="4295823"/>
              <a:chExt cx="552251" cy="750100"/>
            </a:xfrm>
          </p:grpSpPr>
          <p:grpSp>
            <p:nvGrpSpPr>
              <p:cNvPr id="196" name="Group 269">
                <a:extLst>
                  <a:ext uri="{FF2B5EF4-FFF2-40B4-BE49-F238E27FC236}">
                    <a16:creationId xmlns:a16="http://schemas.microsoft.com/office/drawing/2014/main" id="{D33850F3-0403-4BAD-85FF-A9872C58587A}"/>
                  </a:ext>
                </a:extLst>
              </p:cNvPr>
              <p:cNvGrpSpPr/>
              <p:nvPr/>
            </p:nvGrpSpPr>
            <p:grpSpPr>
              <a:xfrm>
                <a:off x="7060887" y="4302343"/>
                <a:ext cx="531650" cy="702240"/>
                <a:chOff x="7060887" y="4302343"/>
                <a:chExt cx="531650" cy="702240"/>
              </a:xfrm>
            </p:grpSpPr>
            <p:sp>
              <p:nvSpPr>
                <p:cNvPr id="199" name="Rectangle 11">
                  <a:extLst>
                    <a:ext uri="{FF2B5EF4-FFF2-40B4-BE49-F238E27FC236}">
                      <a16:creationId xmlns:a16="http://schemas.microsoft.com/office/drawing/2014/main" id="{43498D59-2AB0-4BF6-8E05-E0DA3E578593}"/>
                    </a:ext>
                  </a:extLst>
                </p:cNvPr>
                <p:cNvSpPr/>
                <p:nvPr/>
              </p:nvSpPr>
              <p:spPr>
                <a:xfrm>
                  <a:off x="7060896" y="4302343"/>
                  <a:ext cx="531641" cy="702231"/>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00" name="Rectangle 12">
                  <a:extLst>
                    <a:ext uri="{FF2B5EF4-FFF2-40B4-BE49-F238E27FC236}">
                      <a16:creationId xmlns:a16="http://schemas.microsoft.com/office/drawing/2014/main" id="{9F3EE716-1751-44F5-8145-C4BA66DC3B37}"/>
                    </a:ext>
                  </a:extLst>
                </p:cNvPr>
                <p:cNvSpPr/>
                <p:nvPr/>
              </p:nvSpPr>
              <p:spPr>
                <a:xfrm>
                  <a:off x="7060887" y="4302352"/>
                  <a:ext cx="531641" cy="702231"/>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01" name="Freeform 17">
                  <a:extLst>
                    <a:ext uri="{FF2B5EF4-FFF2-40B4-BE49-F238E27FC236}">
                      <a16:creationId xmlns:a16="http://schemas.microsoft.com/office/drawing/2014/main" id="{E8B00A08-FB92-487A-B495-47AF2BA9BCA3}"/>
                    </a:ext>
                  </a:extLst>
                </p:cNvPr>
                <p:cNvSpPr/>
                <p:nvPr/>
              </p:nvSpPr>
              <p:spPr>
                <a:xfrm>
                  <a:off x="7060887" y="4302352"/>
                  <a:ext cx="312907" cy="702231"/>
                </a:xfrm>
                <a:custGeom>
                  <a:avLst/>
                  <a:gdLst>
                    <a:gd name="f0" fmla="val 10800000"/>
                    <a:gd name="f1" fmla="val 5400000"/>
                    <a:gd name="f2" fmla="val 180"/>
                    <a:gd name="f3" fmla="val w"/>
                    <a:gd name="f4" fmla="val h"/>
                    <a:gd name="f5" fmla="val 0"/>
                    <a:gd name="f6" fmla="val 206"/>
                    <a:gd name="f7" fmla="val 589"/>
                    <a:gd name="f8" fmla="val 116"/>
                    <a:gd name="f9" fmla="+- 0 0 -90"/>
                    <a:gd name="f10" fmla="*/ f3 1 206"/>
                    <a:gd name="f11" fmla="*/ f4 1 589"/>
                    <a:gd name="f12" fmla="val f5"/>
                    <a:gd name="f13" fmla="val f6"/>
                    <a:gd name="f14" fmla="val f7"/>
                    <a:gd name="f15" fmla="*/ f9 f0 1"/>
                    <a:gd name="f16" fmla="+- f14 0 f12"/>
                    <a:gd name="f17" fmla="+- f13 0 f12"/>
                    <a:gd name="f18" fmla="*/ f15 1 f2"/>
                    <a:gd name="f19" fmla="*/ f17 1 206"/>
                    <a:gd name="f20" fmla="*/ f16 1 589"/>
                    <a:gd name="f21" fmla="*/ 206 f17 1"/>
                    <a:gd name="f22" fmla="*/ 0 f16 1"/>
                    <a:gd name="f23" fmla="*/ 0 f17 1"/>
                    <a:gd name="f24" fmla="*/ 589 f16 1"/>
                    <a:gd name="f25" fmla="*/ 116 f17 1"/>
                    <a:gd name="f26" fmla="+- f18 0 f1"/>
                    <a:gd name="f27" fmla="*/ f21 1 206"/>
                    <a:gd name="f28" fmla="*/ f22 1 589"/>
                    <a:gd name="f29" fmla="*/ f23 1 206"/>
                    <a:gd name="f30" fmla="*/ f24 1 589"/>
                    <a:gd name="f31" fmla="*/ f25 1 206"/>
                    <a:gd name="f32" fmla="*/ 0 1 f19"/>
                    <a:gd name="f33" fmla="*/ f13 1 f19"/>
                    <a:gd name="f34" fmla="*/ 0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6"/>
                    </a:cxn>
                    <a:cxn ang="f26">
                      <a:pos x="f47" y="f48"/>
                    </a:cxn>
                    <a:cxn ang="f26">
                      <a:pos x="f49" y="f48"/>
                    </a:cxn>
                    <a:cxn ang="f26">
                      <a:pos x="f45" y="f46"/>
                    </a:cxn>
                  </a:cxnLst>
                  <a:rect l="f41" t="f44" r="f42" b="f43"/>
                  <a:pathLst>
                    <a:path w="206" h="589">
                      <a:moveTo>
                        <a:pt x="f6" y="f5"/>
                      </a:moveTo>
                      <a:lnTo>
                        <a:pt x="f5" y="f5"/>
                      </a:lnTo>
                      <a:lnTo>
                        <a:pt x="f5" y="f7"/>
                      </a:lnTo>
                      <a:lnTo>
                        <a:pt x="f8" y="f7"/>
                      </a:lnTo>
                      <a:lnTo>
                        <a:pt x="f6" y="f5"/>
                      </a:lnTo>
                    </a:path>
                  </a:pathLst>
                </a:cu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sp>
            <p:nvSpPr>
              <p:cNvPr id="197" name="Freeform 9">
                <a:extLst>
                  <a:ext uri="{FF2B5EF4-FFF2-40B4-BE49-F238E27FC236}">
                    <a16:creationId xmlns:a16="http://schemas.microsoft.com/office/drawing/2014/main" id="{5897DD5D-187D-46CB-B68D-66D47B3B111B}"/>
                  </a:ext>
                </a:extLst>
              </p:cNvPr>
              <p:cNvSpPr/>
              <p:nvPr/>
            </p:nvSpPr>
            <p:spPr>
              <a:xfrm flipH="1">
                <a:off x="7050965" y="4295823"/>
                <a:ext cx="552251" cy="750100"/>
              </a:xfrm>
              <a:custGeom>
                <a:avLst/>
                <a:gdLst>
                  <a:gd name="f0" fmla="val 10800000"/>
                  <a:gd name="f1" fmla="val 5400000"/>
                  <a:gd name="f2" fmla="val 180"/>
                  <a:gd name="f3" fmla="val w"/>
                  <a:gd name="f4" fmla="val h"/>
                  <a:gd name="f5" fmla="val 0"/>
                  <a:gd name="f6" fmla="val 133"/>
                  <a:gd name="f7" fmla="val 182"/>
                  <a:gd name="f8" fmla="val 124"/>
                  <a:gd name="f9" fmla="val 8"/>
                  <a:gd name="f10" fmla="val 3"/>
                  <a:gd name="f11" fmla="val 4"/>
                  <a:gd name="f12" fmla="val 173"/>
                  <a:gd name="f13" fmla="val 178"/>
                  <a:gd name="f14" fmla="val 129"/>
                  <a:gd name="f15" fmla="val 123"/>
                  <a:gd name="f16" fmla="val 160"/>
                  <a:gd name="f17" fmla="val 10"/>
                  <a:gd name="f18" fmla="+- 0 0 -90"/>
                  <a:gd name="f19" fmla="*/ f3 1 133"/>
                  <a:gd name="f20" fmla="*/ f4 1 182"/>
                  <a:gd name="f21" fmla="val f5"/>
                  <a:gd name="f22" fmla="val f6"/>
                  <a:gd name="f23" fmla="val f7"/>
                  <a:gd name="f24" fmla="*/ f18 f0 1"/>
                  <a:gd name="f25" fmla="+- f23 0 f21"/>
                  <a:gd name="f26" fmla="+- f22 0 f21"/>
                  <a:gd name="f27" fmla="*/ f24 1 f2"/>
                  <a:gd name="f28" fmla="*/ f26 1 133"/>
                  <a:gd name="f29" fmla="*/ f25 1 182"/>
                  <a:gd name="f30" fmla="*/ 124 f26 1"/>
                  <a:gd name="f31" fmla="*/ 0 f25 1"/>
                  <a:gd name="f32" fmla="*/ 8 f26 1"/>
                  <a:gd name="f33" fmla="*/ 0 f26 1"/>
                  <a:gd name="f34" fmla="*/ 8 f25 1"/>
                  <a:gd name="f35" fmla="*/ 173 f25 1"/>
                  <a:gd name="f36" fmla="*/ 182 f25 1"/>
                  <a:gd name="f37" fmla="*/ 133 f26 1"/>
                  <a:gd name="f38" fmla="*/ 123 f26 1"/>
                  <a:gd name="f39" fmla="*/ 160 f25 1"/>
                  <a:gd name="f40" fmla="*/ 10 f26 1"/>
                  <a:gd name="f41" fmla="*/ 10 f25 1"/>
                  <a:gd name="f42" fmla="+- f27 0 f1"/>
                  <a:gd name="f43" fmla="*/ f30 1 133"/>
                  <a:gd name="f44" fmla="*/ f31 1 182"/>
                  <a:gd name="f45" fmla="*/ f32 1 133"/>
                  <a:gd name="f46" fmla="*/ f33 1 133"/>
                  <a:gd name="f47" fmla="*/ f34 1 182"/>
                  <a:gd name="f48" fmla="*/ f35 1 182"/>
                  <a:gd name="f49" fmla="*/ f36 1 182"/>
                  <a:gd name="f50" fmla="*/ f37 1 133"/>
                  <a:gd name="f51" fmla="*/ f38 1 133"/>
                  <a:gd name="f52" fmla="*/ f39 1 182"/>
                  <a:gd name="f53" fmla="*/ f40 1 133"/>
                  <a:gd name="f54" fmla="*/ f41 1 182"/>
                  <a:gd name="f55" fmla="*/ 0 1 f28"/>
                  <a:gd name="f56" fmla="*/ f22 1 f28"/>
                  <a:gd name="f57" fmla="*/ 0 1 f29"/>
                  <a:gd name="f58" fmla="*/ f23 1 f29"/>
                  <a:gd name="f59" fmla="*/ f43 1 f28"/>
                  <a:gd name="f60" fmla="*/ f44 1 f29"/>
                  <a:gd name="f61" fmla="*/ f45 1 f28"/>
                  <a:gd name="f62" fmla="*/ f46 1 f28"/>
                  <a:gd name="f63" fmla="*/ f47 1 f29"/>
                  <a:gd name="f64" fmla="*/ f48 1 f29"/>
                  <a:gd name="f65" fmla="*/ f49 1 f29"/>
                  <a:gd name="f66" fmla="*/ f50 1 f28"/>
                  <a:gd name="f67" fmla="*/ f51 1 f28"/>
                  <a:gd name="f68" fmla="*/ f52 1 f29"/>
                  <a:gd name="f69" fmla="*/ f53 1 f28"/>
                  <a:gd name="f70" fmla="*/ f54 1 f29"/>
                  <a:gd name="f71" fmla="*/ f55 f19 1"/>
                  <a:gd name="f72" fmla="*/ f56 f19 1"/>
                  <a:gd name="f73" fmla="*/ f58 f20 1"/>
                  <a:gd name="f74" fmla="*/ f57 f20 1"/>
                  <a:gd name="f75" fmla="*/ f59 f19 1"/>
                  <a:gd name="f76" fmla="*/ f60 f20 1"/>
                  <a:gd name="f77" fmla="*/ f61 f19 1"/>
                  <a:gd name="f78" fmla="*/ f62 f19 1"/>
                  <a:gd name="f79" fmla="*/ f63 f20 1"/>
                  <a:gd name="f80" fmla="*/ f64 f20 1"/>
                  <a:gd name="f81" fmla="*/ f65 f20 1"/>
                  <a:gd name="f82" fmla="*/ f66 f19 1"/>
                  <a:gd name="f83" fmla="*/ f67 f19 1"/>
                  <a:gd name="f84" fmla="*/ f68 f20 1"/>
                  <a:gd name="f85" fmla="*/ f69 f19 1"/>
                  <a:gd name="f86" fmla="*/ f70 f20 1"/>
                </a:gdLst>
                <a:ahLst/>
                <a:cxnLst>
                  <a:cxn ang="3cd4">
                    <a:pos x="hc" y="t"/>
                  </a:cxn>
                  <a:cxn ang="0">
                    <a:pos x="r" y="vc"/>
                  </a:cxn>
                  <a:cxn ang="cd4">
                    <a:pos x="hc" y="b"/>
                  </a:cxn>
                  <a:cxn ang="cd2">
                    <a:pos x="l" y="vc"/>
                  </a:cxn>
                  <a:cxn ang="f42">
                    <a:pos x="f75" y="f76"/>
                  </a:cxn>
                  <a:cxn ang="f42">
                    <a:pos x="f77" y="f76"/>
                  </a:cxn>
                  <a:cxn ang="f42">
                    <a:pos x="f78" y="f79"/>
                  </a:cxn>
                  <a:cxn ang="f42">
                    <a:pos x="f78" y="f80"/>
                  </a:cxn>
                  <a:cxn ang="f42">
                    <a:pos x="f77" y="f81"/>
                  </a:cxn>
                  <a:cxn ang="f42">
                    <a:pos x="f75" y="f81"/>
                  </a:cxn>
                  <a:cxn ang="f42">
                    <a:pos x="f82" y="f80"/>
                  </a:cxn>
                  <a:cxn ang="f42">
                    <a:pos x="f82" y="f79"/>
                  </a:cxn>
                  <a:cxn ang="f42">
                    <a:pos x="f75" y="f76"/>
                  </a:cxn>
                  <a:cxn ang="f42">
                    <a:pos x="f83" y="f84"/>
                  </a:cxn>
                  <a:cxn ang="f42">
                    <a:pos x="f85" y="f84"/>
                  </a:cxn>
                  <a:cxn ang="f42">
                    <a:pos x="f85" y="f86"/>
                  </a:cxn>
                  <a:cxn ang="f42">
                    <a:pos x="f83" y="f86"/>
                  </a:cxn>
                  <a:cxn ang="f42">
                    <a:pos x="f83" y="f84"/>
                  </a:cxn>
                </a:cxnLst>
                <a:rect l="f71" t="f74" r="f72" b="f73"/>
                <a:pathLst>
                  <a:path w="133" h="182">
                    <a:moveTo>
                      <a:pt x="f8" y="f5"/>
                    </a:moveTo>
                    <a:cubicBezTo>
                      <a:pt x="f9" y="f5"/>
                      <a:pt x="f9" y="f5"/>
                      <a:pt x="f9" y="f5"/>
                    </a:cubicBezTo>
                    <a:cubicBezTo>
                      <a:pt x="f10" y="f5"/>
                      <a:pt x="f5" y="f11"/>
                      <a:pt x="f5" y="f9"/>
                    </a:cubicBezTo>
                    <a:cubicBezTo>
                      <a:pt x="f5" y="f12"/>
                      <a:pt x="f5" y="f12"/>
                      <a:pt x="f5" y="f12"/>
                    </a:cubicBezTo>
                    <a:cubicBezTo>
                      <a:pt x="f5" y="f13"/>
                      <a:pt x="f10" y="f7"/>
                      <a:pt x="f9" y="f7"/>
                    </a:cubicBezTo>
                    <a:cubicBezTo>
                      <a:pt x="f8" y="f7"/>
                      <a:pt x="f8" y="f7"/>
                      <a:pt x="f8" y="f7"/>
                    </a:cubicBezTo>
                    <a:cubicBezTo>
                      <a:pt x="f14" y="f7"/>
                      <a:pt x="f6" y="f13"/>
                      <a:pt x="f6" y="f12"/>
                    </a:cubicBezTo>
                    <a:cubicBezTo>
                      <a:pt x="f6" y="f9"/>
                      <a:pt x="f6" y="f9"/>
                      <a:pt x="f6" y="f9"/>
                    </a:cubicBezTo>
                    <a:cubicBezTo>
                      <a:pt x="f6" y="f11"/>
                      <a:pt x="f14" y="f5"/>
                      <a:pt x="f8" y="f5"/>
                    </a:cubicBezTo>
                    <a:close/>
                    <a:moveTo>
                      <a:pt x="f15" y="f16"/>
                    </a:moveTo>
                    <a:cubicBezTo>
                      <a:pt x="f17" y="f16"/>
                      <a:pt x="f17" y="f16"/>
                      <a:pt x="f17" y="f16"/>
                    </a:cubicBezTo>
                    <a:cubicBezTo>
                      <a:pt x="f17" y="f17"/>
                      <a:pt x="f17" y="f17"/>
                      <a:pt x="f17" y="f17"/>
                    </a:cubicBezTo>
                    <a:cubicBezTo>
                      <a:pt x="f15" y="f17"/>
                      <a:pt x="f15" y="f17"/>
                      <a:pt x="f15" y="f17"/>
                    </a:cubicBezTo>
                    <a:lnTo>
                      <a:pt x="f15" y="f16"/>
                    </a:lnTo>
                    <a:close/>
                  </a:path>
                </a:pathLst>
              </a:custGeom>
              <a:solidFill>
                <a:srgbClr val="282828"/>
              </a:solidFill>
              <a:ln cap="flat">
                <a:noFill/>
                <a:prstDash val="solid"/>
              </a:ln>
            </p:spPr>
            <p:txBody>
              <a:bodyPr vert="horz" wrap="square" lIns="179285" tIns="143428" rIns="179285" bIns="143428" anchor="t" anchorCtr="1" compatLnSpc="1">
                <a:noAutofit/>
              </a:bodyPr>
              <a:lstStyle/>
              <a:p>
                <a:pPr marL="0" marR="0" lvl="0" indent="0" algn="ctr" defTabSz="914098"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353" b="0" i="0" u="none" strike="noStrike" kern="0" cap="none" spc="0" normalizeH="0" baseline="0" noProof="0">
                  <a:ln>
                    <a:noFill/>
                  </a:ln>
                  <a:solidFill>
                    <a:srgbClr val="000000"/>
                  </a:solidFill>
                  <a:effectLst/>
                  <a:uLnTx/>
                  <a:uFillTx/>
                  <a:latin typeface="Segoe UI"/>
                  <a:ea typeface="Segoe UI" pitchFamily="34"/>
                  <a:cs typeface="Segoe UI" pitchFamily="34"/>
                </a:endParaRPr>
              </a:p>
            </p:txBody>
          </p:sp>
          <p:sp>
            <p:nvSpPr>
              <p:cNvPr id="198" name="Oval 272">
                <a:extLst>
                  <a:ext uri="{FF2B5EF4-FFF2-40B4-BE49-F238E27FC236}">
                    <a16:creationId xmlns:a16="http://schemas.microsoft.com/office/drawing/2014/main" id="{32047C03-ED49-446C-AA71-815AF2E04A15}"/>
                  </a:ext>
                </a:extLst>
              </p:cNvPr>
              <p:cNvSpPr/>
              <p:nvPr/>
            </p:nvSpPr>
            <p:spPr>
              <a:xfrm>
                <a:off x="7302855" y="4981934"/>
                <a:ext cx="48463" cy="484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AEAEA"/>
              </a:solidFill>
              <a:ln cap="flat">
                <a:noFill/>
                <a:prstDash val="solid"/>
              </a:ln>
            </p:spPr>
            <p:txBody>
              <a:bodyPr vert="horz" wrap="square" lIns="179285" tIns="143428" rIns="179285" bIns="143428" anchor="t" anchorCtr="1" compatLnSpc="1">
                <a:noAutofit/>
              </a:bodyPr>
              <a:lstStyle/>
              <a:p>
                <a:pPr marL="0" marR="0" lvl="0" indent="0" algn="ctr" defTabSz="914098"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353" b="0" i="0" u="none" strike="noStrike" kern="0" cap="none" spc="0" normalizeH="0" baseline="0" noProof="0">
                  <a:ln>
                    <a:noFill/>
                  </a:ln>
                  <a:solidFill>
                    <a:srgbClr val="000000"/>
                  </a:solidFill>
                  <a:effectLst/>
                  <a:uLnTx/>
                  <a:uFillTx/>
                  <a:latin typeface="Segoe UI Semilight"/>
                  <a:ea typeface="Segoe UI" pitchFamily="34"/>
                  <a:cs typeface="Segoe UI" pitchFamily="34"/>
                </a:endParaRPr>
              </a:p>
            </p:txBody>
          </p:sp>
        </p:grpSp>
      </p:grpSp>
      <p:grpSp>
        <p:nvGrpSpPr>
          <p:cNvPr id="202" name="Group 276">
            <a:extLst>
              <a:ext uri="{FF2B5EF4-FFF2-40B4-BE49-F238E27FC236}">
                <a16:creationId xmlns:a16="http://schemas.microsoft.com/office/drawing/2014/main" id="{09C723A7-2E3A-444B-92C9-2D3A1ECB003F}"/>
              </a:ext>
            </a:extLst>
          </p:cNvPr>
          <p:cNvGrpSpPr/>
          <p:nvPr/>
        </p:nvGrpSpPr>
        <p:grpSpPr>
          <a:xfrm>
            <a:off x="8102133" y="1852253"/>
            <a:ext cx="1120531" cy="1120531"/>
            <a:chOff x="4726112" y="4099383"/>
            <a:chExt cx="1143000" cy="1143000"/>
          </a:xfrm>
        </p:grpSpPr>
        <p:sp>
          <p:nvSpPr>
            <p:cNvPr id="203" name="Oval 277">
              <a:extLst>
                <a:ext uri="{FF2B5EF4-FFF2-40B4-BE49-F238E27FC236}">
                  <a16:creationId xmlns:a16="http://schemas.microsoft.com/office/drawing/2014/main" id="{2BA9EE14-FF71-4EB1-9E4C-F40F4B152CB7}"/>
                </a:ext>
              </a:extLst>
            </p:cNvPr>
            <p:cNvSpPr/>
            <p:nvPr/>
          </p:nvSpPr>
          <p:spPr>
            <a:xfrm>
              <a:off x="4726112" y="4099383"/>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98425"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204" name="Group 278">
              <a:extLst>
                <a:ext uri="{FF2B5EF4-FFF2-40B4-BE49-F238E27FC236}">
                  <a16:creationId xmlns:a16="http://schemas.microsoft.com/office/drawing/2014/main" id="{C57B2E3F-84FD-4C8C-8A0B-C85C898C1386}"/>
                </a:ext>
              </a:extLst>
            </p:cNvPr>
            <p:cNvGrpSpPr/>
            <p:nvPr/>
          </p:nvGrpSpPr>
          <p:grpSpPr>
            <a:xfrm>
              <a:off x="4869335" y="4375166"/>
              <a:ext cx="843378" cy="541269"/>
              <a:chOff x="4869335" y="4375166"/>
              <a:chExt cx="843378" cy="541269"/>
            </a:xfrm>
          </p:grpSpPr>
          <p:sp>
            <p:nvSpPr>
              <p:cNvPr id="205" name="Freeform 7">
                <a:extLst>
                  <a:ext uri="{FF2B5EF4-FFF2-40B4-BE49-F238E27FC236}">
                    <a16:creationId xmlns:a16="http://schemas.microsoft.com/office/drawing/2014/main" id="{AF507286-CD1B-4BFA-80A8-3515678B4CFC}"/>
                  </a:ext>
                </a:extLst>
              </p:cNvPr>
              <p:cNvSpPr/>
              <p:nvPr/>
            </p:nvSpPr>
            <p:spPr>
              <a:xfrm>
                <a:off x="4955956" y="4389522"/>
                <a:ext cx="666396" cy="458717"/>
              </a:xfrm>
              <a:custGeom>
                <a:avLst>
                  <a:gd name="f0" fmla="val 1586"/>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nvGrpSpPr>
              <p:cNvPr id="206" name="Group 280">
                <a:extLst>
                  <a:ext uri="{FF2B5EF4-FFF2-40B4-BE49-F238E27FC236}">
                    <a16:creationId xmlns:a16="http://schemas.microsoft.com/office/drawing/2014/main" id="{1E391454-EDF7-41A8-826C-EE8943EE01D6}"/>
                  </a:ext>
                </a:extLst>
              </p:cNvPr>
              <p:cNvGrpSpPr/>
              <p:nvPr/>
            </p:nvGrpSpPr>
            <p:grpSpPr>
              <a:xfrm>
                <a:off x="4869335" y="4375166"/>
                <a:ext cx="843378" cy="541269"/>
                <a:chOff x="4869335" y="4375166"/>
                <a:chExt cx="843378" cy="541269"/>
              </a:xfrm>
            </p:grpSpPr>
            <p:sp>
              <p:nvSpPr>
                <p:cNvPr id="207" name="Freeform 40">
                  <a:extLst>
                    <a:ext uri="{FF2B5EF4-FFF2-40B4-BE49-F238E27FC236}">
                      <a16:creationId xmlns:a16="http://schemas.microsoft.com/office/drawing/2014/main" id="{0DA92F47-34F1-416F-98DE-68AAFAE1770A}"/>
                    </a:ext>
                  </a:extLst>
                </p:cNvPr>
                <p:cNvSpPr/>
                <p:nvPr/>
              </p:nvSpPr>
              <p:spPr>
                <a:xfrm flipH="1">
                  <a:off x="4869335" y="4375166"/>
                  <a:ext cx="843378" cy="541269"/>
                </a:xfrm>
                <a:custGeom>
                  <a:avLst/>
                  <a:gdLst>
                    <a:gd name="f0" fmla="val 10800000"/>
                    <a:gd name="f1" fmla="val 5400000"/>
                    <a:gd name="f2" fmla="val 180"/>
                    <a:gd name="f3" fmla="val w"/>
                    <a:gd name="f4" fmla="val h"/>
                    <a:gd name="f5" fmla="val 0"/>
                    <a:gd name="f6" fmla="val 4635324"/>
                    <a:gd name="f7" fmla="val 2974887"/>
                    <a:gd name="f8" fmla="val 2786728"/>
                    <a:gd name="f9" fmla="val 2813608"/>
                    <a:gd name="f10" fmla="val 2894248"/>
                    <a:gd name="f11" fmla="val 79463"/>
                    <a:gd name="f12" fmla="val 185413"/>
                    <a:gd name="f13" fmla="val 4449911"/>
                    <a:gd name="f14" fmla="val 4555862"/>
                    <a:gd name="f15" fmla="val 4005331"/>
                    <a:gd name="f16" fmla="val 205988"/>
                    <a:gd name="f17" fmla="val 2473188"/>
                    <a:gd name="f18" fmla="val 630009"/>
                    <a:gd name="f19" fmla="val 4115213"/>
                    <a:gd name="f20" fmla="val 520123"/>
                    <a:gd name="f21" fmla="val 449244"/>
                    <a:gd name="f22" fmla="val 391787"/>
                    <a:gd name="f23" fmla="val 57457"/>
                    <a:gd name="f24" fmla="val 128336"/>
                    <a:gd name="f25" fmla="val 2548645"/>
                    <a:gd name="f26" fmla="val 2619524"/>
                    <a:gd name="f27" fmla="val 2676981"/>
                    <a:gd name="f28" fmla="val 4186092"/>
                    <a:gd name="f29" fmla="val 4243549"/>
                    <a:gd name="f30" fmla="+- 0 0 -90"/>
                    <a:gd name="f31" fmla="*/ f3 1 4635324"/>
                    <a:gd name="f32" fmla="*/ f4 1 2974887"/>
                    <a:gd name="f33" fmla="val f5"/>
                    <a:gd name="f34" fmla="val f6"/>
                    <a:gd name="f35" fmla="val f7"/>
                    <a:gd name="f36" fmla="*/ f30 f0 1"/>
                    <a:gd name="f37" fmla="+- f35 0 f33"/>
                    <a:gd name="f38" fmla="+- f34 0 f33"/>
                    <a:gd name="f39" fmla="*/ f36 1 f2"/>
                    <a:gd name="f40" fmla="*/ f38 1 4635324"/>
                    <a:gd name="f41" fmla="*/ f37 1 2974887"/>
                    <a:gd name="f42" fmla="*/ 4635324 f38 1"/>
                    <a:gd name="f43" fmla="*/ 2786728 f37 1"/>
                    <a:gd name="f44" fmla="*/ 0 f38 1"/>
                    <a:gd name="f45" fmla="*/ 2813608 f37 1"/>
                    <a:gd name="f46" fmla="*/ 185413 f38 1"/>
                    <a:gd name="f47" fmla="*/ 2974887 f37 1"/>
                    <a:gd name="f48" fmla="*/ 4449911 f38 1"/>
                    <a:gd name="f49" fmla="*/ 4005331 f38 1"/>
                    <a:gd name="f50" fmla="*/ 205988 f37 1"/>
                    <a:gd name="f51" fmla="*/ 2473188 f37 1"/>
                    <a:gd name="f52" fmla="*/ 630009 f38 1"/>
                    <a:gd name="f53" fmla="*/ 4115213 f38 1"/>
                    <a:gd name="f54" fmla="*/ 0 f37 1"/>
                    <a:gd name="f55" fmla="*/ 520123 f38 1"/>
                    <a:gd name="f56" fmla="*/ 391787 f38 1"/>
                    <a:gd name="f57" fmla="*/ 128336 f37 1"/>
                    <a:gd name="f58" fmla="*/ 2548645 f37 1"/>
                    <a:gd name="f59" fmla="*/ 2676981 f37 1"/>
                    <a:gd name="f60" fmla="*/ 4243549 f38 1"/>
                    <a:gd name="f61" fmla="+- f39 0 f1"/>
                    <a:gd name="f62" fmla="*/ f42 1 4635324"/>
                    <a:gd name="f63" fmla="*/ f43 1 2974887"/>
                    <a:gd name="f64" fmla="*/ f44 1 4635324"/>
                    <a:gd name="f65" fmla="*/ f45 1 2974887"/>
                    <a:gd name="f66" fmla="*/ f46 1 4635324"/>
                    <a:gd name="f67" fmla="*/ f47 1 2974887"/>
                    <a:gd name="f68" fmla="*/ f48 1 4635324"/>
                    <a:gd name="f69" fmla="*/ f49 1 4635324"/>
                    <a:gd name="f70" fmla="*/ f50 1 2974887"/>
                    <a:gd name="f71" fmla="*/ f51 1 2974887"/>
                    <a:gd name="f72" fmla="*/ f52 1 4635324"/>
                    <a:gd name="f73" fmla="*/ f53 1 4635324"/>
                    <a:gd name="f74" fmla="*/ f54 1 2974887"/>
                    <a:gd name="f75" fmla="*/ f55 1 4635324"/>
                    <a:gd name="f76" fmla="*/ f56 1 4635324"/>
                    <a:gd name="f77" fmla="*/ f57 1 2974887"/>
                    <a:gd name="f78" fmla="*/ f58 1 2974887"/>
                    <a:gd name="f79" fmla="*/ f59 1 2974887"/>
                    <a:gd name="f80" fmla="*/ f60 1 4635324"/>
                    <a:gd name="f81" fmla="*/ f33 1 f40"/>
                    <a:gd name="f82" fmla="*/ f34 1 f40"/>
                    <a:gd name="f83" fmla="*/ f33 1 f41"/>
                    <a:gd name="f84" fmla="*/ f35 1 f41"/>
                    <a:gd name="f85" fmla="*/ f62 1 f40"/>
                    <a:gd name="f86" fmla="*/ f63 1 f41"/>
                    <a:gd name="f87" fmla="*/ f64 1 f40"/>
                    <a:gd name="f88" fmla="*/ f65 1 f41"/>
                    <a:gd name="f89" fmla="*/ f66 1 f40"/>
                    <a:gd name="f90" fmla="*/ f67 1 f41"/>
                    <a:gd name="f91" fmla="*/ f68 1 f40"/>
                    <a:gd name="f92" fmla="*/ f69 1 f40"/>
                    <a:gd name="f93" fmla="*/ f70 1 f41"/>
                    <a:gd name="f94" fmla="*/ f71 1 f41"/>
                    <a:gd name="f95" fmla="*/ f72 1 f40"/>
                    <a:gd name="f96" fmla="*/ f73 1 f40"/>
                    <a:gd name="f97" fmla="*/ f74 1 f41"/>
                    <a:gd name="f98" fmla="*/ f75 1 f40"/>
                    <a:gd name="f99" fmla="*/ f76 1 f40"/>
                    <a:gd name="f100" fmla="*/ f77 1 f41"/>
                    <a:gd name="f101" fmla="*/ f78 1 f41"/>
                    <a:gd name="f102" fmla="*/ f79 1 f41"/>
                    <a:gd name="f103" fmla="*/ f80 1 f40"/>
                    <a:gd name="f104" fmla="*/ f81 f31 1"/>
                    <a:gd name="f105" fmla="*/ f82 f31 1"/>
                    <a:gd name="f106" fmla="*/ f84 f32 1"/>
                    <a:gd name="f107" fmla="*/ f83 f32 1"/>
                    <a:gd name="f108" fmla="*/ f85 f31 1"/>
                    <a:gd name="f109" fmla="*/ f86 f32 1"/>
                    <a:gd name="f110" fmla="*/ f87 f31 1"/>
                    <a:gd name="f111" fmla="*/ f88 f32 1"/>
                    <a:gd name="f112" fmla="*/ f89 f31 1"/>
                    <a:gd name="f113" fmla="*/ f90 f32 1"/>
                    <a:gd name="f114" fmla="*/ f91 f31 1"/>
                    <a:gd name="f115" fmla="*/ f92 f31 1"/>
                    <a:gd name="f116" fmla="*/ f93 f32 1"/>
                    <a:gd name="f117" fmla="*/ f94 f32 1"/>
                    <a:gd name="f118" fmla="*/ f95 f31 1"/>
                    <a:gd name="f119" fmla="*/ f96 f31 1"/>
                    <a:gd name="f120" fmla="*/ f97 f32 1"/>
                    <a:gd name="f121" fmla="*/ f98 f31 1"/>
                    <a:gd name="f122" fmla="*/ f99 f31 1"/>
                    <a:gd name="f123" fmla="*/ f100 f32 1"/>
                    <a:gd name="f124" fmla="*/ f101 f32 1"/>
                    <a:gd name="f125" fmla="*/ f102 f32 1"/>
                    <a:gd name="f126" fmla="*/ f103 f31 1"/>
                  </a:gdLst>
                  <a:ahLst/>
                  <a:cxnLst>
                    <a:cxn ang="3cd4">
                      <a:pos x="hc" y="t"/>
                    </a:cxn>
                    <a:cxn ang="0">
                      <a:pos x="r" y="vc"/>
                    </a:cxn>
                    <a:cxn ang="cd4">
                      <a:pos x="hc" y="b"/>
                    </a:cxn>
                    <a:cxn ang="cd2">
                      <a:pos x="l" y="vc"/>
                    </a:cxn>
                    <a:cxn ang="f61">
                      <a:pos x="f108" y="f109"/>
                    </a:cxn>
                    <a:cxn ang="f61">
                      <a:pos x="f110" y="f109"/>
                    </a:cxn>
                    <a:cxn ang="f61">
                      <a:pos x="f110" y="f111"/>
                    </a:cxn>
                    <a:cxn ang="f61">
                      <a:pos x="f112" y="f113"/>
                    </a:cxn>
                    <a:cxn ang="f61">
                      <a:pos x="f114" y="f113"/>
                    </a:cxn>
                    <a:cxn ang="f61">
                      <a:pos x="f108" y="f111"/>
                    </a:cxn>
                    <a:cxn ang="f61">
                      <a:pos x="f108" y="f109"/>
                    </a:cxn>
                    <a:cxn ang="f61">
                      <a:pos x="f115" y="f116"/>
                    </a:cxn>
                    <a:cxn ang="f61">
                      <a:pos x="f115" y="f117"/>
                    </a:cxn>
                    <a:cxn ang="f61">
                      <a:pos x="f118" y="f117"/>
                    </a:cxn>
                    <a:cxn ang="f61">
                      <a:pos x="f118" y="f116"/>
                    </a:cxn>
                    <a:cxn ang="f61">
                      <a:pos x="f119" y="f120"/>
                    </a:cxn>
                    <a:cxn ang="f61">
                      <a:pos x="f121" y="f120"/>
                    </a:cxn>
                    <a:cxn ang="f61">
                      <a:pos x="f122" y="f123"/>
                    </a:cxn>
                    <a:cxn ang="f61">
                      <a:pos x="f122" y="f124"/>
                    </a:cxn>
                    <a:cxn ang="f61">
                      <a:pos x="f121" y="f125"/>
                    </a:cxn>
                    <a:cxn ang="f61">
                      <a:pos x="f119" y="f125"/>
                    </a:cxn>
                    <a:cxn ang="f61">
                      <a:pos x="f126" y="f124"/>
                    </a:cxn>
                    <a:cxn ang="f61">
                      <a:pos x="f126" y="f123"/>
                    </a:cxn>
                    <a:cxn ang="f61">
                      <a:pos x="f119" y="f120"/>
                    </a:cxn>
                  </a:cxnLst>
                  <a:rect l="f104" t="f107" r="f105" b="f106"/>
                  <a:pathLst>
                    <a:path w="4635324" h="2974887">
                      <a:moveTo>
                        <a:pt x="f6" y="f8"/>
                      </a:moveTo>
                      <a:lnTo>
                        <a:pt x="f5" y="f8"/>
                      </a:lnTo>
                      <a:cubicBezTo>
                        <a:pt x="f5" y="f9"/>
                        <a:pt x="f5" y="f9"/>
                        <a:pt x="f5" y="f9"/>
                      </a:cubicBezTo>
                      <a:cubicBezTo>
                        <a:pt x="f5" y="f10"/>
                        <a:pt x="f11" y="f7"/>
                        <a:pt x="f12" y="f7"/>
                      </a:cubicBezTo>
                      <a:cubicBezTo>
                        <a:pt x="f13" y="f7"/>
                        <a:pt x="f13" y="f7"/>
                        <a:pt x="f13" y="f7"/>
                      </a:cubicBezTo>
                      <a:cubicBezTo>
                        <a:pt x="f14" y="f7"/>
                        <a:pt x="f6" y="f10"/>
                        <a:pt x="f6" y="f9"/>
                      </a:cubicBezTo>
                      <a:cubicBezTo>
                        <a:pt x="f6" y="f8"/>
                        <a:pt x="f6" y="f8"/>
                        <a:pt x="f6" y="f8"/>
                      </a:cubicBezTo>
                      <a:close/>
                      <a:moveTo>
                        <a:pt x="f15" y="f16"/>
                      </a:moveTo>
                      <a:lnTo>
                        <a:pt x="f15" y="f17"/>
                      </a:lnTo>
                      <a:lnTo>
                        <a:pt x="f18" y="f17"/>
                      </a:lnTo>
                      <a:lnTo>
                        <a:pt x="f18" y="f16"/>
                      </a:lnTo>
                      <a:close/>
                      <a:moveTo>
                        <a:pt x="f19" y="f5"/>
                      </a:moveTo>
                      <a:lnTo>
                        <a:pt x="f20" y="f5"/>
                      </a:lnTo>
                      <a:cubicBezTo>
                        <a:pt x="f21" y="f5"/>
                        <a:pt x="f22" y="f23"/>
                        <a:pt x="f22" y="f24"/>
                      </a:cubicBezTo>
                      <a:lnTo>
                        <a:pt x="f22" y="f25"/>
                      </a:lnTo>
                      <a:cubicBezTo>
                        <a:pt x="f22" y="f26"/>
                        <a:pt x="f21" y="f27"/>
                        <a:pt x="f20" y="f27"/>
                      </a:cubicBezTo>
                      <a:lnTo>
                        <a:pt x="f19" y="f27"/>
                      </a:lnTo>
                      <a:cubicBezTo>
                        <a:pt x="f28" y="f27"/>
                        <a:pt x="f29" y="f26"/>
                        <a:pt x="f29" y="f25"/>
                      </a:cubicBezTo>
                      <a:lnTo>
                        <a:pt x="f29" y="f24"/>
                      </a:lnTo>
                      <a:cubicBezTo>
                        <a:pt x="f29" y="f23"/>
                        <a:pt x="f28" y="f5"/>
                        <a:pt x="f19" y="f5"/>
                      </a:cubicBezTo>
                      <a:close/>
                    </a:path>
                  </a:pathLst>
                </a:custGeom>
                <a:solidFill>
                  <a:srgbClr val="35353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FFFFFF"/>
                    </a:solidFill>
                    <a:effectLst/>
                    <a:uLnTx/>
                    <a:uFillTx/>
                    <a:latin typeface="Segoe UI Semilight"/>
                    <a:ea typeface="+mn-ea"/>
                    <a:cs typeface="+mn-cs"/>
                  </a:endParaRPr>
                </a:p>
              </p:txBody>
            </p:sp>
            <p:sp>
              <p:nvSpPr>
                <p:cNvPr id="208" name="Freeform 512">
                  <a:extLst>
                    <a:ext uri="{FF2B5EF4-FFF2-40B4-BE49-F238E27FC236}">
                      <a16:creationId xmlns:a16="http://schemas.microsoft.com/office/drawing/2014/main" id="{E1D55C0E-7375-463E-BC1D-95F248207728}"/>
                    </a:ext>
                  </a:extLst>
                </p:cNvPr>
                <p:cNvSpPr/>
                <p:nvPr/>
              </p:nvSpPr>
              <p:spPr>
                <a:xfrm>
                  <a:off x="5170291" y="4498628"/>
                  <a:ext cx="241483" cy="240496"/>
                </a:xfrm>
                <a:custGeom>
                  <a:avLst/>
                  <a:gdLst>
                    <a:gd name="f0" fmla="val 10800000"/>
                    <a:gd name="f1" fmla="val 5400000"/>
                    <a:gd name="f2" fmla="val 180"/>
                    <a:gd name="f3" fmla="val w"/>
                    <a:gd name="f4" fmla="val h"/>
                    <a:gd name="f5" fmla="val 0"/>
                    <a:gd name="f6" fmla="val 246"/>
                    <a:gd name="f7" fmla="val 245"/>
                    <a:gd name="f8" fmla="val 112"/>
                    <a:gd name="f9" fmla="val 19"/>
                    <a:gd name="f10" fmla="val 116"/>
                    <a:gd name="f11" fmla="val 102"/>
                    <a:gd name="f12" fmla="val 34"/>
                    <a:gd name="f13" fmla="val 126"/>
                    <a:gd name="f14" fmla="val 211"/>
                    <a:gd name="f15" fmla="val 226"/>
                    <a:gd name="f16" fmla="+- 0 0 -90"/>
                    <a:gd name="f17" fmla="*/ f3 1 246"/>
                    <a:gd name="f18" fmla="*/ f4 1 245"/>
                    <a:gd name="f19" fmla="val f5"/>
                    <a:gd name="f20" fmla="val f6"/>
                    <a:gd name="f21" fmla="val f7"/>
                    <a:gd name="f22" fmla="*/ f16 f0 1"/>
                    <a:gd name="f23" fmla="+- f21 0 f19"/>
                    <a:gd name="f24" fmla="+- f20 0 f19"/>
                    <a:gd name="f25" fmla="*/ f22 1 f2"/>
                    <a:gd name="f26" fmla="*/ f24 1 246"/>
                    <a:gd name="f27" fmla="*/ f23 1 245"/>
                    <a:gd name="f28" fmla="*/ 112 f24 1"/>
                    <a:gd name="f29" fmla="*/ 19 f23 1"/>
                    <a:gd name="f30" fmla="*/ 246 f24 1"/>
                    <a:gd name="f31" fmla="*/ 0 f23 1"/>
                    <a:gd name="f32" fmla="*/ 116 f23 1"/>
                    <a:gd name="f33" fmla="*/ 102 f24 1"/>
                    <a:gd name="f34" fmla="*/ 0 f24 1"/>
                    <a:gd name="f35" fmla="*/ 34 f23 1"/>
                    <a:gd name="f36" fmla="*/ 126 f23 1"/>
                    <a:gd name="f37" fmla="*/ 211 f23 1"/>
                    <a:gd name="f38" fmla="*/ 226 f23 1"/>
                    <a:gd name="f39" fmla="*/ 245 f23 1"/>
                    <a:gd name="f40" fmla="+- f25 0 f1"/>
                    <a:gd name="f41" fmla="*/ f28 1 246"/>
                    <a:gd name="f42" fmla="*/ f29 1 245"/>
                    <a:gd name="f43" fmla="*/ f30 1 246"/>
                    <a:gd name="f44" fmla="*/ f31 1 245"/>
                    <a:gd name="f45" fmla="*/ f32 1 245"/>
                    <a:gd name="f46" fmla="*/ f33 1 246"/>
                    <a:gd name="f47" fmla="*/ f34 1 246"/>
                    <a:gd name="f48" fmla="*/ f35 1 245"/>
                    <a:gd name="f49" fmla="*/ f36 1 245"/>
                    <a:gd name="f50" fmla="*/ f37 1 245"/>
                    <a:gd name="f51" fmla="*/ f38 1 245"/>
                    <a:gd name="f52" fmla="*/ f39 1 245"/>
                    <a:gd name="f53" fmla="*/ 0 1 f26"/>
                    <a:gd name="f54" fmla="*/ f20 1 f26"/>
                    <a:gd name="f55" fmla="*/ 0 1 f27"/>
                    <a:gd name="f56" fmla="*/ f21 1 f27"/>
                    <a:gd name="f57" fmla="*/ f41 1 f26"/>
                    <a:gd name="f58" fmla="*/ f42 1 f27"/>
                    <a:gd name="f59" fmla="*/ f43 1 f26"/>
                    <a:gd name="f60" fmla="*/ f44 1 f27"/>
                    <a:gd name="f61" fmla="*/ f45 1 f27"/>
                    <a:gd name="f62" fmla="*/ f46 1 f26"/>
                    <a:gd name="f63" fmla="*/ f47 1 f26"/>
                    <a:gd name="f64" fmla="*/ f48 1 f27"/>
                    <a:gd name="f65" fmla="*/ f49 1 f27"/>
                    <a:gd name="f66" fmla="*/ f50 1 f27"/>
                    <a:gd name="f67" fmla="*/ f51 1 f27"/>
                    <a:gd name="f68" fmla="*/ f52 1 f27"/>
                    <a:gd name="f69" fmla="*/ f53 f17 1"/>
                    <a:gd name="f70" fmla="*/ f54 f17 1"/>
                    <a:gd name="f71" fmla="*/ f56 f18 1"/>
                    <a:gd name="f72" fmla="*/ f55 f18 1"/>
                    <a:gd name="f73" fmla="*/ f57 f17 1"/>
                    <a:gd name="f74" fmla="*/ f58 f18 1"/>
                    <a:gd name="f75" fmla="*/ f59 f17 1"/>
                    <a:gd name="f76" fmla="*/ f60 f18 1"/>
                    <a:gd name="f77" fmla="*/ f61 f18 1"/>
                    <a:gd name="f78" fmla="*/ f62 f17 1"/>
                    <a:gd name="f79" fmla="*/ f63 f17 1"/>
                    <a:gd name="f80" fmla="*/ f64 f18 1"/>
                    <a:gd name="f81" fmla="*/ f65 f18 1"/>
                    <a:gd name="f82" fmla="*/ f66 f18 1"/>
                    <a:gd name="f83" fmla="*/ f67 f18 1"/>
                    <a:gd name="f84" fmla="*/ f68 f18 1"/>
                  </a:gdLst>
                  <a:ahLst/>
                  <a:cxnLst>
                    <a:cxn ang="3cd4">
                      <a:pos x="hc" y="t"/>
                    </a:cxn>
                    <a:cxn ang="0">
                      <a:pos x="r" y="vc"/>
                    </a:cxn>
                    <a:cxn ang="cd4">
                      <a:pos x="hc" y="b"/>
                    </a:cxn>
                    <a:cxn ang="cd2">
                      <a:pos x="l" y="vc"/>
                    </a:cxn>
                    <a:cxn ang="f40">
                      <a:pos x="f73" y="f74"/>
                    </a:cxn>
                    <a:cxn ang="f40">
                      <a:pos x="f75" y="f76"/>
                    </a:cxn>
                    <a:cxn ang="f40">
                      <a:pos x="f75" y="f77"/>
                    </a:cxn>
                    <a:cxn ang="f40">
                      <a:pos x="f73" y="f77"/>
                    </a:cxn>
                    <a:cxn ang="f40">
                      <a:pos x="f73" y="f74"/>
                    </a:cxn>
                    <a:cxn ang="f40">
                      <a:pos x="f78" y="f77"/>
                    </a:cxn>
                    <a:cxn ang="f40">
                      <a:pos x="f78" y="f74"/>
                    </a:cxn>
                    <a:cxn ang="f40">
                      <a:pos x="f79" y="f80"/>
                    </a:cxn>
                    <a:cxn ang="f40">
                      <a:pos x="f79" y="f77"/>
                    </a:cxn>
                    <a:cxn ang="f40">
                      <a:pos x="f78" y="f77"/>
                    </a:cxn>
                    <a:cxn ang="f40">
                      <a:pos x="f78" y="f81"/>
                    </a:cxn>
                    <a:cxn ang="f40">
                      <a:pos x="f79" y="f81"/>
                    </a:cxn>
                    <a:cxn ang="f40">
                      <a:pos x="f79" y="f82"/>
                    </a:cxn>
                    <a:cxn ang="f40">
                      <a:pos x="f78" y="f83"/>
                    </a:cxn>
                    <a:cxn ang="f40">
                      <a:pos x="f78" y="f81"/>
                    </a:cxn>
                    <a:cxn ang="f40">
                      <a:pos x="f73" y="f81"/>
                    </a:cxn>
                    <a:cxn ang="f40">
                      <a:pos x="f73" y="f83"/>
                    </a:cxn>
                    <a:cxn ang="f40">
                      <a:pos x="f75" y="f84"/>
                    </a:cxn>
                    <a:cxn ang="f40">
                      <a:pos x="f75" y="f81"/>
                    </a:cxn>
                    <a:cxn ang="f40">
                      <a:pos x="f73" y="f81"/>
                    </a:cxn>
                  </a:cxnLst>
                  <a:rect l="f69" t="f72" r="f70" b="f71"/>
                  <a:pathLst>
                    <a:path w="246" h="245">
                      <a:moveTo>
                        <a:pt x="f8" y="f9"/>
                      </a:moveTo>
                      <a:lnTo>
                        <a:pt x="f6" y="f5"/>
                      </a:lnTo>
                      <a:lnTo>
                        <a:pt x="f6" y="f10"/>
                      </a:lnTo>
                      <a:lnTo>
                        <a:pt x="f8" y="f10"/>
                      </a:lnTo>
                      <a:lnTo>
                        <a:pt x="f8" y="f9"/>
                      </a:lnTo>
                      <a:close/>
                      <a:moveTo>
                        <a:pt x="f11" y="f10"/>
                      </a:moveTo>
                      <a:lnTo>
                        <a:pt x="f11" y="f9"/>
                      </a:lnTo>
                      <a:lnTo>
                        <a:pt x="f5" y="f12"/>
                      </a:lnTo>
                      <a:lnTo>
                        <a:pt x="f5" y="f10"/>
                      </a:lnTo>
                      <a:lnTo>
                        <a:pt x="f11" y="f10"/>
                      </a:lnTo>
                      <a:close/>
                      <a:moveTo>
                        <a:pt x="f11" y="f13"/>
                      </a:moveTo>
                      <a:lnTo>
                        <a:pt x="f5" y="f13"/>
                      </a:lnTo>
                      <a:lnTo>
                        <a:pt x="f5" y="f14"/>
                      </a:lnTo>
                      <a:lnTo>
                        <a:pt x="f11" y="f15"/>
                      </a:lnTo>
                      <a:lnTo>
                        <a:pt x="f11" y="f13"/>
                      </a:lnTo>
                      <a:close/>
                      <a:moveTo>
                        <a:pt x="f8" y="f13"/>
                      </a:moveTo>
                      <a:lnTo>
                        <a:pt x="f8" y="f15"/>
                      </a:lnTo>
                      <a:lnTo>
                        <a:pt x="f6" y="f7"/>
                      </a:lnTo>
                      <a:lnTo>
                        <a:pt x="f6" y="f13"/>
                      </a:lnTo>
                      <a:lnTo>
                        <a:pt x="f8" y="f13"/>
                      </a:lnTo>
                      <a:close/>
                    </a:path>
                  </a:pathLst>
                </a:custGeom>
                <a:solidFill>
                  <a:srgbClr val="A7A9AC"/>
                </a:solidFill>
                <a:ln cap="flat">
                  <a:noFill/>
                  <a:prstDash val="solid"/>
                </a:ln>
              </p:spPr>
              <p:txBody>
                <a:bodyPr vert="horz" wrap="square" lIns="89642" tIns="44821" rIns="89642" bIns="44821" anchor="t" anchorCtr="0" compatLnSpc="1">
                  <a:noAutofit/>
                </a:bodyPr>
                <a:lstStyle/>
                <a:p>
                  <a:pPr marL="0" marR="0" lvl="0" indent="0" algn="l" defTabSz="89638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FFFFFF"/>
                    </a:solidFill>
                    <a:effectLst/>
                    <a:uLnTx/>
                    <a:uFillTx/>
                    <a:latin typeface="Segoe UI"/>
                    <a:ea typeface="+mn-ea"/>
                    <a:cs typeface="+mn-cs"/>
                  </a:endParaRPr>
                </a:p>
              </p:txBody>
            </p:sp>
          </p:grpSp>
        </p:grpSp>
      </p:grpSp>
      <p:grpSp>
        <p:nvGrpSpPr>
          <p:cNvPr id="209" name="Group 8">
            <a:extLst>
              <a:ext uri="{FF2B5EF4-FFF2-40B4-BE49-F238E27FC236}">
                <a16:creationId xmlns:a16="http://schemas.microsoft.com/office/drawing/2014/main" id="{70923CCD-4B8F-43CF-B1F1-4BCC35F45553}"/>
              </a:ext>
            </a:extLst>
          </p:cNvPr>
          <p:cNvGrpSpPr/>
          <p:nvPr/>
        </p:nvGrpSpPr>
        <p:grpSpPr>
          <a:xfrm>
            <a:off x="8017740" y="3495925"/>
            <a:ext cx="1120531" cy="1120531"/>
            <a:chOff x="8785061" y="2988615"/>
            <a:chExt cx="1143000" cy="1143000"/>
          </a:xfrm>
        </p:grpSpPr>
        <p:grpSp>
          <p:nvGrpSpPr>
            <p:cNvPr id="210" name="Group 298">
              <a:extLst>
                <a:ext uri="{FF2B5EF4-FFF2-40B4-BE49-F238E27FC236}">
                  <a16:creationId xmlns:a16="http://schemas.microsoft.com/office/drawing/2014/main" id="{6D661F5D-14C4-44F6-97BE-93923A697C7A}"/>
                </a:ext>
              </a:extLst>
            </p:cNvPr>
            <p:cNvGrpSpPr/>
            <p:nvPr/>
          </p:nvGrpSpPr>
          <p:grpSpPr>
            <a:xfrm>
              <a:off x="8785061" y="2988615"/>
              <a:ext cx="1143000" cy="1143000"/>
              <a:chOff x="8785061" y="2988615"/>
              <a:chExt cx="1143000" cy="1143000"/>
            </a:xfrm>
          </p:grpSpPr>
          <p:sp>
            <p:nvSpPr>
              <p:cNvPr id="212" name="Oval 299">
                <a:extLst>
                  <a:ext uri="{FF2B5EF4-FFF2-40B4-BE49-F238E27FC236}">
                    <a16:creationId xmlns:a16="http://schemas.microsoft.com/office/drawing/2014/main" id="{9BF652A1-3C51-43F5-AB8B-4A855C2B5CFC}"/>
                  </a:ext>
                </a:extLst>
              </p:cNvPr>
              <p:cNvSpPr/>
              <p:nvPr/>
            </p:nvSpPr>
            <p:spPr>
              <a:xfrm>
                <a:off x="8785061" y="2988615"/>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98425"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sp>
            <p:nvSpPr>
              <p:cNvPr id="213" name="Freeform 7">
                <a:extLst>
                  <a:ext uri="{FF2B5EF4-FFF2-40B4-BE49-F238E27FC236}">
                    <a16:creationId xmlns:a16="http://schemas.microsoft.com/office/drawing/2014/main" id="{3AA74378-2828-4021-87F5-7944CD084ED7}"/>
                  </a:ext>
                </a:extLst>
              </p:cNvPr>
              <p:cNvSpPr/>
              <p:nvPr/>
            </p:nvSpPr>
            <p:spPr>
              <a:xfrm>
                <a:off x="8958596" y="3309268"/>
                <a:ext cx="795948" cy="458717"/>
              </a:xfrm>
              <a:custGeom>
                <a:avLst>
                  <a:gd name="f0" fmla="val 1586"/>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pic>
          <p:nvPicPr>
            <p:cNvPr id="211" name="Picture 5">
              <a:extLst>
                <a:ext uri="{FF2B5EF4-FFF2-40B4-BE49-F238E27FC236}">
                  <a16:creationId xmlns:a16="http://schemas.microsoft.com/office/drawing/2014/main" id="{7CD872FA-3B67-44A1-8C8F-A7D09D721345}"/>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8931959" y="3309268"/>
              <a:ext cx="849212" cy="553422"/>
            </a:xfrm>
            <a:prstGeom prst="rect">
              <a:avLst/>
            </a:prstGeom>
            <a:noFill/>
            <a:ln cap="flat">
              <a:noFill/>
            </a:ln>
          </p:spPr>
        </p:pic>
      </p:grpSp>
      <p:grpSp>
        <p:nvGrpSpPr>
          <p:cNvPr id="214" name="Group 245">
            <a:extLst>
              <a:ext uri="{FF2B5EF4-FFF2-40B4-BE49-F238E27FC236}">
                <a16:creationId xmlns:a16="http://schemas.microsoft.com/office/drawing/2014/main" id="{B6FD6104-D852-43E3-8647-68F5B6CB76D1}"/>
              </a:ext>
            </a:extLst>
          </p:cNvPr>
          <p:cNvGrpSpPr/>
          <p:nvPr/>
        </p:nvGrpSpPr>
        <p:grpSpPr>
          <a:xfrm>
            <a:off x="4483189" y="4739082"/>
            <a:ext cx="980123" cy="980123"/>
            <a:chOff x="5740850" y="1896602"/>
            <a:chExt cx="1143000" cy="1143000"/>
          </a:xfrm>
        </p:grpSpPr>
        <p:sp>
          <p:nvSpPr>
            <p:cNvPr id="215" name="Oval 246">
              <a:extLst>
                <a:ext uri="{FF2B5EF4-FFF2-40B4-BE49-F238E27FC236}">
                  <a16:creationId xmlns:a16="http://schemas.microsoft.com/office/drawing/2014/main" id="{008CE9DF-EE8F-428F-A628-CA8ACAFED922}"/>
                </a:ext>
              </a:extLst>
            </p:cNvPr>
            <p:cNvSpPr/>
            <p:nvPr/>
          </p:nvSpPr>
          <p:spPr>
            <a:xfrm>
              <a:off x="5740850" y="1896602"/>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98425"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216" name="Group 247">
              <a:extLst>
                <a:ext uri="{FF2B5EF4-FFF2-40B4-BE49-F238E27FC236}">
                  <a16:creationId xmlns:a16="http://schemas.microsoft.com/office/drawing/2014/main" id="{513E4B6E-35E5-4FFA-A581-9A49936FEEFD}"/>
                </a:ext>
              </a:extLst>
            </p:cNvPr>
            <p:cNvGrpSpPr/>
            <p:nvPr/>
          </p:nvGrpSpPr>
          <p:grpSpPr>
            <a:xfrm>
              <a:off x="6103007" y="2094844"/>
              <a:ext cx="418731" cy="746516"/>
              <a:chOff x="6103007" y="2094844"/>
              <a:chExt cx="418731" cy="746516"/>
            </a:xfrm>
          </p:grpSpPr>
          <p:grpSp>
            <p:nvGrpSpPr>
              <p:cNvPr id="217" name="Group 248">
                <a:extLst>
                  <a:ext uri="{FF2B5EF4-FFF2-40B4-BE49-F238E27FC236}">
                    <a16:creationId xmlns:a16="http://schemas.microsoft.com/office/drawing/2014/main" id="{0F1165F9-F15E-40A5-A4D0-48A5F944109C}"/>
                  </a:ext>
                </a:extLst>
              </p:cNvPr>
              <p:cNvGrpSpPr/>
              <p:nvPr/>
            </p:nvGrpSpPr>
            <p:grpSpPr>
              <a:xfrm>
                <a:off x="6128948" y="2156548"/>
                <a:ext cx="366811" cy="675229"/>
                <a:chOff x="6128948" y="2156548"/>
                <a:chExt cx="366811" cy="675229"/>
              </a:xfrm>
            </p:grpSpPr>
            <p:sp>
              <p:nvSpPr>
                <p:cNvPr id="220" name="Rectangle 11">
                  <a:extLst>
                    <a:ext uri="{FF2B5EF4-FFF2-40B4-BE49-F238E27FC236}">
                      <a16:creationId xmlns:a16="http://schemas.microsoft.com/office/drawing/2014/main" id="{EBD559AF-1702-4841-ADCF-6172094DFB93}"/>
                    </a:ext>
                  </a:extLst>
                </p:cNvPr>
                <p:cNvSpPr/>
                <p:nvPr/>
              </p:nvSpPr>
              <p:spPr>
                <a:xfrm>
                  <a:off x="6128948" y="2167777"/>
                  <a:ext cx="366811" cy="6640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21" name="Rectangle 12">
                  <a:extLst>
                    <a:ext uri="{FF2B5EF4-FFF2-40B4-BE49-F238E27FC236}">
                      <a16:creationId xmlns:a16="http://schemas.microsoft.com/office/drawing/2014/main" id="{9EEE601C-138F-4FC0-8B44-A06DE79A36E7}"/>
                    </a:ext>
                  </a:extLst>
                </p:cNvPr>
                <p:cNvSpPr/>
                <p:nvPr/>
              </p:nvSpPr>
              <p:spPr>
                <a:xfrm>
                  <a:off x="6128948" y="2156548"/>
                  <a:ext cx="366811" cy="585508"/>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22" name="Freeform 17">
                  <a:extLst>
                    <a:ext uri="{FF2B5EF4-FFF2-40B4-BE49-F238E27FC236}">
                      <a16:creationId xmlns:a16="http://schemas.microsoft.com/office/drawing/2014/main" id="{2DCA9B89-8E79-46FA-A55B-1B4F8E59521D}"/>
                    </a:ext>
                  </a:extLst>
                </p:cNvPr>
                <p:cNvSpPr/>
                <p:nvPr/>
              </p:nvSpPr>
              <p:spPr>
                <a:xfrm>
                  <a:off x="6128948" y="2156548"/>
                  <a:ext cx="215889" cy="585508"/>
                </a:xfrm>
                <a:custGeom>
                  <a:avLst/>
                  <a:gdLst>
                    <a:gd name="f0" fmla="val 10800000"/>
                    <a:gd name="f1" fmla="val 5400000"/>
                    <a:gd name="f2" fmla="val 180"/>
                    <a:gd name="f3" fmla="val w"/>
                    <a:gd name="f4" fmla="val h"/>
                    <a:gd name="f5" fmla="val 0"/>
                    <a:gd name="f6" fmla="val 206"/>
                    <a:gd name="f7" fmla="val 589"/>
                    <a:gd name="f8" fmla="val 116"/>
                    <a:gd name="f9" fmla="+- 0 0 -90"/>
                    <a:gd name="f10" fmla="*/ f3 1 206"/>
                    <a:gd name="f11" fmla="*/ f4 1 589"/>
                    <a:gd name="f12" fmla="val f5"/>
                    <a:gd name="f13" fmla="val f6"/>
                    <a:gd name="f14" fmla="val f7"/>
                    <a:gd name="f15" fmla="*/ f9 f0 1"/>
                    <a:gd name="f16" fmla="+- f14 0 f12"/>
                    <a:gd name="f17" fmla="+- f13 0 f12"/>
                    <a:gd name="f18" fmla="*/ f15 1 f2"/>
                    <a:gd name="f19" fmla="*/ f17 1 206"/>
                    <a:gd name="f20" fmla="*/ f16 1 589"/>
                    <a:gd name="f21" fmla="*/ 206 f17 1"/>
                    <a:gd name="f22" fmla="*/ 0 f16 1"/>
                    <a:gd name="f23" fmla="*/ 0 f17 1"/>
                    <a:gd name="f24" fmla="*/ 589 f16 1"/>
                    <a:gd name="f25" fmla="*/ 116 f17 1"/>
                    <a:gd name="f26" fmla="+- f18 0 f1"/>
                    <a:gd name="f27" fmla="*/ f21 1 206"/>
                    <a:gd name="f28" fmla="*/ f22 1 589"/>
                    <a:gd name="f29" fmla="*/ f23 1 206"/>
                    <a:gd name="f30" fmla="*/ f24 1 589"/>
                    <a:gd name="f31" fmla="*/ f25 1 206"/>
                    <a:gd name="f32" fmla="*/ 0 1 f19"/>
                    <a:gd name="f33" fmla="*/ f13 1 f19"/>
                    <a:gd name="f34" fmla="*/ 0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6"/>
                    </a:cxn>
                    <a:cxn ang="f26">
                      <a:pos x="f47" y="f48"/>
                    </a:cxn>
                    <a:cxn ang="f26">
                      <a:pos x="f49" y="f48"/>
                    </a:cxn>
                    <a:cxn ang="f26">
                      <a:pos x="f45" y="f46"/>
                    </a:cxn>
                  </a:cxnLst>
                  <a:rect l="f41" t="f44" r="f42" b="f43"/>
                  <a:pathLst>
                    <a:path w="206" h="589">
                      <a:moveTo>
                        <a:pt x="f6" y="f5"/>
                      </a:moveTo>
                      <a:lnTo>
                        <a:pt x="f5" y="f5"/>
                      </a:lnTo>
                      <a:lnTo>
                        <a:pt x="f5" y="f7"/>
                      </a:lnTo>
                      <a:lnTo>
                        <a:pt x="f8" y="f7"/>
                      </a:lnTo>
                      <a:lnTo>
                        <a:pt x="f6" y="f5"/>
                      </a:lnTo>
                    </a:path>
                  </a:pathLst>
                </a:cu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sp>
            <p:nvSpPr>
              <p:cNvPr id="218" name="Freeform 464">
                <a:extLst>
                  <a:ext uri="{FF2B5EF4-FFF2-40B4-BE49-F238E27FC236}">
                    <a16:creationId xmlns:a16="http://schemas.microsoft.com/office/drawing/2014/main" id="{2F7C2E23-1D17-4FC3-B463-E92E3DE0684F}"/>
                  </a:ext>
                </a:extLst>
              </p:cNvPr>
              <p:cNvSpPr/>
              <p:nvPr/>
            </p:nvSpPr>
            <p:spPr>
              <a:xfrm>
                <a:off x="6103007" y="2094844"/>
                <a:ext cx="418731" cy="746516"/>
              </a:xfrm>
              <a:custGeom>
                <a:avLst/>
                <a:gdLst>
                  <a:gd name="f0" fmla="val 10800000"/>
                  <a:gd name="f1" fmla="val 5400000"/>
                  <a:gd name="f2" fmla="val 180"/>
                  <a:gd name="f3" fmla="val w"/>
                  <a:gd name="f4" fmla="val h"/>
                  <a:gd name="f5" fmla="val 0"/>
                  <a:gd name="f6" fmla="val 869066"/>
                  <a:gd name="f7" fmla="val 1549372"/>
                  <a:gd name="f8" fmla="val 434533"/>
                  <a:gd name="f9" fmla="val 1384058"/>
                  <a:gd name="f10" fmla="val 399182"/>
                  <a:gd name="f11" fmla="val 370525"/>
                  <a:gd name="f12" fmla="val 1412715"/>
                  <a:gd name="f13" fmla="val 1448066"/>
                  <a:gd name="f14" fmla="val 1483417"/>
                  <a:gd name="f15" fmla="val 1512074"/>
                  <a:gd name="f16" fmla="val 469884"/>
                  <a:gd name="f17" fmla="val 498541"/>
                  <a:gd name="f18" fmla="val 81603"/>
                  <a:gd name="f19" fmla="val 251558"/>
                  <a:gd name="f20" fmla="val 1343379"/>
                  <a:gd name="f21" fmla="val 787464"/>
                  <a:gd name="f22" fmla="val 144847"/>
                  <a:gd name="f23" fmla="val 724219"/>
                  <a:gd name="f24" fmla="val 804216"/>
                  <a:gd name="f25" fmla="val 64850"/>
                  <a:gd name="f26" fmla="val 1404525"/>
                  <a:gd name="f27" fmla="val 1484522"/>
                  <a:gd name="f28" fmla="+- 0 0 -90"/>
                  <a:gd name="f29" fmla="*/ f3 1 869066"/>
                  <a:gd name="f30" fmla="*/ f4 1 1549372"/>
                  <a:gd name="f31" fmla="val f5"/>
                  <a:gd name="f32" fmla="val f6"/>
                  <a:gd name="f33" fmla="val f7"/>
                  <a:gd name="f34" fmla="*/ f28 f0 1"/>
                  <a:gd name="f35" fmla="+- f33 0 f31"/>
                  <a:gd name="f36" fmla="+- f32 0 f31"/>
                  <a:gd name="f37" fmla="*/ f34 1 f2"/>
                  <a:gd name="f38" fmla="*/ f36 1 869066"/>
                  <a:gd name="f39" fmla="*/ f35 1 1549372"/>
                  <a:gd name="f40" fmla="*/ 434533 f36 1"/>
                  <a:gd name="f41" fmla="*/ 1384058 f35 1"/>
                  <a:gd name="f42" fmla="*/ 370525 f36 1"/>
                  <a:gd name="f43" fmla="*/ 1448066 f35 1"/>
                  <a:gd name="f44" fmla="*/ 1512074 f35 1"/>
                  <a:gd name="f45" fmla="*/ 498541 f36 1"/>
                  <a:gd name="f46" fmla="*/ 81603 f36 1"/>
                  <a:gd name="f47" fmla="*/ 251558 f35 1"/>
                  <a:gd name="f48" fmla="*/ 1343379 f35 1"/>
                  <a:gd name="f49" fmla="*/ 787464 f36 1"/>
                  <a:gd name="f50" fmla="*/ 144847 f36 1"/>
                  <a:gd name="f51" fmla="*/ 0 f35 1"/>
                  <a:gd name="f52" fmla="*/ 724219 f36 1"/>
                  <a:gd name="f53" fmla="*/ 869066 f36 1"/>
                  <a:gd name="f54" fmla="*/ 144847 f35 1"/>
                  <a:gd name="f55" fmla="*/ 1404525 f35 1"/>
                  <a:gd name="f56" fmla="*/ 1549372 f35 1"/>
                  <a:gd name="f57" fmla="*/ 0 f36 1"/>
                  <a:gd name="f58" fmla="+- f37 0 f1"/>
                  <a:gd name="f59" fmla="*/ f40 1 869066"/>
                  <a:gd name="f60" fmla="*/ f41 1 1549372"/>
                  <a:gd name="f61" fmla="*/ f42 1 869066"/>
                  <a:gd name="f62" fmla="*/ f43 1 1549372"/>
                  <a:gd name="f63" fmla="*/ f44 1 1549372"/>
                  <a:gd name="f64" fmla="*/ f45 1 869066"/>
                  <a:gd name="f65" fmla="*/ f46 1 869066"/>
                  <a:gd name="f66" fmla="*/ f47 1 1549372"/>
                  <a:gd name="f67" fmla="*/ f48 1 1549372"/>
                  <a:gd name="f68" fmla="*/ f49 1 869066"/>
                  <a:gd name="f69" fmla="*/ f50 1 869066"/>
                  <a:gd name="f70" fmla="*/ f51 1 1549372"/>
                  <a:gd name="f71" fmla="*/ f52 1 869066"/>
                  <a:gd name="f72" fmla="*/ f53 1 869066"/>
                  <a:gd name="f73" fmla="*/ f54 1 1549372"/>
                  <a:gd name="f74" fmla="*/ f55 1 1549372"/>
                  <a:gd name="f75" fmla="*/ f56 1 1549372"/>
                  <a:gd name="f76" fmla="*/ f57 1 869066"/>
                  <a:gd name="f77" fmla="*/ f31 1 f38"/>
                  <a:gd name="f78" fmla="*/ f32 1 f38"/>
                  <a:gd name="f79" fmla="*/ f31 1 f39"/>
                  <a:gd name="f80" fmla="*/ f33 1 f39"/>
                  <a:gd name="f81" fmla="*/ f59 1 f38"/>
                  <a:gd name="f82" fmla="*/ f60 1 f39"/>
                  <a:gd name="f83" fmla="*/ f61 1 f38"/>
                  <a:gd name="f84" fmla="*/ f62 1 f39"/>
                  <a:gd name="f85" fmla="*/ f63 1 f39"/>
                  <a:gd name="f86" fmla="*/ f64 1 f38"/>
                  <a:gd name="f87" fmla="*/ f65 1 f38"/>
                  <a:gd name="f88" fmla="*/ f66 1 f39"/>
                  <a:gd name="f89" fmla="*/ f67 1 f39"/>
                  <a:gd name="f90" fmla="*/ f68 1 f38"/>
                  <a:gd name="f91" fmla="*/ f69 1 f38"/>
                  <a:gd name="f92" fmla="*/ f70 1 f39"/>
                  <a:gd name="f93" fmla="*/ f71 1 f38"/>
                  <a:gd name="f94" fmla="*/ f72 1 f38"/>
                  <a:gd name="f95" fmla="*/ f73 1 f39"/>
                  <a:gd name="f96" fmla="*/ f74 1 f39"/>
                  <a:gd name="f97" fmla="*/ f75 1 f39"/>
                  <a:gd name="f98" fmla="*/ f76 1 f38"/>
                  <a:gd name="f99" fmla="*/ f77 f29 1"/>
                  <a:gd name="f100" fmla="*/ f78 f29 1"/>
                  <a:gd name="f101" fmla="*/ f80 f30 1"/>
                  <a:gd name="f102" fmla="*/ f79 f30 1"/>
                  <a:gd name="f103" fmla="*/ f81 f29 1"/>
                  <a:gd name="f104" fmla="*/ f82 f30 1"/>
                  <a:gd name="f105" fmla="*/ f83 f29 1"/>
                  <a:gd name="f106" fmla="*/ f84 f30 1"/>
                  <a:gd name="f107" fmla="*/ f85 f30 1"/>
                  <a:gd name="f108" fmla="*/ f86 f29 1"/>
                  <a:gd name="f109" fmla="*/ f87 f29 1"/>
                  <a:gd name="f110" fmla="*/ f88 f30 1"/>
                  <a:gd name="f111" fmla="*/ f89 f30 1"/>
                  <a:gd name="f112" fmla="*/ f90 f29 1"/>
                  <a:gd name="f113" fmla="*/ f91 f29 1"/>
                  <a:gd name="f114" fmla="*/ f92 f30 1"/>
                  <a:gd name="f115" fmla="*/ f93 f29 1"/>
                  <a:gd name="f116" fmla="*/ f94 f29 1"/>
                  <a:gd name="f117" fmla="*/ f95 f30 1"/>
                  <a:gd name="f118" fmla="*/ f96 f30 1"/>
                  <a:gd name="f119" fmla="*/ f97 f30 1"/>
                  <a:gd name="f120" fmla="*/ f98 f29 1"/>
                </a:gdLst>
                <a:ahLst/>
                <a:cxnLst>
                  <a:cxn ang="3cd4">
                    <a:pos x="hc" y="t"/>
                  </a:cxn>
                  <a:cxn ang="0">
                    <a:pos x="r" y="vc"/>
                  </a:cxn>
                  <a:cxn ang="cd4">
                    <a:pos x="hc" y="b"/>
                  </a:cxn>
                  <a:cxn ang="cd2">
                    <a:pos x="l" y="vc"/>
                  </a:cxn>
                  <a:cxn ang="f58">
                    <a:pos x="f103" y="f104"/>
                  </a:cxn>
                  <a:cxn ang="f58">
                    <a:pos x="f105" y="f106"/>
                  </a:cxn>
                  <a:cxn ang="f58">
                    <a:pos x="f103" y="f107"/>
                  </a:cxn>
                  <a:cxn ang="f58">
                    <a:pos x="f108" y="f106"/>
                  </a:cxn>
                  <a:cxn ang="f58">
                    <a:pos x="f103" y="f104"/>
                  </a:cxn>
                  <a:cxn ang="f58">
                    <a:pos x="f109" y="f110"/>
                  </a:cxn>
                  <a:cxn ang="f58">
                    <a:pos x="f109" y="f111"/>
                  </a:cxn>
                  <a:cxn ang="f58">
                    <a:pos x="f112" y="f111"/>
                  </a:cxn>
                  <a:cxn ang="f58">
                    <a:pos x="f112" y="f110"/>
                  </a:cxn>
                  <a:cxn ang="f58">
                    <a:pos x="f113" y="f114"/>
                  </a:cxn>
                  <a:cxn ang="f58">
                    <a:pos x="f115" y="f114"/>
                  </a:cxn>
                  <a:cxn ang="f58">
                    <a:pos x="f116" y="f117"/>
                  </a:cxn>
                  <a:cxn ang="f58">
                    <a:pos x="f116" y="f118"/>
                  </a:cxn>
                  <a:cxn ang="f58">
                    <a:pos x="f115" y="f119"/>
                  </a:cxn>
                  <a:cxn ang="f58">
                    <a:pos x="f113" y="f119"/>
                  </a:cxn>
                  <a:cxn ang="f58">
                    <a:pos x="f120" y="f118"/>
                  </a:cxn>
                  <a:cxn ang="f58">
                    <a:pos x="f120" y="f117"/>
                  </a:cxn>
                  <a:cxn ang="f58">
                    <a:pos x="f113" y="f114"/>
                  </a:cxn>
                </a:cxnLst>
                <a:rect l="f99" t="f102" r="f100" b="f101"/>
                <a:pathLst>
                  <a:path w="869066" h="1549372">
                    <a:moveTo>
                      <a:pt x="f8" y="f9"/>
                    </a:moveTo>
                    <a:cubicBezTo>
                      <a:pt x="f10" y="f9"/>
                      <a:pt x="f11" y="f12"/>
                      <a:pt x="f11" y="f13"/>
                    </a:cubicBezTo>
                    <a:cubicBezTo>
                      <a:pt x="f11" y="f14"/>
                      <a:pt x="f10" y="f15"/>
                      <a:pt x="f8" y="f15"/>
                    </a:cubicBezTo>
                    <a:cubicBezTo>
                      <a:pt x="f16" y="f15"/>
                      <a:pt x="f17" y="f14"/>
                      <a:pt x="f17" y="f13"/>
                    </a:cubicBezTo>
                    <a:cubicBezTo>
                      <a:pt x="f17" y="f12"/>
                      <a:pt x="f16" y="f9"/>
                      <a:pt x="f8" y="f9"/>
                    </a:cubicBezTo>
                    <a:close/>
                    <a:moveTo>
                      <a:pt x="f18" y="f19"/>
                    </a:moveTo>
                    <a:lnTo>
                      <a:pt x="f18" y="f20"/>
                    </a:lnTo>
                    <a:lnTo>
                      <a:pt x="f21" y="f20"/>
                    </a:lnTo>
                    <a:lnTo>
                      <a:pt x="f21" y="f19"/>
                    </a:lnTo>
                    <a:close/>
                    <a:moveTo>
                      <a:pt x="f22" y="f5"/>
                    </a:moveTo>
                    <a:lnTo>
                      <a:pt x="f23" y="f5"/>
                    </a:lnTo>
                    <a:cubicBezTo>
                      <a:pt x="f24" y="f5"/>
                      <a:pt x="f6" y="f25"/>
                      <a:pt x="f6" y="f22"/>
                    </a:cubicBezTo>
                    <a:lnTo>
                      <a:pt x="f6" y="f26"/>
                    </a:lnTo>
                    <a:cubicBezTo>
                      <a:pt x="f6" y="f27"/>
                      <a:pt x="f24" y="f7"/>
                      <a:pt x="f23" y="f7"/>
                    </a:cubicBezTo>
                    <a:lnTo>
                      <a:pt x="f22" y="f7"/>
                    </a:lnTo>
                    <a:cubicBezTo>
                      <a:pt x="f25" y="f7"/>
                      <a:pt x="f5" y="f27"/>
                      <a:pt x="f5" y="f26"/>
                    </a:cubicBezTo>
                    <a:lnTo>
                      <a:pt x="f5" y="f22"/>
                    </a:lnTo>
                    <a:cubicBezTo>
                      <a:pt x="f5" y="f25"/>
                      <a:pt x="f25" y="f5"/>
                      <a:pt x="f22" y="f5"/>
                    </a:cubicBezTo>
                    <a:close/>
                  </a:path>
                </a:pathLst>
              </a:custGeom>
              <a:solidFill>
                <a:srgbClr val="353535"/>
              </a:solidFill>
              <a:ln cap="flat">
                <a:noFill/>
                <a:prstDash val="solid"/>
              </a:ln>
            </p:spPr>
            <p:txBody>
              <a:bodyPr vert="horz" wrap="square" lIns="179285" tIns="143428" rIns="179285" bIns="143428" anchor="t" anchorCtr="1" compatLnSpc="1">
                <a:noAutofit/>
              </a:bodyPr>
              <a:lstStyle/>
              <a:p>
                <a:pPr marL="0" marR="0" lvl="0" indent="0" algn="ctr" defTabSz="914098"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353" b="0" i="0" u="none" strike="noStrike" kern="0" cap="none" spc="0" normalizeH="0" baseline="0" noProof="0">
                  <a:ln>
                    <a:noFill/>
                  </a:ln>
                  <a:solidFill>
                    <a:srgbClr val="000000"/>
                  </a:solidFill>
                  <a:effectLst/>
                  <a:uLnTx/>
                  <a:uFillTx/>
                  <a:latin typeface="Segoe UI"/>
                  <a:ea typeface="Segoe UI" pitchFamily="34"/>
                  <a:cs typeface="Segoe UI" pitchFamily="34"/>
                </a:endParaRPr>
              </a:p>
            </p:txBody>
          </p:sp>
          <p:pic>
            <p:nvPicPr>
              <p:cNvPr id="219" name="Picture 250">
                <a:extLst>
                  <a:ext uri="{FF2B5EF4-FFF2-40B4-BE49-F238E27FC236}">
                    <a16:creationId xmlns:a16="http://schemas.microsoft.com/office/drawing/2014/main" id="{CCB9398D-45DA-413C-9DC9-EADA4A10B060}"/>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6191658" y="2299844"/>
                <a:ext cx="241465" cy="296366"/>
              </a:xfrm>
              <a:prstGeom prst="rect">
                <a:avLst/>
              </a:prstGeom>
              <a:noFill/>
              <a:ln cap="flat">
                <a:noFill/>
              </a:ln>
            </p:spPr>
          </p:pic>
        </p:grpSp>
      </p:grpSp>
      <p:grpSp>
        <p:nvGrpSpPr>
          <p:cNvPr id="223" name="Group 222">
            <a:extLst>
              <a:ext uri="{FF2B5EF4-FFF2-40B4-BE49-F238E27FC236}">
                <a16:creationId xmlns:a16="http://schemas.microsoft.com/office/drawing/2014/main" id="{0BE47EC9-10C7-4295-B91B-15037D35E42F}"/>
              </a:ext>
            </a:extLst>
          </p:cNvPr>
          <p:cNvGrpSpPr/>
          <p:nvPr/>
        </p:nvGrpSpPr>
        <p:grpSpPr>
          <a:xfrm>
            <a:off x="3080359" y="1936055"/>
            <a:ext cx="772905" cy="772905"/>
            <a:chOff x="3370787" y="1859806"/>
            <a:chExt cx="1120531" cy="1120531"/>
          </a:xfrm>
        </p:grpSpPr>
        <p:grpSp>
          <p:nvGrpSpPr>
            <p:cNvPr id="224" name="Group 254">
              <a:extLst>
                <a:ext uri="{FF2B5EF4-FFF2-40B4-BE49-F238E27FC236}">
                  <a16:creationId xmlns:a16="http://schemas.microsoft.com/office/drawing/2014/main" id="{D5DEB028-ED68-459E-A1B7-0BB602CD79DB}"/>
                </a:ext>
              </a:extLst>
            </p:cNvPr>
            <p:cNvGrpSpPr/>
            <p:nvPr/>
          </p:nvGrpSpPr>
          <p:grpSpPr>
            <a:xfrm>
              <a:off x="3370787" y="1859806"/>
              <a:ext cx="1120531" cy="1120531"/>
              <a:chOff x="3711385" y="1945952"/>
              <a:chExt cx="1143000" cy="1143000"/>
            </a:xfrm>
          </p:grpSpPr>
          <p:sp>
            <p:nvSpPr>
              <p:cNvPr id="226" name="Oval 255">
                <a:extLst>
                  <a:ext uri="{FF2B5EF4-FFF2-40B4-BE49-F238E27FC236}">
                    <a16:creationId xmlns:a16="http://schemas.microsoft.com/office/drawing/2014/main" id="{515AD69B-92CF-4F71-93B8-17F659099CAC}"/>
                  </a:ext>
                </a:extLst>
              </p:cNvPr>
              <p:cNvSpPr/>
              <p:nvPr/>
            </p:nvSpPr>
            <p:spPr>
              <a:xfrm>
                <a:off x="3711385" y="1945952"/>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98425"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227" name="Group 256">
                <a:extLst>
                  <a:ext uri="{FF2B5EF4-FFF2-40B4-BE49-F238E27FC236}">
                    <a16:creationId xmlns:a16="http://schemas.microsoft.com/office/drawing/2014/main" id="{73B55965-E15B-4ECC-968C-19C0A95445CA}"/>
                  </a:ext>
                </a:extLst>
              </p:cNvPr>
              <p:cNvGrpSpPr/>
              <p:nvPr/>
            </p:nvGrpSpPr>
            <p:grpSpPr>
              <a:xfrm>
                <a:off x="4050956" y="2135288"/>
                <a:ext cx="444928" cy="764337"/>
                <a:chOff x="4050956" y="2135288"/>
                <a:chExt cx="444928" cy="764337"/>
              </a:xfrm>
            </p:grpSpPr>
            <p:grpSp>
              <p:nvGrpSpPr>
                <p:cNvPr id="228" name="Group 257">
                  <a:extLst>
                    <a:ext uri="{FF2B5EF4-FFF2-40B4-BE49-F238E27FC236}">
                      <a16:creationId xmlns:a16="http://schemas.microsoft.com/office/drawing/2014/main" id="{5710BD6E-AB6D-41D4-A8EC-C70C230839CB}"/>
                    </a:ext>
                  </a:extLst>
                </p:cNvPr>
                <p:cNvGrpSpPr/>
                <p:nvPr/>
              </p:nvGrpSpPr>
              <p:grpSpPr>
                <a:xfrm>
                  <a:off x="4050956" y="2135288"/>
                  <a:ext cx="444928" cy="764337"/>
                  <a:chOff x="4050956" y="2135288"/>
                  <a:chExt cx="444928" cy="764337"/>
                </a:xfrm>
              </p:grpSpPr>
              <p:sp>
                <p:nvSpPr>
                  <p:cNvPr id="230" name="Freeform 10">
                    <a:extLst>
                      <a:ext uri="{FF2B5EF4-FFF2-40B4-BE49-F238E27FC236}">
                        <a16:creationId xmlns:a16="http://schemas.microsoft.com/office/drawing/2014/main" id="{5930C38A-2BA6-43C2-B570-E77F964BB57C}"/>
                      </a:ext>
                    </a:extLst>
                  </p:cNvPr>
                  <p:cNvSpPr/>
                  <p:nvPr/>
                </p:nvSpPr>
                <p:spPr>
                  <a:xfrm>
                    <a:off x="4050956" y="2135288"/>
                    <a:ext cx="444928" cy="764337"/>
                  </a:xfrm>
                  <a:custGeom>
                    <a:avLst/>
                    <a:gdLst>
                      <a:gd name="f0" fmla="val 10800000"/>
                      <a:gd name="f1" fmla="val 5400000"/>
                      <a:gd name="f2" fmla="val 180"/>
                      <a:gd name="f3" fmla="val w"/>
                      <a:gd name="f4" fmla="val h"/>
                      <a:gd name="f5" fmla="val 0"/>
                      <a:gd name="f6" fmla="val 184"/>
                      <a:gd name="f7" fmla="val 314"/>
                      <a:gd name="f8" fmla="val 172"/>
                      <a:gd name="f9" fmla="val 12"/>
                      <a:gd name="f10" fmla="val 6"/>
                      <a:gd name="f11" fmla="val 5"/>
                      <a:gd name="f12" fmla="val 302"/>
                      <a:gd name="f13" fmla="val 308"/>
                      <a:gd name="f14" fmla="val 178"/>
                      <a:gd name="f15" fmla="+- 0 0 -90"/>
                      <a:gd name="f16" fmla="*/ f3 1 184"/>
                      <a:gd name="f17" fmla="*/ f4 1 314"/>
                      <a:gd name="f18" fmla="val f5"/>
                      <a:gd name="f19" fmla="val f6"/>
                      <a:gd name="f20" fmla="val f7"/>
                      <a:gd name="f21" fmla="*/ f15 f0 1"/>
                      <a:gd name="f22" fmla="+- f20 0 f18"/>
                      <a:gd name="f23" fmla="+- f19 0 f18"/>
                      <a:gd name="f24" fmla="*/ f21 1 f2"/>
                      <a:gd name="f25" fmla="*/ f23 1 184"/>
                      <a:gd name="f26" fmla="*/ f22 1 314"/>
                      <a:gd name="f27" fmla="*/ 172 f23 1"/>
                      <a:gd name="f28" fmla="*/ 0 f22 1"/>
                      <a:gd name="f29" fmla="*/ 12 f23 1"/>
                      <a:gd name="f30" fmla="*/ 0 f23 1"/>
                      <a:gd name="f31" fmla="*/ 12 f22 1"/>
                      <a:gd name="f32" fmla="*/ 302 f22 1"/>
                      <a:gd name="f33" fmla="*/ 314 f22 1"/>
                      <a:gd name="f34" fmla="*/ 184 f23 1"/>
                      <a:gd name="f35" fmla="+- f24 0 f1"/>
                      <a:gd name="f36" fmla="*/ f27 1 184"/>
                      <a:gd name="f37" fmla="*/ f28 1 314"/>
                      <a:gd name="f38" fmla="*/ f29 1 184"/>
                      <a:gd name="f39" fmla="*/ f30 1 184"/>
                      <a:gd name="f40" fmla="*/ f31 1 314"/>
                      <a:gd name="f41" fmla="*/ f32 1 314"/>
                      <a:gd name="f42" fmla="*/ f33 1 314"/>
                      <a:gd name="f43" fmla="*/ f34 1 184"/>
                      <a:gd name="f44" fmla="*/ 0 1 f25"/>
                      <a:gd name="f45" fmla="*/ f19 1 f25"/>
                      <a:gd name="f46" fmla="*/ 0 1 f26"/>
                      <a:gd name="f47" fmla="*/ f20 1 f26"/>
                      <a:gd name="f48" fmla="*/ f36 1 f25"/>
                      <a:gd name="f49" fmla="*/ f37 1 f26"/>
                      <a:gd name="f50" fmla="*/ f38 1 f25"/>
                      <a:gd name="f51" fmla="*/ f39 1 f25"/>
                      <a:gd name="f52" fmla="*/ f40 1 f26"/>
                      <a:gd name="f53" fmla="*/ f41 1 f26"/>
                      <a:gd name="f54" fmla="*/ f42 1 f26"/>
                      <a:gd name="f55" fmla="*/ f43 1 f25"/>
                      <a:gd name="f56" fmla="*/ f44 f16 1"/>
                      <a:gd name="f57" fmla="*/ f45 f16 1"/>
                      <a:gd name="f58" fmla="*/ f47 f17 1"/>
                      <a:gd name="f59" fmla="*/ f46 f17 1"/>
                      <a:gd name="f60" fmla="*/ f48 f16 1"/>
                      <a:gd name="f61" fmla="*/ f49 f17 1"/>
                      <a:gd name="f62" fmla="*/ f50 f16 1"/>
                      <a:gd name="f63" fmla="*/ f51 f16 1"/>
                      <a:gd name="f64" fmla="*/ f52 f17 1"/>
                      <a:gd name="f65" fmla="*/ f53 f17 1"/>
                      <a:gd name="f66" fmla="*/ f54 f17 1"/>
                      <a:gd name="f67" fmla="*/ f55 f16 1"/>
                    </a:gdLst>
                    <a:ahLst/>
                    <a:cxnLst>
                      <a:cxn ang="3cd4">
                        <a:pos x="hc" y="t"/>
                      </a:cxn>
                      <a:cxn ang="0">
                        <a:pos x="r" y="vc"/>
                      </a:cxn>
                      <a:cxn ang="cd4">
                        <a:pos x="hc" y="b"/>
                      </a:cxn>
                      <a:cxn ang="cd2">
                        <a:pos x="l" y="vc"/>
                      </a:cxn>
                      <a:cxn ang="f35">
                        <a:pos x="f60" y="f61"/>
                      </a:cxn>
                      <a:cxn ang="f35">
                        <a:pos x="f62" y="f61"/>
                      </a:cxn>
                      <a:cxn ang="f35">
                        <a:pos x="f63" y="f64"/>
                      </a:cxn>
                      <a:cxn ang="f35">
                        <a:pos x="f63" y="f65"/>
                      </a:cxn>
                      <a:cxn ang="f35">
                        <a:pos x="f62" y="f66"/>
                      </a:cxn>
                      <a:cxn ang="f35">
                        <a:pos x="f60" y="f66"/>
                      </a:cxn>
                      <a:cxn ang="f35">
                        <a:pos x="f67" y="f65"/>
                      </a:cxn>
                      <a:cxn ang="f35">
                        <a:pos x="f67" y="f64"/>
                      </a:cxn>
                      <a:cxn ang="f35">
                        <a:pos x="f60" y="f61"/>
                      </a:cxn>
                    </a:cxnLst>
                    <a:rect l="f56" t="f59" r="f57" b="f58"/>
                    <a:pathLst>
                      <a:path w="184" h="314">
                        <a:moveTo>
                          <a:pt x="f8" y="f5"/>
                        </a:moveTo>
                        <a:cubicBezTo>
                          <a:pt x="f9" y="f5"/>
                          <a:pt x="f9" y="f5"/>
                          <a:pt x="f9" y="f5"/>
                        </a:cubicBezTo>
                        <a:cubicBezTo>
                          <a:pt x="f10" y="f5"/>
                          <a:pt x="f5" y="f11"/>
                          <a:pt x="f5" y="f9"/>
                        </a:cubicBezTo>
                        <a:cubicBezTo>
                          <a:pt x="f5" y="f12"/>
                          <a:pt x="f5" y="f12"/>
                          <a:pt x="f5" y="f12"/>
                        </a:cubicBezTo>
                        <a:cubicBezTo>
                          <a:pt x="f5" y="f13"/>
                          <a:pt x="f10" y="f7"/>
                          <a:pt x="f9" y="f7"/>
                        </a:cubicBezTo>
                        <a:cubicBezTo>
                          <a:pt x="f8" y="f7"/>
                          <a:pt x="f8" y="f7"/>
                          <a:pt x="f8" y="f7"/>
                        </a:cubicBezTo>
                        <a:cubicBezTo>
                          <a:pt x="f14" y="f7"/>
                          <a:pt x="f6" y="f13"/>
                          <a:pt x="f6" y="f12"/>
                        </a:cubicBezTo>
                        <a:cubicBezTo>
                          <a:pt x="f6" y="f9"/>
                          <a:pt x="f6" y="f9"/>
                          <a:pt x="f6" y="f9"/>
                        </a:cubicBezTo>
                        <a:cubicBezTo>
                          <a:pt x="f6" y="f11"/>
                          <a:pt x="f14" y="f5"/>
                          <a:pt x="f8" y="f5"/>
                        </a:cubicBezTo>
                      </a:path>
                    </a:pathLst>
                  </a:cu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31" name="Rectangle 11">
                    <a:extLst>
                      <a:ext uri="{FF2B5EF4-FFF2-40B4-BE49-F238E27FC236}">
                        <a16:creationId xmlns:a16="http://schemas.microsoft.com/office/drawing/2014/main" id="{DA4B0E94-459D-41C4-A9BC-7F12780F9AC4}"/>
                      </a:ext>
                    </a:extLst>
                  </p:cNvPr>
                  <p:cNvSpPr/>
                  <p:nvPr/>
                </p:nvSpPr>
                <p:spPr>
                  <a:xfrm>
                    <a:off x="4094838" y="2179161"/>
                    <a:ext cx="357164" cy="601062"/>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32" name="Rectangle 12">
                    <a:extLst>
                      <a:ext uri="{FF2B5EF4-FFF2-40B4-BE49-F238E27FC236}">
                        <a16:creationId xmlns:a16="http://schemas.microsoft.com/office/drawing/2014/main" id="{64E0F99C-3ED3-498B-9EC1-B7E23197060D}"/>
                      </a:ext>
                    </a:extLst>
                  </p:cNvPr>
                  <p:cNvSpPr/>
                  <p:nvPr/>
                </p:nvSpPr>
                <p:spPr>
                  <a:xfrm>
                    <a:off x="4094838" y="2179161"/>
                    <a:ext cx="357164" cy="601062"/>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33" name="Freeform 13">
                    <a:extLst>
                      <a:ext uri="{FF2B5EF4-FFF2-40B4-BE49-F238E27FC236}">
                        <a16:creationId xmlns:a16="http://schemas.microsoft.com/office/drawing/2014/main" id="{710F0DFF-38FA-465F-841E-E4C82EDA4427}"/>
                      </a:ext>
                    </a:extLst>
                  </p:cNvPr>
                  <p:cNvSpPr/>
                  <p:nvPr/>
                </p:nvSpPr>
                <p:spPr>
                  <a:xfrm>
                    <a:off x="4206075" y="2816964"/>
                    <a:ext cx="134700" cy="17346"/>
                  </a:xfrm>
                  <a:custGeom>
                    <a:avLst/>
                    <a:gdLst>
                      <a:gd name="f0" fmla="val 10800000"/>
                      <a:gd name="f1" fmla="val 5400000"/>
                      <a:gd name="f2" fmla="val 180"/>
                      <a:gd name="f3" fmla="val w"/>
                      <a:gd name="f4" fmla="val h"/>
                      <a:gd name="f5" fmla="val 0"/>
                      <a:gd name="f6" fmla="val 56"/>
                      <a:gd name="f7" fmla="val 7"/>
                      <a:gd name="f8" fmla="val 3"/>
                      <a:gd name="f9" fmla="val 5"/>
                      <a:gd name="f10" fmla="val 54"/>
                      <a:gd name="f11" fmla="val 52"/>
                      <a:gd name="f12" fmla="val 4"/>
                      <a:gd name="f13" fmla="val 2"/>
                      <a:gd name="f14" fmla="val 1"/>
                      <a:gd name="f15" fmla="+- 0 0 -90"/>
                      <a:gd name="f16" fmla="*/ f3 1 56"/>
                      <a:gd name="f17" fmla="*/ f4 1 7"/>
                      <a:gd name="f18" fmla="val f5"/>
                      <a:gd name="f19" fmla="val f6"/>
                      <a:gd name="f20" fmla="val f7"/>
                      <a:gd name="f21" fmla="*/ f15 f0 1"/>
                      <a:gd name="f22" fmla="+- f20 0 f18"/>
                      <a:gd name="f23" fmla="+- f19 0 f18"/>
                      <a:gd name="f24" fmla="*/ f21 1 f2"/>
                      <a:gd name="f25" fmla="*/ f23 1 56"/>
                      <a:gd name="f26" fmla="*/ f22 1 7"/>
                      <a:gd name="f27" fmla="*/ 56 f23 1"/>
                      <a:gd name="f28" fmla="*/ 3 f22 1"/>
                      <a:gd name="f29" fmla="*/ 52 f23 1"/>
                      <a:gd name="f30" fmla="*/ 7 f22 1"/>
                      <a:gd name="f31" fmla="*/ 4 f23 1"/>
                      <a:gd name="f32" fmla="*/ 0 f23 1"/>
                      <a:gd name="f33" fmla="*/ 0 f22 1"/>
                      <a:gd name="f34" fmla="+- f24 0 f1"/>
                      <a:gd name="f35" fmla="*/ f27 1 56"/>
                      <a:gd name="f36" fmla="*/ f28 1 7"/>
                      <a:gd name="f37" fmla="*/ f29 1 56"/>
                      <a:gd name="f38" fmla="*/ f30 1 7"/>
                      <a:gd name="f39" fmla="*/ f31 1 56"/>
                      <a:gd name="f40" fmla="*/ f32 1 56"/>
                      <a:gd name="f41" fmla="*/ f33 1 7"/>
                      <a:gd name="f42" fmla="*/ 0 1 f25"/>
                      <a:gd name="f43" fmla="*/ f19 1 f25"/>
                      <a:gd name="f44" fmla="*/ 0 1 f26"/>
                      <a:gd name="f45" fmla="*/ f20 1 f26"/>
                      <a:gd name="f46" fmla="*/ f35 1 f25"/>
                      <a:gd name="f47" fmla="*/ f36 1 f26"/>
                      <a:gd name="f48" fmla="*/ f37 1 f25"/>
                      <a:gd name="f49" fmla="*/ f38 1 f26"/>
                      <a:gd name="f50" fmla="*/ f39 1 f25"/>
                      <a:gd name="f51" fmla="*/ f40 1 f25"/>
                      <a:gd name="f52" fmla="*/ f41 1 f26"/>
                      <a:gd name="f53" fmla="*/ f42 f16 1"/>
                      <a:gd name="f54" fmla="*/ f43 f16 1"/>
                      <a:gd name="f55" fmla="*/ f45 f17 1"/>
                      <a:gd name="f56" fmla="*/ f44 f17 1"/>
                      <a:gd name="f57" fmla="*/ f46 f16 1"/>
                      <a:gd name="f58" fmla="*/ f47 f17 1"/>
                      <a:gd name="f59" fmla="*/ f48 f16 1"/>
                      <a:gd name="f60" fmla="*/ f49 f17 1"/>
                      <a:gd name="f61" fmla="*/ f50 f16 1"/>
                      <a:gd name="f62" fmla="*/ f51 f16 1"/>
                      <a:gd name="f63" fmla="*/ f52 f17 1"/>
                    </a:gdLst>
                    <a:ahLst/>
                    <a:cxnLst>
                      <a:cxn ang="3cd4">
                        <a:pos x="hc" y="t"/>
                      </a:cxn>
                      <a:cxn ang="0">
                        <a:pos x="r" y="vc"/>
                      </a:cxn>
                      <a:cxn ang="cd4">
                        <a:pos x="hc" y="b"/>
                      </a:cxn>
                      <a:cxn ang="cd2">
                        <a:pos x="l" y="vc"/>
                      </a:cxn>
                      <a:cxn ang="f34">
                        <a:pos x="f57" y="f58"/>
                      </a:cxn>
                      <a:cxn ang="f34">
                        <a:pos x="f59" y="f60"/>
                      </a:cxn>
                      <a:cxn ang="f34">
                        <a:pos x="f61" y="f60"/>
                      </a:cxn>
                      <a:cxn ang="f34">
                        <a:pos x="f62" y="f58"/>
                      </a:cxn>
                      <a:cxn ang="f34">
                        <a:pos x="f61" y="f63"/>
                      </a:cxn>
                      <a:cxn ang="f34">
                        <a:pos x="f59" y="f63"/>
                      </a:cxn>
                      <a:cxn ang="f34">
                        <a:pos x="f57" y="f58"/>
                      </a:cxn>
                    </a:cxnLst>
                    <a:rect l="f53" t="f56" r="f54" b="f55"/>
                    <a:pathLst>
                      <a:path w="56" h="7">
                        <a:moveTo>
                          <a:pt x="f6" y="f8"/>
                        </a:moveTo>
                        <a:cubicBezTo>
                          <a:pt x="f6" y="f9"/>
                          <a:pt x="f10" y="f7"/>
                          <a:pt x="f11" y="f7"/>
                        </a:cubicBezTo>
                        <a:cubicBezTo>
                          <a:pt x="f12" y="f7"/>
                          <a:pt x="f12" y="f7"/>
                          <a:pt x="f12" y="f7"/>
                        </a:cubicBezTo>
                        <a:cubicBezTo>
                          <a:pt x="f13" y="f7"/>
                          <a:pt x="f5" y="f9"/>
                          <a:pt x="f5" y="f8"/>
                        </a:cubicBezTo>
                        <a:cubicBezTo>
                          <a:pt x="f5" y="f14"/>
                          <a:pt x="f13" y="f5"/>
                          <a:pt x="f12" y="f5"/>
                        </a:cubicBezTo>
                        <a:cubicBezTo>
                          <a:pt x="f11" y="f5"/>
                          <a:pt x="f11" y="f5"/>
                          <a:pt x="f11" y="f5"/>
                        </a:cubicBezTo>
                        <a:cubicBezTo>
                          <a:pt x="f10" y="f5"/>
                          <a:pt x="f6" y="f14"/>
                          <a:pt x="f6" y="f8"/>
                        </a:cubicBezTo>
                        <a:close/>
                      </a:path>
                    </a:pathLst>
                  </a:cu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34" name="Rectangle 14">
                    <a:extLst>
                      <a:ext uri="{FF2B5EF4-FFF2-40B4-BE49-F238E27FC236}">
                        <a16:creationId xmlns:a16="http://schemas.microsoft.com/office/drawing/2014/main" id="{1D4D3A61-4E7C-4D94-B843-48DEB06269C2}"/>
                      </a:ext>
                    </a:extLst>
                  </p:cNvPr>
                  <p:cNvSpPr/>
                  <p:nvPr/>
                </p:nvSpPr>
                <p:spPr>
                  <a:xfrm>
                    <a:off x="4094838" y="2780224"/>
                    <a:ext cx="118378" cy="1024"/>
                  </a:xfrm>
                  <a:prstGeom prst="rect">
                    <a:avLst/>
                  </a:prstGeom>
                  <a:solidFill>
                    <a:srgbClr val="5C4768"/>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35" name="Freeform 15">
                    <a:extLst>
                      <a:ext uri="{FF2B5EF4-FFF2-40B4-BE49-F238E27FC236}">
                        <a16:creationId xmlns:a16="http://schemas.microsoft.com/office/drawing/2014/main" id="{00FA5E57-14D8-4057-A76D-93333EAD8C60}"/>
                      </a:ext>
                    </a:extLst>
                  </p:cNvPr>
                  <p:cNvSpPr/>
                  <p:nvPr/>
                </p:nvSpPr>
                <p:spPr>
                  <a:xfrm>
                    <a:off x="4094838" y="2780224"/>
                    <a:ext cx="118378" cy="0"/>
                  </a:xfrm>
                  <a:custGeom>
                    <a:avLst/>
                    <a:gdLst>
                      <a:gd name="f0" fmla="val 10800000"/>
                      <a:gd name="f1" fmla="val 5400000"/>
                      <a:gd name="f2" fmla="val 180"/>
                      <a:gd name="f3" fmla="val w"/>
                      <a:gd name="f4" fmla="val h"/>
                      <a:gd name="f5" fmla="val 0"/>
                      <a:gd name="f6" fmla="val 118376"/>
                      <a:gd name="f7" fmla="+- 0 0 -90"/>
                      <a:gd name="f8" fmla="*/ f3 1 118376"/>
                      <a:gd name="f9" fmla="*/ f4 1 0"/>
                      <a:gd name="f10" fmla="val f5"/>
                      <a:gd name="f11" fmla="val f6"/>
                      <a:gd name="f12" fmla="*/ f7 f0 1"/>
                      <a:gd name="f13" fmla="+- f10 0 f10"/>
                      <a:gd name="f14" fmla="+- f11 0 f10"/>
                      <a:gd name="f15" fmla="*/ f12 1 f2"/>
                      <a:gd name="f16" fmla="*/ f14 1 118376"/>
                      <a:gd name="f17" fmla="*/ f13 1 0"/>
                      <a:gd name="f18" fmla="+- f15 0 f1"/>
                      <a:gd name="f19" fmla="*/ 118376 1 f16"/>
                      <a:gd name="f20" fmla="*/ 0 1 f17"/>
                      <a:gd name="f21" fmla="*/ 0 1 f16"/>
                      <a:gd name="f22" fmla="*/ 1 1 f17"/>
                      <a:gd name="f23" fmla="*/ f21 f8 1"/>
                      <a:gd name="f24" fmla="*/ f19 f8 1"/>
                      <a:gd name="f25" fmla="*/ f22 f9 1"/>
                      <a:gd name="f26" fmla="*/ f20 f9 1"/>
                    </a:gdLst>
                    <a:ahLst/>
                    <a:cxnLst>
                      <a:cxn ang="3cd4">
                        <a:pos x="hc" y="t"/>
                      </a:cxn>
                      <a:cxn ang="0">
                        <a:pos x="r" y="vc"/>
                      </a:cxn>
                      <a:cxn ang="cd4">
                        <a:pos x="hc" y="b"/>
                      </a:cxn>
                      <a:cxn ang="cd2">
                        <a:pos x="l" y="vc"/>
                      </a:cxn>
                      <a:cxn ang="f18">
                        <a:pos x="f24" y="f26"/>
                      </a:cxn>
                      <a:cxn ang="f18">
                        <a:pos x="f23" y="f26"/>
                      </a:cxn>
                      <a:cxn ang="f18">
                        <a:pos x="f23" y="f26"/>
                      </a:cxn>
                      <a:cxn ang="f18">
                        <a:pos x="f24" y="f26"/>
                      </a:cxn>
                    </a:cxnLst>
                    <a:rect l="f23" t="f26" r="f24" b="f25"/>
                    <a:pathLst>
                      <a:path w="118376">
                        <a:moveTo>
                          <a:pt x="f6" y="f5"/>
                        </a:moveTo>
                        <a:lnTo>
                          <a:pt x="f5" y="f5"/>
                        </a:lnTo>
                        <a:lnTo>
                          <a:pt x="f5" y="f5"/>
                        </a:lnTo>
                        <a:lnTo>
                          <a:pt x="f6" y="f5"/>
                        </a:lnTo>
                      </a:path>
                    </a:pathLst>
                  </a:cu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36" name="Freeform 17">
                    <a:extLst>
                      <a:ext uri="{FF2B5EF4-FFF2-40B4-BE49-F238E27FC236}">
                        <a16:creationId xmlns:a16="http://schemas.microsoft.com/office/drawing/2014/main" id="{90EF0EB8-6383-49FD-8F1B-69701969DA28}"/>
                      </a:ext>
                    </a:extLst>
                  </p:cNvPr>
                  <p:cNvSpPr/>
                  <p:nvPr/>
                </p:nvSpPr>
                <p:spPr>
                  <a:xfrm>
                    <a:off x="4094838" y="2179161"/>
                    <a:ext cx="210220" cy="601062"/>
                  </a:xfrm>
                  <a:custGeom>
                    <a:avLst/>
                    <a:gdLst>
                      <a:gd name="f0" fmla="val 10800000"/>
                      <a:gd name="f1" fmla="val 5400000"/>
                      <a:gd name="f2" fmla="val 180"/>
                      <a:gd name="f3" fmla="val w"/>
                      <a:gd name="f4" fmla="val h"/>
                      <a:gd name="f5" fmla="val 0"/>
                      <a:gd name="f6" fmla="val 206"/>
                      <a:gd name="f7" fmla="val 589"/>
                      <a:gd name="f8" fmla="val 116"/>
                      <a:gd name="f9" fmla="+- 0 0 -90"/>
                      <a:gd name="f10" fmla="*/ f3 1 206"/>
                      <a:gd name="f11" fmla="*/ f4 1 589"/>
                      <a:gd name="f12" fmla="val f5"/>
                      <a:gd name="f13" fmla="val f6"/>
                      <a:gd name="f14" fmla="val f7"/>
                      <a:gd name="f15" fmla="*/ f9 f0 1"/>
                      <a:gd name="f16" fmla="+- f14 0 f12"/>
                      <a:gd name="f17" fmla="+- f13 0 f12"/>
                      <a:gd name="f18" fmla="*/ f15 1 f2"/>
                      <a:gd name="f19" fmla="*/ f17 1 206"/>
                      <a:gd name="f20" fmla="*/ f16 1 589"/>
                      <a:gd name="f21" fmla="*/ 206 f17 1"/>
                      <a:gd name="f22" fmla="*/ 0 f16 1"/>
                      <a:gd name="f23" fmla="*/ 0 f17 1"/>
                      <a:gd name="f24" fmla="*/ 589 f16 1"/>
                      <a:gd name="f25" fmla="*/ 116 f17 1"/>
                      <a:gd name="f26" fmla="+- f18 0 f1"/>
                      <a:gd name="f27" fmla="*/ f21 1 206"/>
                      <a:gd name="f28" fmla="*/ f22 1 589"/>
                      <a:gd name="f29" fmla="*/ f23 1 206"/>
                      <a:gd name="f30" fmla="*/ f24 1 589"/>
                      <a:gd name="f31" fmla="*/ f25 1 206"/>
                      <a:gd name="f32" fmla="*/ 0 1 f19"/>
                      <a:gd name="f33" fmla="*/ f13 1 f19"/>
                      <a:gd name="f34" fmla="*/ 0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6"/>
                      </a:cxn>
                      <a:cxn ang="f26">
                        <a:pos x="f47" y="f48"/>
                      </a:cxn>
                      <a:cxn ang="f26">
                        <a:pos x="f49" y="f48"/>
                      </a:cxn>
                      <a:cxn ang="f26">
                        <a:pos x="f45" y="f46"/>
                      </a:cxn>
                    </a:cxnLst>
                    <a:rect l="f41" t="f44" r="f42" b="f43"/>
                    <a:pathLst>
                      <a:path w="206" h="589">
                        <a:moveTo>
                          <a:pt x="f6" y="f5"/>
                        </a:moveTo>
                        <a:lnTo>
                          <a:pt x="f5" y="f5"/>
                        </a:lnTo>
                        <a:lnTo>
                          <a:pt x="f5" y="f7"/>
                        </a:lnTo>
                        <a:lnTo>
                          <a:pt x="f8" y="f7"/>
                        </a:lnTo>
                        <a:lnTo>
                          <a:pt x="f6" y="f5"/>
                        </a:lnTo>
                      </a:path>
                    </a:pathLst>
                  </a:cu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pic>
              <p:nvPicPr>
                <p:cNvPr id="229" name="Picture 258">
                  <a:extLst>
                    <a:ext uri="{FF2B5EF4-FFF2-40B4-BE49-F238E27FC236}">
                      <a16:creationId xmlns:a16="http://schemas.microsoft.com/office/drawing/2014/main" id="{40F5DAC3-B0B3-4470-955F-AE460CD4F370}"/>
                    </a:ext>
                  </a:extLst>
                </p:cNvPr>
                <p:cNvPicPr>
                  <a:picLocks noChangeAspect="1"/>
                </p:cNvPicPr>
                <p:nvPr/>
              </p:nvPicPr>
              <p:blipFill>
                <a:blip r:embed="rId20" cstate="email">
                  <a:grayscl/>
                  <a:extLst>
                    <a:ext uri="{28A0092B-C50C-407E-A947-70E740481C1C}">
                      <a14:useLocalDpi xmlns:a14="http://schemas.microsoft.com/office/drawing/2010/main"/>
                    </a:ext>
                  </a:extLst>
                </a:blip>
                <a:srcRect/>
                <a:stretch>
                  <a:fillRect/>
                </a:stretch>
              </p:blipFill>
              <p:spPr>
                <a:xfrm>
                  <a:off x="4056013" y="2340333"/>
                  <a:ext cx="432858" cy="327483"/>
                </a:xfrm>
                <a:prstGeom prst="rect">
                  <a:avLst/>
                </a:prstGeom>
                <a:noFill/>
                <a:ln cap="flat">
                  <a:noFill/>
                </a:ln>
              </p:spPr>
            </p:pic>
          </p:grpSp>
        </p:grpSp>
        <p:sp>
          <p:nvSpPr>
            <p:cNvPr id="225" name="Rectangle: Rounded Corners 224">
              <a:extLst>
                <a:ext uri="{FF2B5EF4-FFF2-40B4-BE49-F238E27FC236}">
                  <a16:creationId xmlns:a16="http://schemas.microsoft.com/office/drawing/2014/main" id="{1A2A72D6-4B8C-48BA-8C46-3B81872DCD2E}"/>
                </a:ext>
              </a:extLst>
            </p:cNvPr>
            <p:cNvSpPr/>
            <p:nvPr/>
          </p:nvSpPr>
          <p:spPr bwMode="auto">
            <a:xfrm>
              <a:off x="3694018" y="2015317"/>
              <a:ext cx="455679" cy="725216"/>
            </a:xfrm>
            <a:prstGeom prst="roundRect">
              <a:avLst/>
            </a:pr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237" name="Title 1">
            <a:extLst>
              <a:ext uri="{FF2B5EF4-FFF2-40B4-BE49-F238E27FC236}">
                <a16:creationId xmlns:a16="http://schemas.microsoft.com/office/drawing/2014/main" id="{FE5965A9-FAAF-4F63-8565-2B6C73212838}"/>
              </a:ext>
            </a:extLst>
          </p:cNvPr>
          <p:cNvSpPr txBox="1">
            <a:spLocks/>
          </p:cNvSpPr>
          <p:nvPr/>
        </p:nvSpPr>
        <p:spPr>
          <a:xfrm>
            <a:off x="4342606" y="1599136"/>
            <a:ext cx="3506788" cy="1224186"/>
          </a:xfrm>
          <a:prstGeom prst="rect">
            <a:avLst/>
          </a:prstGeom>
          <a:noFill/>
          <a:ln>
            <a:noFill/>
          </a:ln>
        </p:spPr>
        <p:txBody>
          <a:bodyPr vert="horz" wrap="square" lIns="0" tIns="89642" rIns="0" bIns="89642" anchor="ctr" anchorCtr="0" compatLnSpc="1">
            <a:noAutofit/>
          </a:bodyPr>
          <a:lstStyle>
            <a:defPPr>
              <a:defRPr lang="en-US"/>
            </a:defPPr>
            <a:lvl1pPr marR="0" lvl="0" indent="0" algn="ctr" defTabSz="914367" fontAlgn="auto">
              <a:lnSpc>
                <a:spcPct val="90000"/>
              </a:lnSpc>
              <a:spcBef>
                <a:spcPts val="0"/>
              </a:spcBef>
              <a:spcAft>
                <a:spcPts val="0"/>
              </a:spcAft>
              <a:buClrTx/>
              <a:buSzTx/>
              <a:buFontTx/>
              <a:buNone/>
              <a:tabLst/>
              <a:defRPr kumimoji="0" sz="2800" b="0" i="0" u="none" strike="noStrike" kern="0" cap="none" spc="0" normalizeH="0" baseline="0">
                <a:ln>
                  <a:noFill/>
                </a:ln>
                <a:solidFill>
                  <a:srgbClr val="505050"/>
                </a:solidFill>
                <a:effectLst/>
                <a:uLnTx/>
                <a:uFillTx/>
                <a:latin typeface="Segoe UI Semibold" panose="020B0702040204020203" pitchFamily="34" charset="0"/>
                <a:ea typeface="Segoe UI Black" pitchFamily="34"/>
                <a:cs typeface="Segoe UI Semibold" panose="020B0702040204020203" pitchFamily="34" charset="0"/>
              </a:defRPr>
            </a:lvl1pPr>
          </a:lstStyle>
          <a:p>
            <a:pPr marL="0" marR="0" lvl="0" indent="0" algn="ctr" defTabSz="914367" rtl="0" eaLnBrk="1" fontAlgn="auto" latinLnBrk="0" hangingPunct="1">
              <a:lnSpc>
                <a:spcPct val="9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505050"/>
                </a:solidFill>
                <a:effectLst/>
                <a:uLnTx/>
                <a:uFillTx/>
                <a:latin typeface="Segoe UI Semibold" panose="020B0702040204020203" pitchFamily="34" charset="0"/>
                <a:ea typeface="Segoe UI Black" pitchFamily="34"/>
                <a:cs typeface="Segoe UI Semibold" panose="020B0702040204020203" pitchFamily="34" charset="0"/>
              </a:rPr>
              <a:t>Company-owned and personal devices</a:t>
            </a:r>
          </a:p>
        </p:txBody>
      </p:sp>
      <p:sp>
        <p:nvSpPr>
          <p:cNvPr id="238" name="Text">
            <a:extLst>
              <a:ext uri="{FF2B5EF4-FFF2-40B4-BE49-F238E27FC236}">
                <a16:creationId xmlns:a16="http://schemas.microsoft.com/office/drawing/2014/main" id="{36E8FAB8-378E-4616-B55C-A40905565994}"/>
              </a:ext>
            </a:extLst>
          </p:cNvPr>
          <p:cNvSpPr/>
          <p:nvPr/>
        </p:nvSpPr>
        <p:spPr>
          <a:xfrm>
            <a:off x="1414051" y="6515877"/>
            <a:ext cx="1304514" cy="448564"/>
          </a:xfrm>
          <a:prstGeom prst="rect">
            <a:avLst/>
          </a:prstGeom>
          <a:noFill/>
          <a:ln cap="flat">
            <a:noFill/>
            <a:prstDash val="solid"/>
          </a:ln>
        </p:spPr>
        <p:txBody>
          <a:bodyPr vert="horz" wrap="square" lIns="0" tIns="0" rIns="0" bIns="0" anchor="t" anchorCtr="1" compatLnSpc="1">
            <a:noAutofit/>
          </a:bodyPr>
          <a:lstStyle/>
          <a:p>
            <a:pPr marL="0" marR="0" lvl="0" indent="0" algn="ctr" defTabSz="913839"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r>
              <a:rPr kumimoji="0" lang="en-US" sz="1372" b="0" i="0" u="none" strike="noStrike" kern="0" cap="none" spc="-49" normalizeH="0" baseline="0" noProof="0" dirty="0">
                <a:ln>
                  <a:noFill/>
                </a:ln>
                <a:solidFill>
                  <a:srgbClr val="505050"/>
                </a:solidFill>
                <a:effectLst/>
                <a:uLnTx/>
                <a:uFillTx/>
                <a:latin typeface="Segoe UI" panose="020B0502040204020203" pitchFamily="34" charset="0"/>
                <a:ea typeface="+mn-ea"/>
                <a:cs typeface="Segoe UI" panose="020B0502040204020203" pitchFamily="34" charset="0"/>
              </a:rPr>
              <a:t>On-premises</a:t>
            </a:r>
          </a:p>
        </p:txBody>
      </p:sp>
      <p:pic>
        <p:nvPicPr>
          <p:cNvPr id="240" name="Picture 239" descr="A person using a computer&#10;&#10;Description generated with very high confidence">
            <a:extLst>
              <a:ext uri="{FF2B5EF4-FFF2-40B4-BE49-F238E27FC236}">
                <a16:creationId xmlns:a16="http://schemas.microsoft.com/office/drawing/2014/main" id="{B3AD7DE7-D3F0-4775-9925-ED79D09D1D2B}"/>
              </a:ext>
            </a:extLst>
          </p:cNvPr>
          <p:cNvPicPr>
            <a:picLocks noChangeAspect="1"/>
          </p:cNvPicPr>
          <p:nvPr/>
        </p:nvPicPr>
        <p:blipFill rotWithShape="1">
          <a:blip r:embed="rId21" cstate="hqprint">
            <a:extLst>
              <a:ext uri="{28A0092B-C50C-407E-A947-70E740481C1C}">
                <a14:useLocalDpi xmlns:a14="http://schemas.microsoft.com/office/drawing/2010/main" val="0"/>
              </a:ext>
            </a:extLst>
          </a:blip>
          <a:srcRect/>
          <a:stretch/>
        </p:blipFill>
        <p:spPr>
          <a:xfrm>
            <a:off x="5181600" y="2717709"/>
            <a:ext cx="1828800" cy="1828800"/>
          </a:xfrm>
          <a:prstGeom prst="ellipse">
            <a:avLst/>
          </a:prstGeom>
          <a:solidFill>
            <a:srgbClr val="0078D7"/>
          </a:solidFill>
          <a:ln w="130175" cap="flat">
            <a:solidFill>
              <a:schemeClr val="tx1">
                <a:alpha val="26000"/>
              </a:schemeClr>
            </a:solidFill>
            <a:prstDash val="solid"/>
          </a:ln>
        </p:spPr>
      </p:pic>
    </p:spTree>
    <p:extLst>
      <p:ext uri="{BB962C8B-B14F-4D97-AF65-F5344CB8AC3E}">
        <p14:creationId xmlns:p14="http://schemas.microsoft.com/office/powerpoint/2010/main" val="3988994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 name="Picture 279" descr="A person standing in front of a computer&#10;&#10;Description generated with very high confidence">
            <a:extLst>
              <a:ext uri="{FF2B5EF4-FFF2-40B4-BE49-F238E27FC236}">
                <a16:creationId xmlns:a16="http://schemas.microsoft.com/office/drawing/2014/main" id="{C53DE62A-56D7-4868-9A26-C680FA96FC60}"/>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5185202" y="2717709"/>
            <a:ext cx="1828800" cy="1828800"/>
          </a:xfrm>
          <a:prstGeom prst="ellipse">
            <a:avLst/>
          </a:prstGeom>
          <a:solidFill>
            <a:srgbClr val="0078D7"/>
          </a:solidFill>
          <a:ln w="130175" cap="flat">
            <a:solidFill>
              <a:schemeClr val="tx1">
                <a:alpha val="26000"/>
              </a:schemeClr>
            </a:solidFill>
            <a:prstDash val="solid"/>
          </a:ln>
        </p:spPr>
      </p:pic>
      <p:grpSp>
        <p:nvGrpSpPr>
          <p:cNvPr id="8" name="Group 7">
            <a:extLst>
              <a:ext uri="{FF2B5EF4-FFF2-40B4-BE49-F238E27FC236}">
                <a16:creationId xmlns:a16="http://schemas.microsoft.com/office/drawing/2014/main" id="{7D9247C4-EFF4-41BC-A09E-A5BF638FEC57}"/>
              </a:ext>
            </a:extLst>
          </p:cNvPr>
          <p:cNvGrpSpPr>
            <a:grpSpLocks noChangeAspect="1"/>
          </p:cNvGrpSpPr>
          <p:nvPr/>
        </p:nvGrpSpPr>
        <p:grpSpPr>
          <a:xfrm>
            <a:off x="9987395" y="1521316"/>
            <a:ext cx="457200" cy="457200"/>
            <a:chOff x="8163468" y="1926837"/>
            <a:chExt cx="1120531" cy="1120531"/>
          </a:xfrm>
        </p:grpSpPr>
        <p:sp>
          <p:nvSpPr>
            <p:cNvPr id="7" name="Oval 246">
              <a:extLst>
                <a:ext uri="{FF2B5EF4-FFF2-40B4-BE49-F238E27FC236}">
                  <a16:creationId xmlns:a16="http://schemas.microsoft.com/office/drawing/2014/main" id="{FE006E2D-9B50-4C1E-AA82-3EA61E194FF0}"/>
                </a:ext>
              </a:extLst>
            </p:cNvPr>
            <p:cNvSpPr/>
            <p:nvPr/>
          </p:nvSpPr>
          <p:spPr>
            <a:xfrm>
              <a:off x="8163468" y="1926837"/>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3" name="Picture 2" descr="A picture containing vector graphics&#10;&#10;Description generated with high confidence">
              <a:extLst>
                <a:ext uri="{FF2B5EF4-FFF2-40B4-BE49-F238E27FC236}">
                  <a16:creationId xmlns:a16="http://schemas.microsoft.com/office/drawing/2014/main" id="{0F559D70-E4A8-4B91-A03F-8831BE958D03}"/>
                </a:ext>
              </a:extLst>
            </p:cNvPr>
            <p:cNvPicPr>
              <a:picLocks noChangeAspect="1"/>
            </p:cNvPicPr>
            <p:nvPr/>
          </p:nvPicPr>
          <p:blipFill rotWithShape="1">
            <a:blip r:embed="rId4" cstate="hqprint">
              <a:biLevel thresh="50000"/>
              <a:extLst>
                <a:ext uri="{28A0092B-C50C-407E-A947-70E740481C1C}">
                  <a14:useLocalDpi xmlns:a14="http://schemas.microsoft.com/office/drawing/2010/main" val="0"/>
                </a:ext>
              </a:extLst>
            </a:blip>
            <a:srcRect/>
            <a:stretch/>
          </p:blipFill>
          <p:spPr>
            <a:xfrm>
              <a:off x="8225505" y="1988874"/>
              <a:ext cx="996455" cy="996455"/>
            </a:xfrm>
            <a:prstGeom prst="ellipse">
              <a:avLst/>
            </a:prstGeom>
          </p:spPr>
        </p:pic>
      </p:grpSp>
      <p:grpSp>
        <p:nvGrpSpPr>
          <p:cNvPr id="9" name="Group 266">
            <a:extLst>
              <a:ext uri="{FF2B5EF4-FFF2-40B4-BE49-F238E27FC236}">
                <a16:creationId xmlns:a16="http://schemas.microsoft.com/office/drawing/2014/main" id="{8C3F8C64-C057-4004-AB1C-5AF865FDA469}"/>
              </a:ext>
            </a:extLst>
          </p:cNvPr>
          <p:cNvGrpSpPr>
            <a:grpSpLocks noChangeAspect="1"/>
          </p:cNvGrpSpPr>
          <p:nvPr/>
        </p:nvGrpSpPr>
        <p:grpSpPr>
          <a:xfrm>
            <a:off x="2260616" y="3976055"/>
            <a:ext cx="457200" cy="457200"/>
            <a:chOff x="6755587" y="4099383"/>
            <a:chExt cx="1143000" cy="1143000"/>
          </a:xfrm>
        </p:grpSpPr>
        <p:sp>
          <p:nvSpPr>
            <p:cNvPr id="10" name="Oval 267">
              <a:extLst>
                <a:ext uri="{FF2B5EF4-FFF2-40B4-BE49-F238E27FC236}">
                  <a16:creationId xmlns:a16="http://schemas.microsoft.com/office/drawing/2014/main" id="{8F9E1D6E-04D9-4C17-9CF8-3828A0D0D6D4}"/>
                </a:ext>
              </a:extLst>
            </p:cNvPr>
            <p:cNvSpPr/>
            <p:nvPr/>
          </p:nvSpPr>
          <p:spPr>
            <a:xfrm>
              <a:off x="6755587" y="4099383"/>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1" name="Group 268">
              <a:extLst>
                <a:ext uri="{FF2B5EF4-FFF2-40B4-BE49-F238E27FC236}">
                  <a16:creationId xmlns:a16="http://schemas.microsoft.com/office/drawing/2014/main" id="{1F54F29C-2879-4DFE-93D9-3335D0C88777}"/>
                </a:ext>
              </a:extLst>
            </p:cNvPr>
            <p:cNvGrpSpPr/>
            <p:nvPr/>
          </p:nvGrpSpPr>
          <p:grpSpPr>
            <a:xfrm>
              <a:off x="7050965" y="4295823"/>
              <a:ext cx="552251" cy="750100"/>
              <a:chOff x="7050965" y="4295823"/>
              <a:chExt cx="552251" cy="750100"/>
            </a:xfrm>
          </p:grpSpPr>
          <p:grpSp>
            <p:nvGrpSpPr>
              <p:cNvPr id="12" name="Group 269">
                <a:extLst>
                  <a:ext uri="{FF2B5EF4-FFF2-40B4-BE49-F238E27FC236}">
                    <a16:creationId xmlns:a16="http://schemas.microsoft.com/office/drawing/2014/main" id="{5C1CBFD0-0B67-4223-AD32-5C2E24E5DB34}"/>
                  </a:ext>
                </a:extLst>
              </p:cNvPr>
              <p:cNvGrpSpPr/>
              <p:nvPr/>
            </p:nvGrpSpPr>
            <p:grpSpPr>
              <a:xfrm>
                <a:off x="7060887" y="4302343"/>
                <a:ext cx="531650" cy="702240"/>
                <a:chOff x="7060887" y="4302343"/>
                <a:chExt cx="531650" cy="702240"/>
              </a:xfrm>
            </p:grpSpPr>
            <p:sp>
              <p:nvSpPr>
                <p:cNvPr id="15" name="Rectangle 11">
                  <a:extLst>
                    <a:ext uri="{FF2B5EF4-FFF2-40B4-BE49-F238E27FC236}">
                      <a16:creationId xmlns:a16="http://schemas.microsoft.com/office/drawing/2014/main" id="{69B5FF25-A8CF-458E-A2F9-9C70CA6DE1C8}"/>
                    </a:ext>
                  </a:extLst>
                </p:cNvPr>
                <p:cNvSpPr/>
                <p:nvPr/>
              </p:nvSpPr>
              <p:spPr>
                <a:xfrm>
                  <a:off x="7060896" y="4302343"/>
                  <a:ext cx="531641" cy="702231"/>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6" name="Rectangle 12">
                  <a:extLst>
                    <a:ext uri="{FF2B5EF4-FFF2-40B4-BE49-F238E27FC236}">
                      <a16:creationId xmlns:a16="http://schemas.microsoft.com/office/drawing/2014/main" id="{8E4D115C-EA81-4588-BC00-6E4B23171525}"/>
                    </a:ext>
                  </a:extLst>
                </p:cNvPr>
                <p:cNvSpPr/>
                <p:nvPr/>
              </p:nvSpPr>
              <p:spPr>
                <a:xfrm>
                  <a:off x="7060887" y="4302352"/>
                  <a:ext cx="531641" cy="702231"/>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7" name="Freeform 17">
                  <a:extLst>
                    <a:ext uri="{FF2B5EF4-FFF2-40B4-BE49-F238E27FC236}">
                      <a16:creationId xmlns:a16="http://schemas.microsoft.com/office/drawing/2014/main" id="{988CF360-9575-4B67-8DAE-E8A5314CF931}"/>
                    </a:ext>
                  </a:extLst>
                </p:cNvPr>
                <p:cNvSpPr/>
                <p:nvPr/>
              </p:nvSpPr>
              <p:spPr>
                <a:xfrm>
                  <a:off x="7060887" y="4302352"/>
                  <a:ext cx="312907" cy="702231"/>
                </a:xfrm>
                <a:custGeom>
                  <a:avLst/>
                  <a:gdLst>
                    <a:gd name="f0" fmla="val 10800000"/>
                    <a:gd name="f1" fmla="val 5400000"/>
                    <a:gd name="f2" fmla="val 180"/>
                    <a:gd name="f3" fmla="val w"/>
                    <a:gd name="f4" fmla="val h"/>
                    <a:gd name="f5" fmla="val 0"/>
                    <a:gd name="f6" fmla="val 206"/>
                    <a:gd name="f7" fmla="val 589"/>
                    <a:gd name="f8" fmla="val 116"/>
                    <a:gd name="f9" fmla="+- 0 0 -90"/>
                    <a:gd name="f10" fmla="*/ f3 1 206"/>
                    <a:gd name="f11" fmla="*/ f4 1 589"/>
                    <a:gd name="f12" fmla="val f5"/>
                    <a:gd name="f13" fmla="val f6"/>
                    <a:gd name="f14" fmla="val f7"/>
                    <a:gd name="f15" fmla="*/ f9 f0 1"/>
                    <a:gd name="f16" fmla="+- f14 0 f12"/>
                    <a:gd name="f17" fmla="+- f13 0 f12"/>
                    <a:gd name="f18" fmla="*/ f15 1 f2"/>
                    <a:gd name="f19" fmla="*/ f17 1 206"/>
                    <a:gd name="f20" fmla="*/ f16 1 589"/>
                    <a:gd name="f21" fmla="*/ 206 f17 1"/>
                    <a:gd name="f22" fmla="*/ 0 f16 1"/>
                    <a:gd name="f23" fmla="*/ 0 f17 1"/>
                    <a:gd name="f24" fmla="*/ 589 f16 1"/>
                    <a:gd name="f25" fmla="*/ 116 f17 1"/>
                    <a:gd name="f26" fmla="+- f18 0 f1"/>
                    <a:gd name="f27" fmla="*/ f21 1 206"/>
                    <a:gd name="f28" fmla="*/ f22 1 589"/>
                    <a:gd name="f29" fmla="*/ f23 1 206"/>
                    <a:gd name="f30" fmla="*/ f24 1 589"/>
                    <a:gd name="f31" fmla="*/ f25 1 206"/>
                    <a:gd name="f32" fmla="*/ 0 1 f19"/>
                    <a:gd name="f33" fmla="*/ f13 1 f19"/>
                    <a:gd name="f34" fmla="*/ 0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6"/>
                    </a:cxn>
                    <a:cxn ang="f26">
                      <a:pos x="f47" y="f48"/>
                    </a:cxn>
                    <a:cxn ang="f26">
                      <a:pos x="f49" y="f48"/>
                    </a:cxn>
                    <a:cxn ang="f26">
                      <a:pos x="f45" y="f46"/>
                    </a:cxn>
                  </a:cxnLst>
                  <a:rect l="f41" t="f44" r="f42" b="f43"/>
                  <a:pathLst>
                    <a:path w="206" h="589">
                      <a:moveTo>
                        <a:pt x="f6" y="f5"/>
                      </a:moveTo>
                      <a:lnTo>
                        <a:pt x="f5" y="f5"/>
                      </a:lnTo>
                      <a:lnTo>
                        <a:pt x="f5" y="f7"/>
                      </a:lnTo>
                      <a:lnTo>
                        <a:pt x="f8" y="f7"/>
                      </a:lnTo>
                      <a:lnTo>
                        <a:pt x="f6" y="f5"/>
                      </a:lnTo>
                    </a:path>
                  </a:pathLst>
                </a:cu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sp>
            <p:nvSpPr>
              <p:cNvPr id="13" name="Freeform 9">
                <a:extLst>
                  <a:ext uri="{FF2B5EF4-FFF2-40B4-BE49-F238E27FC236}">
                    <a16:creationId xmlns:a16="http://schemas.microsoft.com/office/drawing/2014/main" id="{3F028C93-8237-405D-B40F-7861F7887532}"/>
                  </a:ext>
                </a:extLst>
              </p:cNvPr>
              <p:cNvSpPr/>
              <p:nvPr/>
            </p:nvSpPr>
            <p:spPr>
              <a:xfrm flipH="1">
                <a:off x="7050965" y="4295823"/>
                <a:ext cx="552251" cy="750100"/>
              </a:xfrm>
              <a:custGeom>
                <a:avLst/>
                <a:gdLst>
                  <a:gd name="f0" fmla="val 10800000"/>
                  <a:gd name="f1" fmla="val 5400000"/>
                  <a:gd name="f2" fmla="val 180"/>
                  <a:gd name="f3" fmla="val w"/>
                  <a:gd name="f4" fmla="val h"/>
                  <a:gd name="f5" fmla="val 0"/>
                  <a:gd name="f6" fmla="val 133"/>
                  <a:gd name="f7" fmla="val 182"/>
                  <a:gd name="f8" fmla="val 124"/>
                  <a:gd name="f9" fmla="val 8"/>
                  <a:gd name="f10" fmla="val 3"/>
                  <a:gd name="f11" fmla="val 4"/>
                  <a:gd name="f12" fmla="val 173"/>
                  <a:gd name="f13" fmla="val 178"/>
                  <a:gd name="f14" fmla="val 129"/>
                  <a:gd name="f15" fmla="val 123"/>
                  <a:gd name="f16" fmla="val 160"/>
                  <a:gd name="f17" fmla="val 10"/>
                  <a:gd name="f18" fmla="+- 0 0 -90"/>
                  <a:gd name="f19" fmla="*/ f3 1 133"/>
                  <a:gd name="f20" fmla="*/ f4 1 182"/>
                  <a:gd name="f21" fmla="val f5"/>
                  <a:gd name="f22" fmla="val f6"/>
                  <a:gd name="f23" fmla="val f7"/>
                  <a:gd name="f24" fmla="*/ f18 f0 1"/>
                  <a:gd name="f25" fmla="+- f23 0 f21"/>
                  <a:gd name="f26" fmla="+- f22 0 f21"/>
                  <a:gd name="f27" fmla="*/ f24 1 f2"/>
                  <a:gd name="f28" fmla="*/ f26 1 133"/>
                  <a:gd name="f29" fmla="*/ f25 1 182"/>
                  <a:gd name="f30" fmla="*/ 124 f26 1"/>
                  <a:gd name="f31" fmla="*/ 0 f25 1"/>
                  <a:gd name="f32" fmla="*/ 8 f26 1"/>
                  <a:gd name="f33" fmla="*/ 0 f26 1"/>
                  <a:gd name="f34" fmla="*/ 8 f25 1"/>
                  <a:gd name="f35" fmla="*/ 173 f25 1"/>
                  <a:gd name="f36" fmla="*/ 182 f25 1"/>
                  <a:gd name="f37" fmla="*/ 133 f26 1"/>
                  <a:gd name="f38" fmla="*/ 123 f26 1"/>
                  <a:gd name="f39" fmla="*/ 160 f25 1"/>
                  <a:gd name="f40" fmla="*/ 10 f26 1"/>
                  <a:gd name="f41" fmla="*/ 10 f25 1"/>
                  <a:gd name="f42" fmla="+- f27 0 f1"/>
                  <a:gd name="f43" fmla="*/ f30 1 133"/>
                  <a:gd name="f44" fmla="*/ f31 1 182"/>
                  <a:gd name="f45" fmla="*/ f32 1 133"/>
                  <a:gd name="f46" fmla="*/ f33 1 133"/>
                  <a:gd name="f47" fmla="*/ f34 1 182"/>
                  <a:gd name="f48" fmla="*/ f35 1 182"/>
                  <a:gd name="f49" fmla="*/ f36 1 182"/>
                  <a:gd name="f50" fmla="*/ f37 1 133"/>
                  <a:gd name="f51" fmla="*/ f38 1 133"/>
                  <a:gd name="f52" fmla="*/ f39 1 182"/>
                  <a:gd name="f53" fmla="*/ f40 1 133"/>
                  <a:gd name="f54" fmla="*/ f41 1 182"/>
                  <a:gd name="f55" fmla="*/ 0 1 f28"/>
                  <a:gd name="f56" fmla="*/ f22 1 f28"/>
                  <a:gd name="f57" fmla="*/ 0 1 f29"/>
                  <a:gd name="f58" fmla="*/ f23 1 f29"/>
                  <a:gd name="f59" fmla="*/ f43 1 f28"/>
                  <a:gd name="f60" fmla="*/ f44 1 f29"/>
                  <a:gd name="f61" fmla="*/ f45 1 f28"/>
                  <a:gd name="f62" fmla="*/ f46 1 f28"/>
                  <a:gd name="f63" fmla="*/ f47 1 f29"/>
                  <a:gd name="f64" fmla="*/ f48 1 f29"/>
                  <a:gd name="f65" fmla="*/ f49 1 f29"/>
                  <a:gd name="f66" fmla="*/ f50 1 f28"/>
                  <a:gd name="f67" fmla="*/ f51 1 f28"/>
                  <a:gd name="f68" fmla="*/ f52 1 f29"/>
                  <a:gd name="f69" fmla="*/ f53 1 f28"/>
                  <a:gd name="f70" fmla="*/ f54 1 f29"/>
                  <a:gd name="f71" fmla="*/ f55 f19 1"/>
                  <a:gd name="f72" fmla="*/ f56 f19 1"/>
                  <a:gd name="f73" fmla="*/ f58 f20 1"/>
                  <a:gd name="f74" fmla="*/ f57 f20 1"/>
                  <a:gd name="f75" fmla="*/ f59 f19 1"/>
                  <a:gd name="f76" fmla="*/ f60 f20 1"/>
                  <a:gd name="f77" fmla="*/ f61 f19 1"/>
                  <a:gd name="f78" fmla="*/ f62 f19 1"/>
                  <a:gd name="f79" fmla="*/ f63 f20 1"/>
                  <a:gd name="f80" fmla="*/ f64 f20 1"/>
                  <a:gd name="f81" fmla="*/ f65 f20 1"/>
                  <a:gd name="f82" fmla="*/ f66 f19 1"/>
                  <a:gd name="f83" fmla="*/ f67 f19 1"/>
                  <a:gd name="f84" fmla="*/ f68 f20 1"/>
                  <a:gd name="f85" fmla="*/ f69 f19 1"/>
                  <a:gd name="f86" fmla="*/ f70 f20 1"/>
                </a:gdLst>
                <a:ahLst/>
                <a:cxnLst>
                  <a:cxn ang="3cd4">
                    <a:pos x="hc" y="t"/>
                  </a:cxn>
                  <a:cxn ang="0">
                    <a:pos x="r" y="vc"/>
                  </a:cxn>
                  <a:cxn ang="cd4">
                    <a:pos x="hc" y="b"/>
                  </a:cxn>
                  <a:cxn ang="cd2">
                    <a:pos x="l" y="vc"/>
                  </a:cxn>
                  <a:cxn ang="f42">
                    <a:pos x="f75" y="f76"/>
                  </a:cxn>
                  <a:cxn ang="f42">
                    <a:pos x="f77" y="f76"/>
                  </a:cxn>
                  <a:cxn ang="f42">
                    <a:pos x="f78" y="f79"/>
                  </a:cxn>
                  <a:cxn ang="f42">
                    <a:pos x="f78" y="f80"/>
                  </a:cxn>
                  <a:cxn ang="f42">
                    <a:pos x="f77" y="f81"/>
                  </a:cxn>
                  <a:cxn ang="f42">
                    <a:pos x="f75" y="f81"/>
                  </a:cxn>
                  <a:cxn ang="f42">
                    <a:pos x="f82" y="f80"/>
                  </a:cxn>
                  <a:cxn ang="f42">
                    <a:pos x="f82" y="f79"/>
                  </a:cxn>
                  <a:cxn ang="f42">
                    <a:pos x="f75" y="f76"/>
                  </a:cxn>
                  <a:cxn ang="f42">
                    <a:pos x="f83" y="f84"/>
                  </a:cxn>
                  <a:cxn ang="f42">
                    <a:pos x="f85" y="f84"/>
                  </a:cxn>
                  <a:cxn ang="f42">
                    <a:pos x="f85" y="f86"/>
                  </a:cxn>
                  <a:cxn ang="f42">
                    <a:pos x="f83" y="f86"/>
                  </a:cxn>
                  <a:cxn ang="f42">
                    <a:pos x="f83" y="f84"/>
                  </a:cxn>
                </a:cxnLst>
                <a:rect l="f71" t="f74" r="f72" b="f73"/>
                <a:pathLst>
                  <a:path w="133" h="182">
                    <a:moveTo>
                      <a:pt x="f8" y="f5"/>
                    </a:moveTo>
                    <a:cubicBezTo>
                      <a:pt x="f9" y="f5"/>
                      <a:pt x="f9" y="f5"/>
                      <a:pt x="f9" y="f5"/>
                    </a:cubicBezTo>
                    <a:cubicBezTo>
                      <a:pt x="f10" y="f5"/>
                      <a:pt x="f5" y="f11"/>
                      <a:pt x="f5" y="f9"/>
                    </a:cubicBezTo>
                    <a:cubicBezTo>
                      <a:pt x="f5" y="f12"/>
                      <a:pt x="f5" y="f12"/>
                      <a:pt x="f5" y="f12"/>
                    </a:cubicBezTo>
                    <a:cubicBezTo>
                      <a:pt x="f5" y="f13"/>
                      <a:pt x="f10" y="f7"/>
                      <a:pt x="f9" y="f7"/>
                    </a:cubicBezTo>
                    <a:cubicBezTo>
                      <a:pt x="f8" y="f7"/>
                      <a:pt x="f8" y="f7"/>
                      <a:pt x="f8" y="f7"/>
                    </a:cubicBezTo>
                    <a:cubicBezTo>
                      <a:pt x="f14" y="f7"/>
                      <a:pt x="f6" y="f13"/>
                      <a:pt x="f6" y="f12"/>
                    </a:cubicBezTo>
                    <a:cubicBezTo>
                      <a:pt x="f6" y="f9"/>
                      <a:pt x="f6" y="f9"/>
                      <a:pt x="f6" y="f9"/>
                    </a:cubicBezTo>
                    <a:cubicBezTo>
                      <a:pt x="f6" y="f11"/>
                      <a:pt x="f14" y="f5"/>
                      <a:pt x="f8" y="f5"/>
                    </a:cubicBezTo>
                    <a:close/>
                    <a:moveTo>
                      <a:pt x="f15" y="f16"/>
                    </a:moveTo>
                    <a:cubicBezTo>
                      <a:pt x="f17" y="f16"/>
                      <a:pt x="f17" y="f16"/>
                      <a:pt x="f17" y="f16"/>
                    </a:cubicBezTo>
                    <a:cubicBezTo>
                      <a:pt x="f17" y="f17"/>
                      <a:pt x="f17" y="f17"/>
                      <a:pt x="f17" y="f17"/>
                    </a:cubicBezTo>
                    <a:cubicBezTo>
                      <a:pt x="f15" y="f17"/>
                      <a:pt x="f15" y="f17"/>
                      <a:pt x="f15" y="f17"/>
                    </a:cubicBezTo>
                    <a:lnTo>
                      <a:pt x="f15" y="f16"/>
                    </a:lnTo>
                    <a:close/>
                  </a:path>
                </a:pathLst>
              </a:custGeom>
              <a:solidFill>
                <a:srgbClr val="282828"/>
              </a:solidFill>
              <a:ln cap="flat">
                <a:noFill/>
                <a:prstDash val="solid"/>
              </a:ln>
            </p:spPr>
            <p:txBody>
              <a:bodyPr vert="horz" wrap="square" lIns="179285" tIns="143428" rIns="179285" bIns="143428" anchor="t" anchorCtr="1" compatLnSpc="1">
                <a:noAutofit/>
              </a:bodyPr>
              <a:lstStyle/>
              <a:p>
                <a:pPr marL="0" marR="0" lvl="0" indent="0" algn="ctr" defTabSz="914098"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353" b="0" i="0" u="none" strike="noStrike" kern="0" cap="none" spc="0" normalizeH="0" baseline="0" noProof="0">
                  <a:ln>
                    <a:noFill/>
                  </a:ln>
                  <a:solidFill>
                    <a:srgbClr val="000000"/>
                  </a:solidFill>
                  <a:effectLst/>
                  <a:uLnTx/>
                  <a:uFillTx/>
                  <a:latin typeface="Segoe UI"/>
                  <a:ea typeface="Segoe UI" pitchFamily="34"/>
                  <a:cs typeface="Segoe UI" pitchFamily="34"/>
                </a:endParaRPr>
              </a:p>
            </p:txBody>
          </p:sp>
          <p:sp>
            <p:nvSpPr>
              <p:cNvPr id="14" name="Oval 272">
                <a:extLst>
                  <a:ext uri="{FF2B5EF4-FFF2-40B4-BE49-F238E27FC236}">
                    <a16:creationId xmlns:a16="http://schemas.microsoft.com/office/drawing/2014/main" id="{3760F795-0675-40FA-A037-F923C363A613}"/>
                  </a:ext>
                </a:extLst>
              </p:cNvPr>
              <p:cNvSpPr/>
              <p:nvPr/>
            </p:nvSpPr>
            <p:spPr>
              <a:xfrm>
                <a:off x="7302855" y="4981934"/>
                <a:ext cx="48463" cy="484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AEAEA"/>
              </a:solidFill>
              <a:ln cap="flat">
                <a:noFill/>
                <a:prstDash val="solid"/>
              </a:ln>
            </p:spPr>
            <p:txBody>
              <a:bodyPr vert="horz" wrap="square" lIns="179285" tIns="143428" rIns="179285" bIns="143428" anchor="t" anchorCtr="1" compatLnSpc="1">
                <a:noAutofit/>
              </a:bodyPr>
              <a:lstStyle/>
              <a:p>
                <a:pPr marL="0" marR="0" lvl="0" indent="0" algn="ctr" defTabSz="914098"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353" b="0" i="0" u="none" strike="noStrike" kern="0" cap="none" spc="0" normalizeH="0" baseline="0" noProof="0">
                  <a:ln>
                    <a:noFill/>
                  </a:ln>
                  <a:solidFill>
                    <a:srgbClr val="000000"/>
                  </a:solidFill>
                  <a:effectLst/>
                  <a:uLnTx/>
                  <a:uFillTx/>
                  <a:latin typeface="Segoe UI Semilight"/>
                  <a:ea typeface="Segoe UI" pitchFamily="34"/>
                  <a:cs typeface="Segoe UI" pitchFamily="34"/>
                </a:endParaRPr>
              </a:p>
            </p:txBody>
          </p:sp>
        </p:grpSp>
      </p:grpSp>
      <p:grpSp>
        <p:nvGrpSpPr>
          <p:cNvPr id="18" name="Group 276">
            <a:extLst>
              <a:ext uri="{FF2B5EF4-FFF2-40B4-BE49-F238E27FC236}">
                <a16:creationId xmlns:a16="http://schemas.microsoft.com/office/drawing/2014/main" id="{2CAC26CF-60B0-422A-AFB7-6EFB0FEFDBE8}"/>
              </a:ext>
            </a:extLst>
          </p:cNvPr>
          <p:cNvGrpSpPr>
            <a:grpSpLocks noChangeAspect="1"/>
          </p:cNvGrpSpPr>
          <p:nvPr/>
        </p:nvGrpSpPr>
        <p:grpSpPr>
          <a:xfrm>
            <a:off x="5207605" y="714168"/>
            <a:ext cx="457200" cy="457200"/>
            <a:chOff x="4726112" y="4099383"/>
            <a:chExt cx="1143000" cy="1143000"/>
          </a:xfrm>
        </p:grpSpPr>
        <p:sp>
          <p:nvSpPr>
            <p:cNvPr id="19" name="Oval 277">
              <a:extLst>
                <a:ext uri="{FF2B5EF4-FFF2-40B4-BE49-F238E27FC236}">
                  <a16:creationId xmlns:a16="http://schemas.microsoft.com/office/drawing/2014/main" id="{E17C2A8B-FC8C-4224-9E60-151D4C8FCFAC}"/>
                </a:ext>
              </a:extLst>
            </p:cNvPr>
            <p:cNvSpPr/>
            <p:nvPr/>
          </p:nvSpPr>
          <p:spPr>
            <a:xfrm>
              <a:off x="4726112" y="4099383"/>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20" name="Group 278">
              <a:extLst>
                <a:ext uri="{FF2B5EF4-FFF2-40B4-BE49-F238E27FC236}">
                  <a16:creationId xmlns:a16="http://schemas.microsoft.com/office/drawing/2014/main" id="{AE535185-61AB-422C-982E-E05FDC027D9E}"/>
                </a:ext>
              </a:extLst>
            </p:cNvPr>
            <p:cNvGrpSpPr/>
            <p:nvPr/>
          </p:nvGrpSpPr>
          <p:grpSpPr>
            <a:xfrm>
              <a:off x="4869335" y="4375166"/>
              <a:ext cx="843378" cy="541269"/>
              <a:chOff x="4869335" y="4375166"/>
              <a:chExt cx="843378" cy="541269"/>
            </a:xfrm>
          </p:grpSpPr>
          <p:sp>
            <p:nvSpPr>
              <p:cNvPr id="21" name="Freeform 7">
                <a:extLst>
                  <a:ext uri="{FF2B5EF4-FFF2-40B4-BE49-F238E27FC236}">
                    <a16:creationId xmlns:a16="http://schemas.microsoft.com/office/drawing/2014/main" id="{7177AFEB-E522-47BA-93C6-46C744CF51B4}"/>
                  </a:ext>
                </a:extLst>
              </p:cNvPr>
              <p:cNvSpPr/>
              <p:nvPr/>
            </p:nvSpPr>
            <p:spPr>
              <a:xfrm>
                <a:off x="4955956" y="4389522"/>
                <a:ext cx="666396" cy="458717"/>
              </a:xfrm>
              <a:custGeom>
                <a:avLst>
                  <a:gd name="f0" fmla="val 1586"/>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nvGrpSpPr>
              <p:cNvPr id="22" name="Group 280">
                <a:extLst>
                  <a:ext uri="{FF2B5EF4-FFF2-40B4-BE49-F238E27FC236}">
                    <a16:creationId xmlns:a16="http://schemas.microsoft.com/office/drawing/2014/main" id="{CB581BC3-F357-4729-8398-5D51123FC1FB}"/>
                  </a:ext>
                </a:extLst>
              </p:cNvPr>
              <p:cNvGrpSpPr/>
              <p:nvPr/>
            </p:nvGrpSpPr>
            <p:grpSpPr>
              <a:xfrm>
                <a:off x="4869335" y="4375166"/>
                <a:ext cx="843378" cy="541269"/>
                <a:chOff x="4869335" y="4375166"/>
                <a:chExt cx="843378" cy="541269"/>
              </a:xfrm>
            </p:grpSpPr>
            <p:sp>
              <p:nvSpPr>
                <p:cNvPr id="23" name="Freeform 40">
                  <a:extLst>
                    <a:ext uri="{FF2B5EF4-FFF2-40B4-BE49-F238E27FC236}">
                      <a16:creationId xmlns:a16="http://schemas.microsoft.com/office/drawing/2014/main" id="{3C921E02-52CD-4ED0-A045-85DC7CFF100C}"/>
                    </a:ext>
                  </a:extLst>
                </p:cNvPr>
                <p:cNvSpPr/>
                <p:nvPr/>
              </p:nvSpPr>
              <p:spPr>
                <a:xfrm flipH="1">
                  <a:off x="4869335" y="4375166"/>
                  <a:ext cx="843378" cy="541269"/>
                </a:xfrm>
                <a:custGeom>
                  <a:avLst/>
                  <a:gdLst>
                    <a:gd name="f0" fmla="val 10800000"/>
                    <a:gd name="f1" fmla="val 5400000"/>
                    <a:gd name="f2" fmla="val 180"/>
                    <a:gd name="f3" fmla="val w"/>
                    <a:gd name="f4" fmla="val h"/>
                    <a:gd name="f5" fmla="val 0"/>
                    <a:gd name="f6" fmla="val 4635324"/>
                    <a:gd name="f7" fmla="val 2974887"/>
                    <a:gd name="f8" fmla="val 2786728"/>
                    <a:gd name="f9" fmla="val 2813608"/>
                    <a:gd name="f10" fmla="val 2894248"/>
                    <a:gd name="f11" fmla="val 79463"/>
                    <a:gd name="f12" fmla="val 185413"/>
                    <a:gd name="f13" fmla="val 4449911"/>
                    <a:gd name="f14" fmla="val 4555862"/>
                    <a:gd name="f15" fmla="val 4005331"/>
                    <a:gd name="f16" fmla="val 205988"/>
                    <a:gd name="f17" fmla="val 2473188"/>
                    <a:gd name="f18" fmla="val 630009"/>
                    <a:gd name="f19" fmla="val 4115213"/>
                    <a:gd name="f20" fmla="val 520123"/>
                    <a:gd name="f21" fmla="val 449244"/>
                    <a:gd name="f22" fmla="val 391787"/>
                    <a:gd name="f23" fmla="val 57457"/>
                    <a:gd name="f24" fmla="val 128336"/>
                    <a:gd name="f25" fmla="val 2548645"/>
                    <a:gd name="f26" fmla="val 2619524"/>
                    <a:gd name="f27" fmla="val 2676981"/>
                    <a:gd name="f28" fmla="val 4186092"/>
                    <a:gd name="f29" fmla="val 4243549"/>
                    <a:gd name="f30" fmla="+- 0 0 -90"/>
                    <a:gd name="f31" fmla="*/ f3 1 4635324"/>
                    <a:gd name="f32" fmla="*/ f4 1 2974887"/>
                    <a:gd name="f33" fmla="val f5"/>
                    <a:gd name="f34" fmla="val f6"/>
                    <a:gd name="f35" fmla="val f7"/>
                    <a:gd name="f36" fmla="*/ f30 f0 1"/>
                    <a:gd name="f37" fmla="+- f35 0 f33"/>
                    <a:gd name="f38" fmla="+- f34 0 f33"/>
                    <a:gd name="f39" fmla="*/ f36 1 f2"/>
                    <a:gd name="f40" fmla="*/ f38 1 4635324"/>
                    <a:gd name="f41" fmla="*/ f37 1 2974887"/>
                    <a:gd name="f42" fmla="*/ 4635324 f38 1"/>
                    <a:gd name="f43" fmla="*/ 2786728 f37 1"/>
                    <a:gd name="f44" fmla="*/ 0 f38 1"/>
                    <a:gd name="f45" fmla="*/ 2813608 f37 1"/>
                    <a:gd name="f46" fmla="*/ 185413 f38 1"/>
                    <a:gd name="f47" fmla="*/ 2974887 f37 1"/>
                    <a:gd name="f48" fmla="*/ 4449911 f38 1"/>
                    <a:gd name="f49" fmla="*/ 4005331 f38 1"/>
                    <a:gd name="f50" fmla="*/ 205988 f37 1"/>
                    <a:gd name="f51" fmla="*/ 2473188 f37 1"/>
                    <a:gd name="f52" fmla="*/ 630009 f38 1"/>
                    <a:gd name="f53" fmla="*/ 4115213 f38 1"/>
                    <a:gd name="f54" fmla="*/ 0 f37 1"/>
                    <a:gd name="f55" fmla="*/ 520123 f38 1"/>
                    <a:gd name="f56" fmla="*/ 391787 f38 1"/>
                    <a:gd name="f57" fmla="*/ 128336 f37 1"/>
                    <a:gd name="f58" fmla="*/ 2548645 f37 1"/>
                    <a:gd name="f59" fmla="*/ 2676981 f37 1"/>
                    <a:gd name="f60" fmla="*/ 4243549 f38 1"/>
                    <a:gd name="f61" fmla="+- f39 0 f1"/>
                    <a:gd name="f62" fmla="*/ f42 1 4635324"/>
                    <a:gd name="f63" fmla="*/ f43 1 2974887"/>
                    <a:gd name="f64" fmla="*/ f44 1 4635324"/>
                    <a:gd name="f65" fmla="*/ f45 1 2974887"/>
                    <a:gd name="f66" fmla="*/ f46 1 4635324"/>
                    <a:gd name="f67" fmla="*/ f47 1 2974887"/>
                    <a:gd name="f68" fmla="*/ f48 1 4635324"/>
                    <a:gd name="f69" fmla="*/ f49 1 4635324"/>
                    <a:gd name="f70" fmla="*/ f50 1 2974887"/>
                    <a:gd name="f71" fmla="*/ f51 1 2974887"/>
                    <a:gd name="f72" fmla="*/ f52 1 4635324"/>
                    <a:gd name="f73" fmla="*/ f53 1 4635324"/>
                    <a:gd name="f74" fmla="*/ f54 1 2974887"/>
                    <a:gd name="f75" fmla="*/ f55 1 4635324"/>
                    <a:gd name="f76" fmla="*/ f56 1 4635324"/>
                    <a:gd name="f77" fmla="*/ f57 1 2974887"/>
                    <a:gd name="f78" fmla="*/ f58 1 2974887"/>
                    <a:gd name="f79" fmla="*/ f59 1 2974887"/>
                    <a:gd name="f80" fmla="*/ f60 1 4635324"/>
                    <a:gd name="f81" fmla="*/ f33 1 f40"/>
                    <a:gd name="f82" fmla="*/ f34 1 f40"/>
                    <a:gd name="f83" fmla="*/ f33 1 f41"/>
                    <a:gd name="f84" fmla="*/ f35 1 f41"/>
                    <a:gd name="f85" fmla="*/ f62 1 f40"/>
                    <a:gd name="f86" fmla="*/ f63 1 f41"/>
                    <a:gd name="f87" fmla="*/ f64 1 f40"/>
                    <a:gd name="f88" fmla="*/ f65 1 f41"/>
                    <a:gd name="f89" fmla="*/ f66 1 f40"/>
                    <a:gd name="f90" fmla="*/ f67 1 f41"/>
                    <a:gd name="f91" fmla="*/ f68 1 f40"/>
                    <a:gd name="f92" fmla="*/ f69 1 f40"/>
                    <a:gd name="f93" fmla="*/ f70 1 f41"/>
                    <a:gd name="f94" fmla="*/ f71 1 f41"/>
                    <a:gd name="f95" fmla="*/ f72 1 f40"/>
                    <a:gd name="f96" fmla="*/ f73 1 f40"/>
                    <a:gd name="f97" fmla="*/ f74 1 f41"/>
                    <a:gd name="f98" fmla="*/ f75 1 f40"/>
                    <a:gd name="f99" fmla="*/ f76 1 f40"/>
                    <a:gd name="f100" fmla="*/ f77 1 f41"/>
                    <a:gd name="f101" fmla="*/ f78 1 f41"/>
                    <a:gd name="f102" fmla="*/ f79 1 f41"/>
                    <a:gd name="f103" fmla="*/ f80 1 f40"/>
                    <a:gd name="f104" fmla="*/ f81 f31 1"/>
                    <a:gd name="f105" fmla="*/ f82 f31 1"/>
                    <a:gd name="f106" fmla="*/ f84 f32 1"/>
                    <a:gd name="f107" fmla="*/ f83 f32 1"/>
                    <a:gd name="f108" fmla="*/ f85 f31 1"/>
                    <a:gd name="f109" fmla="*/ f86 f32 1"/>
                    <a:gd name="f110" fmla="*/ f87 f31 1"/>
                    <a:gd name="f111" fmla="*/ f88 f32 1"/>
                    <a:gd name="f112" fmla="*/ f89 f31 1"/>
                    <a:gd name="f113" fmla="*/ f90 f32 1"/>
                    <a:gd name="f114" fmla="*/ f91 f31 1"/>
                    <a:gd name="f115" fmla="*/ f92 f31 1"/>
                    <a:gd name="f116" fmla="*/ f93 f32 1"/>
                    <a:gd name="f117" fmla="*/ f94 f32 1"/>
                    <a:gd name="f118" fmla="*/ f95 f31 1"/>
                    <a:gd name="f119" fmla="*/ f96 f31 1"/>
                    <a:gd name="f120" fmla="*/ f97 f32 1"/>
                    <a:gd name="f121" fmla="*/ f98 f31 1"/>
                    <a:gd name="f122" fmla="*/ f99 f31 1"/>
                    <a:gd name="f123" fmla="*/ f100 f32 1"/>
                    <a:gd name="f124" fmla="*/ f101 f32 1"/>
                    <a:gd name="f125" fmla="*/ f102 f32 1"/>
                    <a:gd name="f126" fmla="*/ f103 f31 1"/>
                  </a:gdLst>
                  <a:ahLst/>
                  <a:cxnLst>
                    <a:cxn ang="3cd4">
                      <a:pos x="hc" y="t"/>
                    </a:cxn>
                    <a:cxn ang="0">
                      <a:pos x="r" y="vc"/>
                    </a:cxn>
                    <a:cxn ang="cd4">
                      <a:pos x="hc" y="b"/>
                    </a:cxn>
                    <a:cxn ang="cd2">
                      <a:pos x="l" y="vc"/>
                    </a:cxn>
                    <a:cxn ang="f61">
                      <a:pos x="f108" y="f109"/>
                    </a:cxn>
                    <a:cxn ang="f61">
                      <a:pos x="f110" y="f109"/>
                    </a:cxn>
                    <a:cxn ang="f61">
                      <a:pos x="f110" y="f111"/>
                    </a:cxn>
                    <a:cxn ang="f61">
                      <a:pos x="f112" y="f113"/>
                    </a:cxn>
                    <a:cxn ang="f61">
                      <a:pos x="f114" y="f113"/>
                    </a:cxn>
                    <a:cxn ang="f61">
                      <a:pos x="f108" y="f111"/>
                    </a:cxn>
                    <a:cxn ang="f61">
                      <a:pos x="f108" y="f109"/>
                    </a:cxn>
                    <a:cxn ang="f61">
                      <a:pos x="f115" y="f116"/>
                    </a:cxn>
                    <a:cxn ang="f61">
                      <a:pos x="f115" y="f117"/>
                    </a:cxn>
                    <a:cxn ang="f61">
                      <a:pos x="f118" y="f117"/>
                    </a:cxn>
                    <a:cxn ang="f61">
                      <a:pos x="f118" y="f116"/>
                    </a:cxn>
                    <a:cxn ang="f61">
                      <a:pos x="f119" y="f120"/>
                    </a:cxn>
                    <a:cxn ang="f61">
                      <a:pos x="f121" y="f120"/>
                    </a:cxn>
                    <a:cxn ang="f61">
                      <a:pos x="f122" y="f123"/>
                    </a:cxn>
                    <a:cxn ang="f61">
                      <a:pos x="f122" y="f124"/>
                    </a:cxn>
                    <a:cxn ang="f61">
                      <a:pos x="f121" y="f125"/>
                    </a:cxn>
                    <a:cxn ang="f61">
                      <a:pos x="f119" y="f125"/>
                    </a:cxn>
                    <a:cxn ang="f61">
                      <a:pos x="f126" y="f124"/>
                    </a:cxn>
                    <a:cxn ang="f61">
                      <a:pos x="f126" y="f123"/>
                    </a:cxn>
                    <a:cxn ang="f61">
                      <a:pos x="f119" y="f120"/>
                    </a:cxn>
                  </a:cxnLst>
                  <a:rect l="f104" t="f107" r="f105" b="f106"/>
                  <a:pathLst>
                    <a:path w="4635324" h="2974887">
                      <a:moveTo>
                        <a:pt x="f6" y="f8"/>
                      </a:moveTo>
                      <a:lnTo>
                        <a:pt x="f5" y="f8"/>
                      </a:lnTo>
                      <a:cubicBezTo>
                        <a:pt x="f5" y="f9"/>
                        <a:pt x="f5" y="f9"/>
                        <a:pt x="f5" y="f9"/>
                      </a:cubicBezTo>
                      <a:cubicBezTo>
                        <a:pt x="f5" y="f10"/>
                        <a:pt x="f11" y="f7"/>
                        <a:pt x="f12" y="f7"/>
                      </a:cubicBezTo>
                      <a:cubicBezTo>
                        <a:pt x="f13" y="f7"/>
                        <a:pt x="f13" y="f7"/>
                        <a:pt x="f13" y="f7"/>
                      </a:cubicBezTo>
                      <a:cubicBezTo>
                        <a:pt x="f14" y="f7"/>
                        <a:pt x="f6" y="f10"/>
                        <a:pt x="f6" y="f9"/>
                      </a:cubicBezTo>
                      <a:cubicBezTo>
                        <a:pt x="f6" y="f8"/>
                        <a:pt x="f6" y="f8"/>
                        <a:pt x="f6" y="f8"/>
                      </a:cubicBezTo>
                      <a:close/>
                      <a:moveTo>
                        <a:pt x="f15" y="f16"/>
                      </a:moveTo>
                      <a:lnTo>
                        <a:pt x="f15" y="f17"/>
                      </a:lnTo>
                      <a:lnTo>
                        <a:pt x="f18" y="f17"/>
                      </a:lnTo>
                      <a:lnTo>
                        <a:pt x="f18" y="f16"/>
                      </a:lnTo>
                      <a:close/>
                      <a:moveTo>
                        <a:pt x="f19" y="f5"/>
                      </a:moveTo>
                      <a:lnTo>
                        <a:pt x="f20" y="f5"/>
                      </a:lnTo>
                      <a:cubicBezTo>
                        <a:pt x="f21" y="f5"/>
                        <a:pt x="f22" y="f23"/>
                        <a:pt x="f22" y="f24"/>
                      </a:cubicBezTo>
                      <a:lnTo>
                        <a:pt x="f22" y="f25"/>
                      </a:lnTo>
                      <a:cubicBezTo>
                        <a:pt x="f22" y="f26"/>
                        <a:pt x="f21" y="f27"/>
                        <a:pt x="f20" y="f27"/>
                      </a:cubicBezTo>
                      <a:lnTo>
                        <a:pt x="f19" y="f27"/>
                      </a:lnTo>
                      <a:cubicBezTo>
                        <a:pt x="f28" y="f27"/>
                        <a:pt x="f29" y="f26"/>
                        <a:pt x="f29" y="f25"/>
                      </a:cubicBezTo>
                      <a:lnTo>
                        <a:pt x="f29" y="f24"/>
                      </a:lnTo>
                      <a:cubicBezTo>
                        <a:pt x="f29" y="f23"/>
                        <a:pt x="f28" y="f5"/>
                        <a:pt x="f19" y="f5"/>
                      </a:cubicBezTo>
                      <a:close/>
                    </a:path>
                  </a:pathLst>
                </a:custGeom>
                <a:solidFill>
                  <a:srgbClr val="35353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FFFFFF"/>
                    </a:solidFill>
                    <a:effectLst/>
                    <a:uLnTx/>
                    <a:uFillTx/>
                    <a:latin typeface="Segoe UI Semilight"/>
                    <a:ea typeface="+mn-ea"/>
                    <a:cs typeface="+mn-cs"/>
                  </a:endParaRPr>
                </a:p>
              </p:txBody>
            </p:sp>
            <p:sp>
              <p:nvSpPr>
                <p:cNvPr id="24" name="Freeform 512">
                  <a:extLst>
                    <a:ext uri="{FF2B5EF4-FFF2-40B4-BE49-F238E27FC236}">
                      <a16:creationId xmlns:a16="http://schemas.microsoft.com/office/drawing/2014/main" id="{C6C2F94E-E187-43BB-8ABF-A6AF00CD5458}"/>
                    </a:ext>
                  </a:extLst>
                </p:cNvPr>
                <p:cNvSpPr/>
                <p:nvPr/>
              </p:nvSpPr>
              <p:spPr>
                <a:xfrm>
                  <a:off x="5170291" y="4498628"/>
                  <a:ext cx="241483" cy="240496"/>
                </a:xfrm>
                <a:custGeom>
                  <a:avLst/>
                  <a:gdLst>
                    <a:gd name="f0" fmla="val 10800000"/>
                    <a:gd name="f1" fmla="val 5400000"/>
                    <a:gd name="f2" fmla="val 180"/>
                    <a:gd name="f3" fmla="val w"/>
                    <a:gd name="f4" fmla="val h"/>
                    <a:gd name="f5" fmla="val 0"/>
                    <a:gd name="f6" fmla="val 246"/>
                    <a:gd name="f7" fmla="val 245"/>
                    <a:gd name="f8" fmla="val 112"/>
                    <a:gd name="f9" fmla="val 19"/>
                    <a:gd name="f10" fmla="val 116"/>
                    <a:gd name="f11" fmla="val 102"/>
                    <a:gd name="f12" fmla="val 34"/>
                    <a:gd name="f13" fmla="val 126"/>
                    <a:gd name="f14" fmla="val 211"/>
                    <a:gd name="f15" fmla="val 226"/>
                    <a:gd name="f16" fmla="+- 0 0 -90"/>
                    <a:gd name="f17" fmla="*/ f3 1 246"/>
                    <a:gd name="f18" fmla="*/ f4 1 245"/>
                    <a:gd name="f19" fmla="val f5"/>
                    <a:gd name="f20" fmla="val f6"/>
                    <a:gd name="f21" fmla="val f7"/>
                    <a:gd name="f22" fmla="*/ f16 f0 1"/>
                    <a:gd name="f23" fmla="+- f21 0 f19"/>
                    <a:gd name="f24" fmla="+- f20 0 f19"/>
                    <a:gd name="f25" fmla="*/ f22 1 f2"/>
                    <a:gd name="f26" fmla="*/ f24 1 246"/>
                    <a:gd name="f27" fmla="*/ f23 1 245"/>
                    <a:gd name="f28" fmla="*/ 112 f24 1"/>
                    <a:gd name="f29" fmla="*/ 19 f23 1"/>
                    <a:gd name="f30" fmla="*/ 246 f24 1"/>
                    <a:gd name="f31" fmla="*/ 0 f23 1"/>
                    <a:gd name="f32" fmla="*/ 116 f23 1"/>
                    <a:gd name="f33" fmla="*/ 102 f24 1"/>
                    <a:gd name="f34" fmla="*/ 0 f24 1"/>
                    <a:gd name="f35" fmla="*/ 34 f23 1"/>
                    <a:gd name="f36" fmla="*/ 126 f23 1"/>
                    <a:gd name="f37" fmla="*/ 211 f23 1"/>
                    <a:gd name="f38" fmla="*/ 226 f23 1"/>
                    <a:gd name="f39" fmla="*/ 245 f23 1"/>
                    <a:gd name="f40" fmla="+- f25 0 f1"/>
                    <a:gd name="f41" fmla="*/ f28 1 246"/>
                    <a:gd name="f42" fmla="*/ f29 1 245"/>
                    <a:gd name="f43" fmla="*/ f30 1 246"/>
                    <a:gd name="f44" fmla="*/ f31 1 245"/>
                    <a:gd name="f45" fmla="*/ f32 1 245"/>
                    <a:gd name="f46" fmla="*/ f33 1 246"/>
                    <a:gd name="f47" fmla="*/ f34 1 246"/>
                    <a:gd name="f48" fmla="*/ f35 1 245"/>
                    <a:gd name="f49" fmla="*/ f36 1 245"/>
                    <a:gd name="f50" fmla="*/ f37 1 245"/>
                    <a:gd name="f51" fmla="*/ f38 1 245"/>
                    <a:gd name="f52" fmla="*/ f39 1 245"/>
                    <a:gd name="f53" fmla="*/ 0 1 f26"/>
                    <a:gd name="f54" fmla="*/ f20 1 f26"/>
                    <a:gd name="f55" fmla="*/ 0 1 f27"/>
                    <a:gd name="f56" fmla="*/ f21 1 f27"/>
                    <a:gd name="f57" fmla="*/ f41 1 f26"/>
                    <a:gd name="f58" fmla="*/ f42 1 f27"/>
                    <a:gd name="f59" fmla="*/ f43 1 f26"/>
                    <a:gd name="f60" fmla="*/ f44 1 f27"/>
                    <a:gd name="f61" fmla="*/ f45 1 f27"/>
                    <a:gd name="f62" fmla="*/ f46 1 f26"/>
                    <a:gd name="f63" fmla="*/ f47 1 f26"/>
                    <a:gd name="f64" fmla="*/ f48 1 f27"/>
                    <a:gd name="f65" fmla="*/ f49 1 f27"/>
                    <a:gd name="f66" fmla="*/ f50 1 f27"/>
                    <a:gd name="f67" fmla="*/ f51 1 f27"/>
                    <a:gd name="f68" fmla="*/ f52 1 f27"/>
                    <a:gd name="f69" fmla="*/ f53 f17 1"/>
                    <a:gd name="f70" fmla="*/ f54 f17 1"/>
                    <a:gd name="f71" fmla="*/ f56 f18 1"/>
                    <a:gd name="f72" fmla="*/ f55 f18 1"/>
                    <a:gd name="f73" fmla="*/ f57 f17 1"/>
                    <a:gd name="f74" fmla="*/ f58 f18 1"/>
                    <a:gd name="f75" fmla="*/ f59 f17 1"/>
                    <a:gd name="f76" fmla="*/ f60 f18 1"/>
                    <a:gd name="f77" fmla="*/ f61 f18 1"/>
                    <a:gd name="f78" fmla="*/ f62 f17 1"/>
                    <a:gd name="f79" fmla="*/ f63 f17 1"/>
                    <a:gd name="f80" fmla="*/ f64 f18 1"/>
                    <a:gd name="f81" fmla="*/ f65 f18 1"/>
                    <a:gd name="f82" fmla="*/ f66 f18 1"/>
                    <a:gd name="f83" fmla="*/ f67 f18 1"/>
                    <a:gd name="f84" fmla="*/ f68 f18 1"/>
                  </a:gdLst>
                  <a:ahLst/>
                  <a:cxnLst>
                    <a:cxn ang="3cd4">
                      <a:pos x="hc" y="t"/>
                    </a:cxn>
                    <a:cxn ang="0">
                      <a:pos x="r" y="vc"/>
                    </a:cxn>
                    <a:cxn ang="cd4">
                      <a:pos x="hc" y="b"/>
                    </a:cxn>
                    <a:cxn ang="cd2">
                      <a:pos x="l" y="vc"/>
                    </a:cxn>
                    <a:cxn ang="f40">
                      <a:pos x="f73" y="f74"/>
                    </a:cxn>
                    <a:cxn ang="f40">
                      <a:pos x="f75" y="f76"/>
                    </a:cxn>
                    <a:cxn ang="f40">
                      <a:pos x="f75" y="f77"/>
                    </a:cxn>
                    <a:cxn ang="f40">
                      <a:pos x="f73" y="f77"/>
                    </a:cxn>
                    <a:cxn ang="f40">
                      <a:pos x="f73" y="f74"/>
                    </a:cxn>
                    <a:cxn ang="f40">
                      <a:pos x="f78" y="f77"/>
                    </a:cxn>
                    <a:cxn ang="f40">
                      <a:pos x="f78" y="f74"/>
                    </a:cxn>
                    <a:cxn ang="f40">
                      <a:pos x="f79" y="f80"/>
                    </a:cxn>
                    <a:cxn ang="f40">
                      <a:pos x="f79" y="f77"/>
                    </a:cxn>
                    <a:cxn ang="f40">
                      <a:pos x="f78" y="f77"/>
                    </a:cxn>
                    <a:cxn ang="f40">
                      <a:pos x="f78" y="f81"/>
                    </a:cxn>
                    <a:cxn ang="f40">
                      <a:pos x="f79" y="f81"/>
                    </a:cxn>
                    <a:cxn ang="f40">
                      <a:pos x="f79" y="f82"/>
                    </a:cxn>
                    <a:cxn ang="f40">
                      <a:pos x="f78" y="f83"/>
                    </a:cxn>
                    <a:cxn ang="f40">
                      <a:pos x="f78" y="f81"/>
                    </a:cxn>
                    <a:cxn ang="f40">
                      <a:pos x="f73" y="f81"/>
                    </a:cxn>
                    <a:cxn ang="f40">
                      <a:pos x="f73" y="f83"/>
                    </a:cxn>
                    <a:cxn ang="f40">
                      <a:pos x="f75" y="f84"/>
                    </a:cxn>
                    <a:cxn ang="f40">
                      <a:pos x="f75" y="f81"/>
                    </a:cxn>
                    <a:cxn ang="f40">
                      <a:pos x="f73" y="f81"/>
                    </a:cxn>
                  </a:cxnLst>
                  <a:rect l="f69" t="f72" r="f70" b="f71"/>
                  <a:pathLst>
                    <a:path w="246" h="245">
                      <a:moveTo>
                        <a:pt x="f8" y="f9"/>
                      </a:moveTo>
                      <a:lnTo>
                        <a:pt x="f6" y="f5"/>
                      </a:lnTo>
                      <a:lnTo>
                        <a:pt x="f6" y="f10"/>
                      </a:lnTo>
                      <a:lnTo>
                        <a:pt x="f8" y="f10"/>
                      </a:lnTo>
                      <a:lnTo>
                        <a:pt x="f8" y="f9"/>
                      </a:lnTo>
                      <a:close/>
                      <a:moveTo>
                        <a:pt x="f11" y="f10"/>
                      </a:moveTo>
                      <a:lnTo>
                        <a:pt x="f11" y="f9"/>
                      </a:lnTo>
                      <a:lnTo>
                        <a:pt x="f5" y="f12"/>
                      </a:lnTo>
                      <a:lnTo>
                        <a:pt x="f5" y="f10"/>
                      </a:lnTo>
                      <a:lnTo>
                        <a:pt x="f11" y="f10"/>
                      </a:lnTo>
                      <a:close/>
                      <a:moveTo>
                        <a:pt x="f11" y="f13"/>
                      </a:moveTo>
                      <a:lnTo>
                        <a:pt x="f5" y="f13"/>
                      </a:lnTo>
                      <a:lnTo>
                        <a:pt x="f5" y="f14"/>
                      </a:lnTo>
                      <a:lnTo>
                        <a:pt x="f11" y="f15"/>
                      </a:lnTo>
                      <a:lnTo>
                        <a:pt x="f11" y="f13"/>
                      </a:lnTo>
                      <a:close/>
                      <a:moveTo>
                        <a:pt x="f8" y="f13"/>
                      </a:moveTo>
                      <a:lnTo>
                        <a:pt x="f8" y="f15"/>
                      </a:lnTo>
                      <a:lnTo>
                        <a:pt x="f6" y="f7"/>
                      </a:lnTo>
                      <a:lnTo>
                        <a:pt x="f6" y="f13"/>
                      </a:lnTo>
                      <a:lnTo>
                        <a:pt x="f8" y="f13"/>
                      </a:lnTo>
                      <a:close/>
                    </a:path>
                  </a:pathLst>
                </a:custGeom>
                <a:solidFill>
                  <a:srgbClr val="A7A9AC"/>
                </a:solidFill>
                <a:ln cap="flat">
                  <a:noFill/>
                  <a:prstDash val="solid"/>
                </a:ln>
              </p:spPr>
              <p:txBody>
                <a:bodyPr vert="horz" wrap="square" lIns="89642" tIns="44821" rIns="89642" bIns="44821" anchor="t" anchorCtr="0" compatLnSpc="1">
                  <a:noAutofit/>
                </a:bodyPr>
                <a:lstStyle/>
                <a:p>
                  <a:pPr marL="0" marR="0" lvl="0" indent="0" algn="l" defTabSz="89638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FFFFFF"/>
                    </a:solidFill>
                    <a:effectLst/>
                    <a:uLnTx/>
                    <a:uFillTx/>
                    <a:latin typeface="Segoe UI"/>
                    <a:ea typeface="+mn-ea"/>
                    <a:cs typeface="+mn-cs"/>
                  </a:endParaRPr>
                </a:p>
              </p:txBody>
            </p:sp>
          </p:grpSp>
        </p:grpSp>
      </p:grpSp>
      <p:grpSp>
        <p:nvGrpSpPr>
          <p:cNvPr id="25" name="Group 8">
            <a:extLst>
              <a:ext uri="{FF2B5EF4-FFF2-40B4-BE49-F238E27FC236}">
                <a16:creationId xmlns:a16="http://schemas.microsoft.com/office/drawing/2014/main" id="{093B76FB-0313-4198-BED9-3D705CDDD388}"/>
              </a:ext>
            </a:extLst>
          </p:cNvPr>
          <p:cNvGrpSpPr>
            <a:grpSpLocks noChangeAspect="1"/>
          </p:cNvGrpSpPr>
          <p:nvPr/>
        </p:nvGrpSpPr>
        <p:grpSpPr>
          <a:xfrm>
            <a:off x="9693243" y="5460166"/>
            <a:ext cx="457200" cy="457200"/>
            <a:chOff x="8785061" y="2988615"/>
            <a:chExt cx="1143000" cy="1143000"/>
          </a:xfrm>
        </p:grpSpPr>
        <p:grpSp>
          <p:nvGrpSpPr>
            <p:cNvPr id="26" name="Group 298">
              <a:extLst>
                <a:ext uri="{FF2B5EF4-FFF2-40B4-BE49-F238E27FC236}">
                  <a16:creationId xmlns:a16="http://schemas.microsoft.com/office/drawing/2014/main" id="{E406B10C-0031-4BA2-A701-5C89ED01F5EC}"/>
                </a:ext>
              </a:extLst>
            </p:cNvPr>
            <p:cNvGrpSpPr/>
            <p:nvPr/>
          </p:nvGrpSpPr>
          <p:grpSpPr>
            <a:xfrm>
              <a:off x="8785061" y="2988615"/>
              <a:ext cx="1143000" cy="1143000"/>
              <a:chOff x="8785061" y="2988615"/>
              <a:chExt cx="1143000" cy="1143000"/>
            </a:xfrm>
          </p:grpSpPr>
          <p:sp>
            <p:nvSpPr>
              <p:cNvPr id="28" name="Oval 299">
                <a:extLst>
                  <a:ext uri="{FF2B5EF4-FFF2-40B4-BE49-F238E27FC236}">
                    <a16:creationId xmlns:a16="http://schemas.microsoft.com/office/drawing/2014/main" id="{460385FD-6A8F-4775-ACDF-39C9DEC254C3}"/>
                  </a:ext>
                </a:extLst>
              </p:cNvPr>
              <p:cNvSpPr/>
              <p:nvPr/>
            </p:nvSpPr>
            <p:spPr>
              <a:xfrm>
                <a:off x="8785061" y="2988615"/>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sp>
            <p:nvSpPr>
              <p:cNvPr id="29" name="Freeform 7">
                <a:extLst>
                  <a:ext uri="{FF2B5EF4-FFF2-40B4-BE49-F238E27FC236}">
                    <a16:creationId xmlns:a16="http://schemas.microsoft.com/office/drawing/2014/main" id="{6B78C46D-90FA-412E-A80F-B1C979369A49}"/>
                  </a:ext>
                </a:extLst>
              </p:cNvPr>
              <p:cNvSpPr/>
              <p:nvPr/>
            </p:nvSpPr>
            <p:spPr>
              <a:xfrm>
                <a:off x="8958596" y="3309268"/>
                <a:ext cx="795948" cy="458717"/>
              </a:xfrm>
              <a:custGeom>
                <a:avLst>
                  <a:gd name="f0" fmla="val 1586"/>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pic>
          <p:nvPicPr>
            <p:cNvPr id="27" name="Picture 5">
              <a:extLst>
                <a:ext uri="{FF2B5EF4-FFF2-40B4-BE49-F238E27FC236}">
                  <a16:creationId xmlns:a16="http://schemas.microsoft.com/office/drawing/2014/main" id="{2AD1DC10-8DD3-4631-BDB4-38898431797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31959" y="3309268"/>
              <a:ext cx="849212" cy="553422"/>
            </a:xfrm>
            <a:prstGeom prst="rect">
              <a:avLst/>
            </a:prstGeom>
            <a:noFill/>
            <a:ln cap="flat">
              <a:noFill/>
            </a:ln>
          </p:spPr>
        </p:pic>
      </p:grpSp>
      <p:grpSp>
        <p:nvGrpSpPr>
          <p:cNvPr id="30" name="Group 245">
            <a:extLst>
              <a:ext uri="{FF2B5EF4-FFF2-40B4-BE49-F238E27FC236}">
                <a16:creationId xmlns:a16="http://schemas.microsoft.com/office/drawing/2014/main" id="{4DA42604-888A-4DE8-A3A7-F5107B1F4800}"/>
              </a:ext>
            </a:extLst>
          </p:cNvPr>
          <p:cNvGrpSpPr>
            <a:grpSpLocks noChangeAspect="1"/>
          </p:cNvGrpSpPr>
          <p:nvPr/>
        </p:nvGrpSpPr>
        <p:grpSpPr>
          <a:xfrm>
            <a:off x="6034476" y="5917366"/>
            <a:ext cx="457200" cy="457200"/>
            <a:chOff x="5740850" y="1896602"/>
            <a:chExt cx="1143000" cy="1143000"/>
          </a:xfrm>
        </p:grpSpPr>
        <p:sp>
          <p:nvSpPr>
            <p:cNvPr id="31" name="Oval 246">
              <a:extLst>
                <a:ext uri="{FF2B5EF4-FFF2-40B4-BE49-F238E27FC236}">
                  <a16:creationId xmlns:a16="http://schemas.microsoft.com/office/drawing/2014/main" id="{2CB76BB1-6799-4201-9394-80A8057D21D7}"/>
                </a:ext>
              </a:extLst>
            </p:cNvPr>
            <p:cNvSpPr/>
            <p:nvPr/>
          </p:nvSpPr>
          <p:spPr>
            <a:xfrm>
              <a:off x="5740850" y="1896602"/>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2" name="Group 247">
              <a:extLst>
                <a:ext uri="{FF2B5EF4-FFF2-40B4-BE49-F238E27FC236}">
                  <a16:creationId xmlns:a16="http://schemas.microsoft.com/office/drawing/2014/main" id="{A38AF2B2-48B0-48E4-B189-3133AF0FD202}"/>
                </a:ext>
              </a:extLst>
            </p:cNvPr>
            <p:cNvGrpSpPr/>
            <p:nvPr/>
          </p:nvGrpSpPr>
          <p:grpSpPr>
            <a:xfrm>
              <a:off x="6103007" y="2094844"/>
              <a:ext cx="418731" cy="746516"/>
              <a:chOff x="6103007" y="2094844"/>
              <a:chExt cx="418731" cy="746516"/>
            </a:xfrm>
          </p:grpSpPr>
          <p:grpSp>
            <p:nvGrpSpPr>
              <p:cNvPr id="33" name="Group 248">
                <a:extLst>
                  <a:ext uri="{FF2B5EF4-FFF2-40B4-BE49-F238E27FC236}">
                    <a16:creationId xmlns:a16="http://schemas.microsoft.com/office/drawing/2014/main" id="{BFCD2452-D3DE-4359-A451-6998AB42C261}"/>
                  </a:ext>
                </a:extLst>
              </p:cNvPr>
              <p:cNvGrpSpPr/>
              <p:nvPr/>
            </p:nvGrpSpPr>
            <p:grpSpPr>
              <a:xfrm>
                <a:off x="6128948" y="2156548"/>
                <a:ext cx="366811" cy="675229"/>
                <a:chOff x="6128948" y="2156548"/>
                <a:chExt cx="366811" cy="675229"/>
              </a:xfrm>
            </p:grpSpPr>
            <p:sp>
              <p:nvSpPr>
                <p:cNvPr id="36" name="Rectangle 11">
                  <a:extLst>
                    <a:ext uri="{FF2B5EF4-FFF2-40B4-BE49-F238E27FC236}">
                      <a16:creationId xmlns:a16="http://schemas.microsoft.com/office/drawing/2014/main" id="{6C332619-698C-4B37-BED6-8E9A7443D145}"/>
                    </a:ext>
                  </a:extLst>
                </p:cNvPr>
                <p:cNvSpPr/>
                <p:nvPr/>
              </p:nvSpPr>
              <p:spPr>
                <a:xfrm>
                  <a:off x="6128948" y="2167777"/>
                  <a:ext cx="366811" cy="6640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37" name="Rectangle 12">
                  <a:extLst>
                    <a:ext uri="{FF2B5EF4-FFF2-40B4-BE49-F238E27FC236}">
                      <a16:creationId xmlns:a16="http://schemas.microsoft.com/office/drawing/2014/main" id="{5D887CF2-6862-47C5-B062-A9E6867E8368}"/>
                    </a:ext>
                  </a:extLst>
                </p:cNvPr>
                <p:cNvSpPr/>
                <p:nvPr/>
              </p:nvSpPr>
              <p:spPr>
                <a:xfrm>
                  <a:off x="6128948" y="2156548"/>
                  <a:ext cx="366811" cy="585508"/>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38" name="Freeform 17">
                  <a:extLst>
                    <a:ext uri="{FF2B5EF4-FFF2-40B4-BE49-F238E27FC236}">
                      <a16:creationId xmlns:a16="http://schemas.microsoft.com/office/drawing/2014/main" id="{759E0C60-7D66-42FF-BF27-17DD6519B893}"/>
                    </a:ext>
                  </a:extLst>
                </p:cNvPr>
                <p:cNvSpPr/>
                <p:nvPr/>
              </p:nvSpPr>
              <p:spPr>
                <a:xfrm>
                  <a:off x="6128948" y="2156548"/>
                  <a:ext cx="215889" cy="585508"/>
                </a:xfrm>
                <a:custGeom>
                  <a:avLst/>
                  <a:gdLst>
                    <a:gd name="f0" fmla="val 10800000"/>
                    <a:gd name="f1" fmla="val 5400000"/>
                    <a:gd name="f2" fmla="val 180"/>
                    <a:gd name="f3" fmla="val w"/>
                    <a:gd name="f4" fmla="val h"/>
                    <a:gd name="f5" fmla="val 0"/>
                    <a:gd name="f6" fmla="val 206"/>
                    <a:gd name="f7" fmla="val 589"/>
                    <a:gd name="f8" fmla="val 116"/>
                    <a:gd name="f9" fmla="+- 0 0 -90"/>
                    <a:gd name="f10" fmla="*/ f3 1 206"/>
                    <a:gd name="f11" fmla="*/ f4 1 589"/>
                    <a:gd name="f12" fmla="val f5"/>
                    <a:gd name="f13" fmla="val f6"/>
                    <a:gd name="f14" fmla="val f7"/>
                    <a:gd name="f15" fmla="*/ f9 f0 1"/>
                    <a:gd name="f16" fmla="+- f14 0 f12"/>
                    <a:gd name="f17" fmla="+- f13 0 f12"/>
                    <a:gd name="f18" fmla="*/ f15 1 f2"/>
                    <a:gd name="f19" fmla="*/ f17 1 206"/>
                    <a:gd name="f20" fmla="*/ f16 1 589"/>
                    <a:gd name="f21" fmla="*/ 206 f17 1"/>
                    <a:gd name="f22" fmla="*/ 0 f16 1"/>
                    <a:gd name="f23" fmla="*/ 0 f17 1"/>
                    <a:gd name="f24" fmla="*/ 589 f16 1"/>
                    <a:gd name="f25" fmla="*/ 116 f17 1"/>
                    <a:gd name="f26" fmla="+- f18 0 f1"/>
                    <a:gd name="f27" fmla="*/ f21 1 206"/>
                    <a:gd name="f28" fmla="*/ f22 1 589"/>
                    <a:gd name="f29" fmla="*/ f23 1 206"/>
                    <a:gd name="f30" fmla="*/ f24 1 589"/>
                    <a:gd name="f31" fmla="*/ f25 1 206"/>
                    <a:gd name="f32" fmla="*/ 0 1 f19"/>
                    <a:gd name="f33" fmla="*/ f13 1 f19"/>
                    <a:gd name="f34" fmla="*/ 0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6"/>
                    </a:cxn>
                    <a:cxn ang="f26">
                      <a:pos x="f47" y="f48"/>
                    </a:cxn>
                    <a:cxn ang="f26">
                      <a:pos x="f49" y="f48"/>
                    </a:cxn>
                    <a:cxn ang="f26">
                      <a:pos x="f45" y="f46"/>
                    </a:cxn>
                  </a:cxnLst>
                  <a:rect l="f41" t="f44" r="f42" b="f43"/>
                  <a:pathLst>
                    <a:path w="206" h="589">
                      <a:moveTo>
                        <a:pt x="f6" y="f5"/>
                      </a:moveTo>
                      <a:lnTo>
                        <a:pt x="f5" y="f5"/>
                      </a:lnTo>
                      <a:lnTo>
                        <a:pt x="f5" y="f7"/>
                      </a:lnTo>
                      <a:lnTo>
                        <a:pt x="f8" y="f7"/>
                      </a:lnTo>
                      <a:lnTo>
                        <a:pt x="f6" y="f5"/>
                      </a:lnTo>
                    </a:path>
                  </a:pathLst>
                </a:cu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sp>
            <p:nvSpPr>
              <p:cNvPr id="34" name="Freeform 464">
                <a:extLst>
                  <a:ext uri="{FF2B5EF4-FFF2-40B4-BE49-F238E27FC236}">
                    <a16:creationId xmlns:a16="http://schemas.microsoft.com/office/drawing/2014/main" id="{EF545D6E-44FE-4F08-BD7D-C248C90A8B55}"/>
                  </a:ext>
                </a:extLst>
              </p:cNvPr>
              <p:cNvSpPr/>
              <p:nvPr/>
            </p:nvSpPr>
            <p:spPr>
              <a:xfrm>
                <a:off x="6103007" y="2094844"/>
                <a:ext cx="418731" cy="746516"/>
              </a:xfrm>
              <a:custGeom>
                <a:avLst/>
                <a:gdLst>
                  <a:gd name="f0" fmla="val 10800000"/>
                  <a:gd name="f1" fmla="val 5400000"/>
                  <a:gd name="f2" fmla="val 180"/>
                  <a:gd name="f3" fmla="val w"/>
                  <a:gd name="f4" fmla="val h"/>
                  <a:gd name="f5" fmla="val 0"/>
                  <a:gd name="f6" fmla="val 869066"/>
                  <a:gd name="f7" fmla="val 1549372"/>
                  <a:gd name="f8" fmla="val 434533"/>
                  <a:gd name="f9" fmla="val 1384058"/>
                  <a:gd name="f10" fmla="val 399182"/>
                  <a:gd name="f11" fmla="val 370525"/>
                  <a:gd name="f12" fmla="val 1412715"/>
                  <a:gd name="f13" fmla="val 1448066"/>
                  <a:gd name="f14" fmla="val 1483417"/>
                  <a:gd name="f15" fmla="val 1512074"/>
                  <a:gd name="f16" fmla="val 469884"/>
                  <a:gd name="f17" fmla="val 498541"/>
                  <a:gd name="f18" fmla="val 81603"/>
                  <a:gd name="f19" fmla="val 251558"/>
                  <a:gd name="f20" fmla="val 1343379"/>
                  <a:gd name="f21" fmla="val 787464"/>
                  <a:gd name="f22" fmla="val 144847"/>
                  <a:gd name="f23" fmla="val 724219"/>
                  <a:gd name="f24" fmla="val 804216"/>
                  <a:gd name="f25" fmla="val 64850"/>
                  <a:gd name="f26" fmla="val 1404525"/>
                  <a:gd name="f27" fmla="val 1484522"/>
                  <a:gd name="f28" fmla="+- 0 0 -90"/>
                  <a:gd name="f29" fmla="*/ f3 1 869066"/>
                  <a:gd name="f30" fmla="*/ f4 1 1549372"/>
                  <a:gd name="f31" fmla="val f5"/>
                  <a:gd name="f32" fmla="val f6"/>
                  <a:gd name="f33" fmla="val f7"/>
                  <a:gd name="f34" fmla="*/ f28 f0 1"/>
                  <a:gd name="f35" fmla="+- f33 0 f31"/>
                  <a:gd name="f36" fmla="+- f32 0 f31"/>
                  <a:gd name="f37" fmla="*/ f34 1 f2"/>
                  <a:gd name="f38" fmla="*/ f36 1 869066"/>
                  <a:gd name="f39" fmla="*/ f35 1 1549372"/>
                  <a:gd name="f40" fmla="*/ 434533 f36 1"/>
                  <a:gd name="f41" fmla="*/ 1384058 f35 1"/>
                  <a:gd name="f42" fmla="*/ 370525 f36 1"/>
                  <a:gd name="f43" fmla="*/ 1448066 f35 1"/>
                  <a:gd name="f44" fmla="*/ 1512074 f35 1"/>
                  <a:gd name="f45" fmla="*/ 498541 f36 1"/>
                  <a:gd name="f46" fmla="*/ 81603 f36 1"/>
                  <a:gd name="f47" fmla="*/ 251558 f35 1"/>
                  <a:gd name="f48" fmla="*/ 1343379 f35 1"/>
                  <a:gd name="f49" fmla="*/ 787464 f36 1"/>
                  <a:gd name="f50" fmla="*/ 144847 f36 1"/>
                  <a:gd name="f51" fmla="*/ 0 f35 1"/>
                  <a:gd name="f52" fmla="*/ 724219 f36 1"/>
                  <a:gd name="f53" fmla="*/ 869066 f36 1"/>
                  <a:gd name="f54" fmla="*/ 144847 f35 1"/>
                  <a:gd name="f55" fmla="*/ 1404525 f35 1"/>
                  <a:gd name="f56" fmla="*/ 1549372 f35 1"/>
                  <a:gd name="f57" fmla="*/ 0 f36 1"/>
                  <a:gd name="f58" fmla="+- f37 0 f1"/>
                  <a:gd name="f59" fmla="*/ f40 1 869066"/>
                  <a:gd name="f60" fmla="*/ f41 1 1549372"/>
                  <a:gd name="f61" fmla="*/ f42 1 869066"/>
                  <a:gd name="f62" fmla="*/ f43 1 1549372"/>
                  <a:gd name="f63" fmla="*/ f44 1 1549372"/>
                  <a:gd name="f64" fmla="*/ f45 1 869066"/>
                  <a:gd name="f65" fmla="*/ f46 1 869066"/>
                  <a:gd name="f66" fmla="*/ f47 1 1549372"/>
                  <a:gd name="f67" fmla="*/ f48 1 1549372"/>
                  <a:gd name="f68" fmla="*/ f49 1 869066"/>
                  <a:gd name="f69" fmla="*/ f50 1 869066"/>
                  <a:gd name="f70" fmla="*/ f51 1 1549372"/>
                  <a:gd name="f71" fmla="*/ f52 1 869066"/>
                  <a:gd name="f72" fmla="*/ f53 1 869066"/>
                  <a:gd name="f73" fmla="*/ f54 1 1549372"/>
                  <a:gd name="f74" fmla="*/ f55 1 1549372"/>
                  <a:gd name="f75" fmla="*/ f56 1 1549372"/>
                  <a:gd name="f76" fmla="*/ f57 1 869066"/>
                  <a:gd name="f77" fmla="*/ f31 1 f38"/>
                  <a:gd name="f78" fmla="*/ f32 1 f38"/>
                  <a:gd name="f79" fmla="*/ f31 1 f39"/>
                  <a:gd name="f80" fmla="*/ f33 1 f39"/>
                  <a:gd name="f81" fmla="*/ f59 1 f38"/>
                  <a:gd name="f82" fmla="*/ f60 1 f39"/>
                  <a:gd name="f83" fmla="*/ f61 1 f38"/>
                  <a:gd name="f84" fmla="*/ f62 1 f39"/>
                  <a:gd name="f85" fmla="*/ f63 1 f39"/>
                  <a:gd name="f86" fmla="*/ f64 1 f38"/>
                  <a:gd name="f87" fmla="*/ f65 1 f38"/>
                  <a:gd name="f88" fmla="*/ f66 1 f39"/>
                  <a:gd name="f89" fmla="*/ f67 1 f39"/>
                  <a:gd name="f90" fmla="*/ f68 1 f38"/>
                  <a:gd name="f91" fmla="*/ f69 1 f38"/>
                  <a:gd name="f92" fmla="*/ f70 1 f39"/>
                  <a:gd name="f93" fmla="*/ f71 1 f38"/>
                  <a:gd name="f94" fmla="*/ f72 1 f38"/>
                  <a:gd name="f95" fmla="*/ f73 1 f39"/>
                  <a:gd name="f96" fmla="*/ f74 1 f39"/>
                  <a:gd name="f97" fmla="*/ f75 1 f39"/>
                  <a:gd name="f98" fmla="*/ f76 1 f38"/>
                  <a:gd name="f99" fmla="*/ f77 f29 1"/>
                  <a:gd name="f100" fmla="*/ f78 f29 1"/>
                  <a:gd name="f101" fmla="*/ f80 f30 1"/>
                  <a:gd name="f102" fmla="*/ f79 f30 1"/>
                  <a:gd name="f103" fmla="*/ f81 f29 1"/>
                  <a:gd name="f104" fmla="*/ f82 f30 1"/>
                  <a:gd name="f105" fmla="*/ f83 f29 1"/>
                  <a:gd name="f106" fmla="*/ f84 f30 1"/>
                  <a:gd name="f107" fmla="*/ f85 f30 1"/>
                  <a:gd name="f108" fmla="*/ f86 f29 1"/>
                  <a:gd name="f109" fmla="*/ f87 f29 1"/>
                  <a:gd name="f110" fmla="*/ f88 f30 1"/>
                  <a:gd name="f111" fmla="*/ f89 f30 1"/>
                  <a:gd name="f112" fmla="*/ f90 f29 1"/>
                  <a:gd name="f113" fmla="*/ f91 f29 1"/>
                  <a:gd name="f114" fmla="*/ f92 f30 1"/>
                  <a:gd name="f115" fmla="*/ f93 f29 1"/>
                  <a:gd name="f116" fmla="*/ f94 f29 1"/>
                  <a:gd name="f117" fmla="*/ f95 f30 1"/>
                  <a:gd name="f118" fmla="*/ f96 f30 1"/>
                  <a:gd name="f119" fmla="*/ f97 f30 1"/>
                  <a:gd name="f120" fmla="*/ f98 f29 1"/>
                </a:gdLst>
                <a:ahLst/>
                <a:cxnLst>
                  <a:cxn ang="3cd4">
                    <a:pos x="hc" y="t"/>
                  </a:cxn>
                  <a:cxn ang="0">
                    <a:pos x="r" y="vc"/>
                  </a:cxn>
                  <a:cxn ang="cd4">
                    <a:pos x="hc" y="b"/>
                  </a:cxn>
                  <a:cxn ang="cd2">
                    <a:pos x="l" y="vc"/>
                  </a:cxn>
                  <a:cxn ang="f58">
                    <a:pos x="f103" y="f104"/>
                  </a:cxn>
                  <a:cxn ang="f58">
                    <a:pos x="f105" y="f106"/>
                  </a:cxn>
                  <a:cxn ang="f58">
                    <a:pos x="f103" y="f107"/>
                  </a:cxn>
                  <a:cxn ang="f58">
                    <a:pos x="f108" y="f106"/>
                  </a:cxn>
                  <a:cxn ang="f58">
                    <a:pos x="f103" y="f104"/>
                  </a:cxn>
                  <a:cxn ang="f58">
                    <a:pos x="f109" y="f110"/>
                  </a:cxn>
                  <a:cxn ang="f58">
                    <a:pos x="f109" y="f111"/>
                  </a:cxn>
                  <a:cxn ang="f58">
                    <a:pos x="f112" y="f111"/>
                  </a:cxn>
                  <a:cxn ang="f58">
                    <a:pos x="f112" y="f110"/>
                  </a:cxn>
                  <a:cxn ang="f58">
                    <a:pos x="f113" y="f114"/>
                  </a:cxn>
                  <a:cxn ang="f58">
                    <a:pos x="f115" y="f114"/>
                  </a:cxn>
                  <a:cxn ang="f58">
                    <a:pos x="f116" y="f117"/>
                  </a:cxn>
                  <a:cxn ang="f58">
                    <a:pos x="f116" y="f118"/>
                  </a:cxn>
                  <a:cxn ang="f58">
                    <a:pos x="f115" y="f119"/>
                  </a:cxn>
                  <a:cxn ang="f58">
                    <a:pos x="f113" y="f119"/>
                  </a:cxn>
                  <a:cxn ang="f58">
                    <a:pos x="f120" y="f118"/>
                  </a:cxn>
                  <a:cxn ang="f58">
                    <a:pos x="f120" y="f117"/>
                  </a:cxn>
                  <a:cxn ang="f58">
                    <a:pos x="f113" y="f114"/>
                  </a:cxn>
                </a:cxnLst>
                <a:rect l="f99" t="f102" r="f100" b="f101"/>
                <a:pathLst>
                  <a:path w="869066" h="1549372">
                    <a:moveTo>
                      <a:pt x="f8" y="f9"/>
                    </a:moveTo>
                    <a:cubicBezTo>
                      <a:pt x="f10" y="f9"/>
                      <a:pt x="f11" y="f12"/>
                      <a:pt x="f11" y="f13"/>
                    </a:cubicBezTo>
                    <a:cubicBezTo>
                      <a:pt x="f11" y="f14"/>
                      <a:pt x="f10" y="f15"/>
                      <a:pt x="f8" y="f15"/>
                    </a:cubicBezTo>
                    <a:cubicBezTo>
                      <a:pt x="f16" y="f15"/>
                      <a:pt x="f17" y="f14"/>
                      <a:pt x="f17" y="f13"/>
                    </a:cubicBezTo>
                    <a:cubicBezTo>
                      <a:pt x="f17" y="f12"/>
                      <a:pt x="f16" y="f9"/>
                      <a:pt x="f8" y="f9"/>
                    </a:cubicBezTo>
                    <a:close/>
                    <a:moveTo>
                      <a:pt x="f18" y="f19"/>
                    </a:moveTo>
                    <a:lnTo>
                      <a:pt x="f18" y="f20"/>
                    </a:lnTo>
                    <a:lnTo>
                      <a:pt x="f21" y="f20"/>
                    </a:lnTo>
                    <a:lnTo>
                      <a:pt x="f21" y="f19"/>
                    </a:lnTo>
                    <a:close/>
                    <a:moveTo>
                      <a:pt x="f22" y="f5"/>
                    </a:moveTo>
                    <a:lnTo>
                      <a:pt x="f23" y="f5"/>
                    </a:lnTo>
                    <a:cubicBezTo>
                      <a:pt x="f24" y="f5"/>
                      <a:pt x="f6" y="f25"/>
                      <a:pt x="f6" y="f22"/>
                    </a:cubicBezTo>
                    <a:lnTo>
                      <a:pt x="f6" y="f26"/>
                    </a:lnTo>
                    <a:cubicBezTo>
                      <a:pt x="f6" y="f27"/>
                      <a:pt x="f24" y="f7"/>
                      <a:pt x="f23" y="f7"/>
                    </a:cubicBezTo>
                    <a:lnTo>
                      <a:pt x="f22" y="f7"/>
                    </a:lnTo>
                    <a:cubicBezTo>
                      <a:pt x="f25" y="f7"/>
                      <a:pt x="f5" y="f27"/>
                      <a:pt x="f5" y="f26"/>
                    </a:cubicBezTo>
                    <a:lnTo>
                      <a:pt x="f5" y="f22"/>
                    </a:lnTo>
                    <a:cubicBezTo>
                      <a:pt x="f5" y="f25"/>
                      <a:pt x="f25" y="f5"/>
                      <a:pt x="f22" y="f5"/>
                    </a:cubicBezTo>
                    <a:close/>
                  </a:path>
                </a:pathLst>
              </a:custGeom>
              <a:solidFill>
                <a:srgbClr val="353535"/>
              </a:solidFill>
              <a:ln cap="flat">
                <a:noFill/>
                <a:prstDash val="solid"/>
              </a:ln>
            </p:spPr>
            <p:txBody>
              <a:bodyPr vert="horz" wrap="square" lIns="179285" tIns="143428" rIns="179285" bIns="143428" anchor="t" anchorCtr="1" compatLnSpc="1">
                <a:noAutofit/>
              </a:bodyPr>
              <a:lstStyle/>
              <a:p>
                <a:pPr marL="0" marR="0" lvl="0" indent="0" algn="ctr" defTabSz="914098"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353" b="0" i="0" u="none" strike="noStrike" kern="0" cap="none" spc="0" normalizeH="0" baseline="0" noProof="0">
                  <a:ln>
                    <a:noFill/>
                  </a:ln>
                  <a:solidFill>
                    <a:srgbClr val="000000"/>
                  </a:solidFill>
                  <a:effectLst/>
                  <a:uLnTx/>
                  <a:uFillTx/>
                  <a:latin typeface="Segoe UI"/>
                  <a:ea typeface="Segoe UI" pitchFamily="34"/>
                  <a:cs typeface="Segoe UI" pitchFamily="34"/>
                </a:endParaRPr>
              </a:p>
            </p:txBody>
          </p:sp>
          <p:pic>
            <p:nvPicPr>
              <p:cNvPr id="35" name="Picture 250">
                <a:extLst>
                  <a:ext uri="{FF2B5EF4-FFF2-40B4-BE49-F238E27FC236}">
                    <a16:creationId xmlns:a16="http://schemas.microsoft.com/office/drawing/2014/main" id="{DE83CC3A-4CD9-449C-B9B1-AB837C22E72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91658" y="2299844"/>
                <a:ext cx="241465" cy="296366"/>
              </a:xfrm>
              <a:prstGeom prst="rect">
                <a:avLst/>
              </a:prstGeom>
              <a:noFill/>
              <a:ln cap="flat">
                <a:noFill/>
              </a:ln>
            </p:spPr>
          </p:pic>
        </p:grpSp>
      </p:grpSp>
      <p:sp>
        <p:nvSpPr>
          <p:cNvPr id="51" name="Title 1">
            <a:extLst>
              <a:ext uri="{FF2B5EF4-FFF2-40B4-BE49-F238E27FC236}">
                <a16:creationId xmlns:a16="http://schemas.microsoft.com/office/drawing/2014/main" id="{8BAC8D85-5963-4057-AFF1-65321C0247C4}"/>
              </a:ext>
            </a:extLst>
          </p:cNvPr>
          <p:cNvSpPr txBox="1">
            <a:spLocks/>
          </p:cNvSpPr>
          <p:nvPr/>
        </p:nvSpPr>
        <p:spPr>
          <a:xfrm>
            <a:off x="4326500" y="1691700"/>
            <a:ext cx="3506788" cy="1224186"/>
          </a:xfrm>
          <a:prstGeom prst="rect">
            <a:avLst/>
          </a:prstGeom>
          <a:noFill/>
          <a:ln>
            <a:noFill/>
          </a:ln>
        </p:spPr>
        <p:txBody>
          <a:bodyPr vert="horz" wrap="square" lIns="0" tIns="89642" rIns="0" bIns="89642" anchor="ctr" anchorCtr="0" compatLnSpc="1">
            <a:noAutofit/>
          </a:bodyPr>
          <a:lstStyle>
            <a:defPPr>
              <a:defRPr lang="en-US"/>
            </a:defPPr>
            <a:lvl1pPr marR="0" lvl="0" indent="0" algn="ctr" defTabSz="914367" fontAlgn="auto">
              <a:lnSpc>
                <a:spcPct val="90000"/>
              </a:lnSpc>
              <a:spcBef>
                <a:spcPts val="0"/>
              </a:spcBef>
              <a:spcAft>
                <a:spcPts val="0"/>
              </a:spcAft>
              <a:buClrTx/>
              <a:buSzTx/>
              <a:buFontTx/>
              <a:buNone/>
              <a:tabLst/>
              <a:defRPr kumimoji="0" sz="2800" b="0" i="0" u="none" strike="noStrike" kern="0" cap="none" spc="0" normalizeH="0" baseline="0">
                <a:ln>
                  <a:noFill/>
                </a:ln>
                <a:solidFill>
                  <a:srgbClr val="505050"/>
                </a:solidFill>
                <a:effectLst/>
                <a:uLnTx/>
                <a:uFillTx/>
                <a:latin typeface="Segoe UI Semibold" panose="020B0702040204020203" pitchFamily="34" charset="0"/>
                <a:ea typeface="Segoe UI Black" pitchFamily="34"/>
                <a:cs typeface="Segoe UI Semibold" panose="020B0702040204020203" pitchFamily="34" charset="0"/>
              </a:defRPr>
            </a:lvl1pPr>
          </a:lstStyle>
          <a:p>
            <a:pPr marL="0" marR="0" lvl="0" indent="0" algn="ctr" defTabSz="914367" rtl="0" eaLnBrk="1" fontAlgn="auto" latinLnBrk="0" hangingPunct="1">
              <a:lnSpc>
                <a:spcPct val="9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505050"/>
                </a:solidFill>
                <a:effectLst/>
                <a:uLnTx/>
                <a:uFillTx/>
                <a:latin typeface="Segoe UI Semibold" panose="020B0702040204020203" pitchFamily="34" charset="0"/>
                <a:ea typeface="Segoe UI Black" pitchFamily="34"/>
                <a:cs typeface="Segoe UI Semibold" panose="020B0702040204020203" pitchFamily="34" charset="0"/>
              </a:rPr>
              <a:t>Data</a:t>
            </a:r>
          </a:p>
        </p:txBody>
      </p:sp>
      <p:grpSp>
        <p:nvGrpSpPr>
          <p:cNvPr id="90" name="Group 89">
            <a:extLst>
              <a:ext uri="{FF2B5EF4-FFF2-40B4-BE49-F238E27FC236}">
                <a16:creationId xmlns:a16="http://schemas.microsoft.com/office/drawing/2014/main" id="{BBF52948-4087-48FE-AFA2-991742C55828}"/>
              </a:ext>
            </a:extLst>
          </p:cNvPr>
          <p:cNvGrpSpPr>
            <a:grpSpLocks noChangeAspect="1"/>
          </p:cNvGrpSpPr>
          <p:nvPr/>
        </p:nvGrpSpPr>
        <p:grpSpPr>
          <a:xfrm>
            <a:off x="1792106" y="2537013"/>
            <a:ext cx="457200" cy="457200"/>
            <a:chOff x="3370787" y="1859806"/>
            <a:chExt cx="1120531" cy="1120531"/>
          </a:xfrm>
        </p:grpSpPr>
        <p:grpSp>
          <p:nvGrpSpPr>
            <p:cNvPr id="91" name="Group 254">
              <a:extLst>
                <a:ext uri="{FF2B5EF4-FFF2-40B4-BE49-F238E27FC236}">
                  <a16:creationId xmlns:a16="http://schemas.microsoft.com/office/drawing/2014/main" id="{004B483D-52AD-4FD1-9DEA-A80BD1A66EC5}"/>
                </a:ext>
              </a:extLst>
            </p:cNvPr>
            <p:cNvGrpSpPr/>
            <p:nvPr/>
          </p:nvGrpSpPr>
          <p:grpSpPr>
            <a:xfrm>
              <a:off x="3370787" y="1859806"/>
              <a:ext cx="1120531" cy="1120531"/>
              <a:chOff x="3711385" y="1945952"/>
              <a:chExt cx="1143000" cy="1143000"/>
            </a:xfrm>
          </p:grpSpPr>
          <p:sp>
            <p:nvSpPr>
              <p:cNvPr id="93" name="Oval 255">
                <a:extLst>
                  <a:ext uri="{FF2B5EF4-FFF2-40B4-BE49-F238E27FC236}">
                    <a16:creationId xmlns:a16="http://schemas.microsoft.com/office/drawing/2014/main" id="{016E847F-8891-4D7B-8406-3FD3CFF22822}"/>
                  </a:ext>
                </a:extLst>
              </p:cNvPr>
              <p:cNvSpPr/>
              <p:nvPr/>
            </p:nvSpPr>
            <p:spPr>
              <a:xfrm>
                <a:off x="3711385" y="1945952"/>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94" name="Group 256">
                <a:extLst>
                  <a:ext uri="{FF2B5EF4-FFF2-40B4-BE49-F238E27FC236}">
                    <a16:creationId xmlns:a16="http://schemas.microsoft.com/office/drawing/2014/main" id="{FA628D59-9E42-4BCA-A02F-0EAC539A141A}"/>
                  </a:ext>
                </a:extLst>
              </p:cNvPr>
              <p:cNvGrpSpPr/>
              <p:nvPr/>
            </p:nvGrpSpPr>
            <p:grpSpPr>
              <a:xfrm>
                <a:off x="4050956" y="2135288"/>
                <a:ext cx="444928" cy="764337"/>
                <a:chOff x="4050956" y="2135288"/>
                <a:chExt cx="444928" cy="764337"/>
              </a:xfrm>
            </p:grpSpPr>
            <p:grpSp>
              <p:nvGrpSpPr>
                <p:cNvPr id="95" name="Group 257">
                  <a:extLst>
                    <a:ext uri="{FF2B5EF4-FFF2-40B4-BE49-F238E27FC236}">
                      <a16:creationId xmlns:a16="http://schemas.microsoft.com/office/drawing/2014/main" id="{BA0AB105-029B-45D2-82AC-D47078F47C2D}"/>
                    </a:ext>
                  </a:extLst>
                </p:cNvPr>
                <p:cNvGrpSpPr/>
                <p:nvPr/>
              </p:nvGrpSpPr>
              <p:grpSpPr>
                <a:xfrm>
                  <a:off x="4050956" y="2135288"/>
                  <a:ext cx="444928" cy="764337"/>
                  <a:chOff x="4050956" y="2135288"/>
                  <a:chExt cx="444928" cy="764337"/>
                </a:xfrm>
              </p:grpSpPr>
              <p:sp>
                <p:nvSpPr>
                  <p:cNvPr id="97" name="Freeform 10">
                    <a:extLst>
                      <a:ext uri="{FF2B5EF4-FFF2-40B4-BE49-F238E27FC236}">
                        <a16:creationId xmlns:a16="http://schemas.microsoft.com/office/drawing/2014/main" id="{1F30FD54-2E3C-48F9-92F9-00D3C81A5204}"/>
                      </a:ext>
                    </a:extLst>
                  </p:cNvPr>
                  <p:cNvSpPr/>
                  <p:nvPr/>
                </p:nvSpPr>
                <p:spPr>
                  <a:xfrm>
                    <a:off x="4050956" y="2135288"/>
                    <a:ext cx="444928" cy="764337"/>
                  </a:xfrm>
                  <a:custGeom>
                    <a:avLst/>
                    <a:gdLst>
                      <a:gd name="f0" fmla="val 10800000"/>
                      <a:gd name="f1" fmla="val 5400000"/>
                      <a:gd name="f2" fmla="val 180"/>
                      <a:gd name="f3" fmla="val w"/>
                      <a:gd name="f4" fmla="val h"/>
                      <a:gd name="f5" fmla="val 0"/>
                      <a:gd name="f6" fmla="val 184"/>
                      <a:gd name="f7" fmla="val 314"/>
                      <a:gd name="f8" fmla="val 172"/>
                      <a:gd name="f9" fmla="val 12"/>
                      <a:gd name="f10" fmla="val 6"/>
                      <a:gd name="f11" fmla="val 5"/>
                      <a:gd name="f12" fmla="val 302"/>
                      <a:gd name="f13" fmla="val 308"/>
                      <a:gd name="f14" fmla="val 178"/>
                      <a:gd name="f15" fmla="+- 0 0 -90"/>
                      <a:gd name="f16" fmla="*/ f3 1 184"/>
                      <a:gd name="f17" fmla="*/ f4 1 314"/>
                      <a:gd name="f18" fmla="val f5"/>
                      <a:gd name="f19" fmla="val f6"/>
                      <a:gd name="f20" fmla="val f7"/>
                      <a:gd name="f21" fmla="*/ f15 f0 1"/>
                      <a:gd name="f22" fmla="+- f20 0 f18"/>
                      <a:gd name="f23" fmla="+- f19 0 f18"/>
                      <a:gd name="f24" fmla="*/ f21 1 f2"/>
                      <a:gd name="f25" fmla="*/ f23 1 184"/>
                      <a:gd name="f26" fmla="*/ f22 1 314"/>
                      <a:gd name="f27" fmla="*/ 172 f23 1"/>
                      <a:gd name="f28" fmla="*/ 0 f22 1"/>
                      <a:gd name="f29" fmla="*/ 12 f23 1"/>
                      <a:gd name="f30" fmla="*/ 0 f23 1"/>
                      <a:gd name="f31" fmla="*/ 12 f22 1"/>
                      <a:gd name="f32" fmla="*/ 302 f22 1"/>
                      <a:gd name="f33" fmla="*/ 314 f22 1"/>
                      <a:gd name="f34" fmla="*/ 184 f23 1"/>
                      <a:gd name="f35" fmla="+- f24 0 f1"/>
                      <a:gd name="f36" fmla="*/ f27 1 184"/>
                      <a:gd name="f37" fmla="*/ f28 1 314"/>
                      <a:gd name="f38" fmla="*/ f29 1 184"/>
                      <a:gd name="f39" fmla="*/ f30 1 184"/>
                      <a:gd name="f40" fmla="*/ f31 1 314"/>
                      <a:gd name="f41" fmla="*/ f32 1 314"/>
                      <a:gd name="f42" fmla="*/ f33 1 314"/>
                      <a:gd name="f43" fmla="*/ f34 1 184"/>
                      <a:gd name="f44" fmla="*/ 0 1 f25"/>
                      <a:gd name="f45" fmla="*/ f19 1 f25"/>
                      <a:gd name="f46" fmla="*/ 0 1 f26"/>
                      <a:gd name="f47" fmla="*/ f20 1 f26"/>
                      <a:gd name="f48" fmla="*/ f36 1 f25"/>
                      <a:gd name="f49" fmla="*/ f37 1 f26"/>
                      <a:gd name="f50" fmla="*/ f38 1 f25"/>
                      <a:gd name="f51" fmla="*/ f39 1 f25"/>
                      <a:gd name="f52" fmla="*/ f40 1 f26"/>
                      <a:gd name="f53" fmla="*/ f41 1 f26"/>
                      <a:gd name="f54" fmla="*/ f42 1 f26"/>
                      <a:gd name="f55" fmla="*/ f43 1 f25"/>
                      <a:gd name="f56" fmla="*/ f44 f16 1"/>
                      <a:gd name="f57" fmla="*/ f45 f16 1"/>
                      <a:gd name="f58" fmla="*/ f47 f17 1"/>
                      <a:gd name="f59" fmla="*/ f46 f17 1"/>
                      <a:gd name="f60" fmla="*/ f48 f16 1"/>
                      <a:gd name="f61" fmla="*/ f49 f17 1"/>
                      <a:gd name="f62" fmla="*/ f50 f16 1"/>
                      <a:gd name="f63" fmla="*/ f51 f16 1"/>
                      <a:gd name="f64" fmla="*/ f52 f17 1"/>
                      <a:gd name="f65" fmla="*/ f53 f17 1"/>
                      <a:gd name="f66" fmla="*/ f54 f17 1"/>
                      <a:gd name="f67" fmla="*/ f55 f16 1"/>
                    </a:gdLst>
                    <a:ahLst/>
                    <a:cxnLst>
                      <a:cxn ang="3cd4">
                        <a:pos x="hc" y="t"/>
                      </a:cxn>
                      <a:cxn ang="0">
                        <a:pos x="r" y="vc"/>
                      </a:cxn>
                      <a:cxn ang="cd4">
                        <a:pos x="hc" y="b"/>
                      </a:cxn>
                      <a:cxn ang="cd2">
                        <a:pos x="l" y="vc"/>
                      </a:cxn>
                      <a:cxn ang="f35">
                        <a:pos x="f60" y="f61"/>
                      </a:cxn>
                      <a:cxn ang="f35">
                        <a:pos x="f62" y="f61"/>
                      </a:cxn>
                      <a:cxn ang="f35">
                        <a:pos x="f63" y="f64"/>
                      </a:cxn>
                      <a:cxn ang="f35">
                        <a:pos x="f63" y="f65"/>
                      </a:cxn>
                      <a:cxn ang="f35">
                        <a:pos x="f62" y="f66"/>
                      </a:cxn>
                      <a:cxn ang="f35">
                        <a:pos x="f60" y="f66"/>
                      </a:cxn>
                      <a:cxn ang="f35">
                        <a:pos x="f67" y="f65"/>
                      </a:cxn>
                      <a:cxn ang="f35">
                        <a:pos x="f67" y="f64"/>
                      </a:cxn>
                      <a:cxn ang="f35">
                        <a:pos x="f60" y="f61"/>
                      </a:cxn>
                    </a:cxnLst>
                    <a:rect l="f56" t="f59" r="f57" b="f58"/>
                    <a:pathLst>
                      <a:path w="184" h="314">
                        <a:moveTo>
                          <a:pt x="f8" y="f5"/>
                        </a:moveTo>
                        <a:cubicBezTo>
                          <a:pt x="f9" y="f5"/>
                          <a:pt x="f9" y="f5"/>
                          <a:pt x="f9" y="f5"/>
                        </a:cubicBezTo>
                        <a:cubicBezTo>
                          <a:pt x="f10" y="f5"/>
                          <a:pt x="f5" y="f11"/>
                          <a:pt x="f5" y="f9"/>
                        </a:cubicBezTo>
                        <a:cubicBezTo>
                          <a:pt x="f5" y="f12"/>
                          <a:pt x="f5" y="f12"/>
                          <a:pt x="f5" y="f12"/>
                        </a:cubicBezTo>
                        <a:cubicBezTo>
                          <a:pt x="f5" y="f13"/>
                          <a:pt x="f10" y="f7"/>
                          <a:pt x="f9" y="f7"/>
                        </a:cubicBezTo>
                        <a:cubicBezTo>
                          <a:pt x="f8" y="f7"/>
                          <a:pt x="f8" y="f7"/>
                          <a:pt x="f8" y="f7"/>
                        </a:cubicBezTo>
                        <a:cubicBezTo>
                          <a:pt x="f14" y="f7"/>
                          <a:pt x="f6" y="f13"/>
                          <a:pt x="f6" y="f12"/>
                        </a:cubicBezTo>
                        <a:cubicBezTo>
                          <a:pt x="f6" y="f9"/>
                          <a:pt x="f6" y="f9"/>
                          <a:pt x="f6" y="f9"/>
                        </a:cubicBezTo>
                        <a:cubicBezTo>
                          <a:pt x="f6" y="f11"/>
                          <a:pt x="f14" y="f5"/>
                          <a:pt x="f8" y="f5"/>
                        </a:cubicBezTo>
                      </a:path>
                    </a:pathLst>
                  </a:cu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98" name="Rectangle 11">
                    <a:extLst>
                      <a:ext uri="{FF2B5EF4-FFF2-40B4-BE49-F238E27FC236}">
                        <a16:creationId xmlns:a16="http://schemas.microsoft.com/office/drawing/2014/main" id="{D0F3FDF9-A8CD-42CD-9CDF-AE72AB429D9F}"/>
                      </a:ext>
                    </a:extLst>
                  </p:cNvPr>
                  <p:cNvSpPr/>
                  <p:nvPr/>
                </p:nvSpPr>
                <p:spPr>
                  <a:xfrm>
                    <a:off x="4094838" y="2179161"/>
                    <a:ext cx="357164" cy="601062"/>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99" name="Rectangle 12">
                    <a:extLst>
                      <a:ext uri="{FF2B5EF4-FFF2-40B4-BE49-F238E27FC236}">
                        <a16:creationId xmlns:a16="http://schemas.microsoft.com/office/drawing/2014/main" id="{140E1829-C68D-490A-B582-92286BA3E3D2}"/>
                      </a:ext>
                    </a:extLst>
                  </p:cNvPr>
                  <p:cNvSpPr/>
                  <p:nvPr/>
                </p:nvSpPr>
                <p:spPr>
                  <a:xfrm>
                    <a:off x="4094838" y="2179161"/>
                    <a:ext cx="357164" cy="601062"/>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00" name="Freeform 13">
                    <a:extLst>
                      <a:ext uri="{FF2B5EF4-FFF2-40B4-BE49-F238E27FC236}">
                        <a16:creationId xmlns:a16="http://schemas.microsoft.com/office/drawing/2014/main" id="{4EDFFD97-8ED5-4A50-8F6F-4B13BD6753DA}"/>
                      </a:ext>
                    </a:extLst>
                  </p:cNvPr>
                  <p:cNvSpPr/>
                  <p:nvPr/>
                </p:nvSpPr>
                <p:spPr>
                  <a:xfrm>
                    <a:off x="4206075" y="2816964"/>
                    <a:ext cx="134700" cy="17346"/>
                  </a:xfrm>
                  <a:custGeom>
                    <a:avLst/>
                    <a:gdLst>
                      <a:gd name="f0" fmla="val 10800000"/>
                      <a:gd name="f1" fmla="val 5400000"/>
                      <a:gd name="f2" fmla="val 180"/>
                      <a:gd name="f3" fmla="val w"/>
                      <a:gd name="f4" fmla="val h"/>
                      <a:gd name="f5" fmla="val 0"/>
                      <a:gd name="f6" fmla="val 56"/>
                      <a:gd name="f7" fmla="val 7"/>
                      <a:gd name="f8" fmla="val 3"/>
                      <a:gd name="f9" fmla="val 5"/>
                      <a:gd name="f10" fmla="val 54"/>
                      <a:gd name="f11" fmla="val 52"/>
                      <a:gd name="f12" fmla="val 4"/>
                      <a:gd name="f13" fmla="val 2"/>
                      <a:gd name="f14" fmla="val 1"/>
                      <a:gd name="f15" fmla="+- 0 0 -90"/>
                      <a:gd name="f16" fmla="*/ f3 1 56"/>
                      <a:gd name="f17" fmla="*/ f4 1 7"/>
                      <a:gd name="f18" fmla="val f5"/>
                      <a:gd name="f19" fmla="val f6"/>
                      <a:gd name="f20" fmla="val f7"/>
                      <a:gd name="f21" fmla="*/ f15 f0 1"/>
                      <a:gd name="f22" fmla="+- f20 0 f18"/>
                      <a:gd name="f23" fmla="+- f19 0 f18"/>
                      <a:gd name="f24" fmla="*/ f21 1 f2"/>
                      <a:gd name="f25" fmla="*/ f23 1 56"/>
                      <a:gd name="f26" fmla="*/ f22 1 7"/>
                      <a:gd name="f27" fmla="*/ 56 f23 1"/>
                      <a:gd name="f28" fmla="*/ 3 f22 1"/>
                      <a:gd name="f29" fmla="*/ 52 f23 1"/>
                      <a:gd name="f30" fmla="*/ 7 f22 1"/>
                      <a:gd name="f31" fmla="*/ 4 f23 1"/>
                      <a:gd name="f32" fmla="*/ 0 f23 1"/>
                      <a:gd name="f33" fmla="*/ 0 f22 1"/>
                      <a:gd name="f34" fmla="+- f24 0 f1"/>
                      <a:gd name="f35" fmla="*/ f27 1 56"/>
                      <a:gd name="f36" fmla="*/ f28 1 7"/>
                      <a:gd name="f37" fmla="*/ f29 1 56"/>
                      <a:gd name="f38" fmla="*/ f30 1 7"/>
                      <a:gd name="f39" fmla="*/ f31 1 56"/>
                      <a:gd name="f40" fmla="*/ f32 1 56"/>
                      <a:gd name="f41" fmla="*/ f33 1 7"/>
                      <a:gd name="f42" fmla="*/ 0 1 f25"/>
                      <a:gd name="f43" fmla="*/ f19 1 f25"/>
                      <a:gd name="f44" fmla="*/ 0 1 f26"/>
                      <a:gd name="f45" fmla="*/ f20 1 f26"/>
                      <a:gd name="f46" fmla="*/ f35 1 f25"/>
                      <a:gd name="f47" fmla="*/ f36 1 f26"/>
                      <a:gd name="f48" fmla="*/ f37 1 f25"/>
                      <a:gd name="f49" fmla="*/ f38 1 f26"/>
                      <a:gd name="f50" fmla="*/ f39 1 f25"/>
                      <a:gd name="f51" fmla="*/ f40 1 f25"/>
                      <a:gd name="f52" fmla="*/ f41 1 f26"/>
                      <a:gd name="f53" fmla="*/ f42 f16 1"/>
                      <a:gd name="f54" fmla="*/ f43 f16 1"/>
                      <a:gd name="f55" fmla="*/ f45 f17 1"/>
                      <a:gd name="f56" fmla="*/ f44 f17 1"/>
                      <a:gd name="f57" fmla="*/ f46 f16 1"/>
                      <a:gd name="f58" fmla="*/ f47 f17 1"/>
                      <a:gd name="f59" fmla="*/ f48 f16 1"/>
                      <a:gd name="f60" fmla="*/ f49 f17 1"/>
                      <a:gd name="f61" fmla="*/ f50 f16 1"/>
                      <a:gd name="f62" fmla="*/ f51 f16 1"/>
                      <a:gd name="f63" fmla="*/ f52 f17 1"/>
                    </a:gdLst>
                    <a:ahLst/>
                    <a:cxnLst>
                      <a:cxn ang="3cd4">
                        <a:pos x="hc" y="t"/>
                      </a:cxn>
                      <a:cxn ang="0">
                        <a:pos x="r" y="vc"/>
                      </a:cxn>
                      <a:cxn ang="cd4">
                        <a:pos x="hc" y="b"/>
                      </a:cxn>
                      <a:cxn ang="cd2">
                        <a:pos x="l" y="vc"/>
                      </a:cxn>
                      <a:cxn ang="f34">
                        <a:pos x="f57" y="f58"/>
                      </a:cxn>
                      <a:cxn ang="f34">
                        <a:pos x="f59" y="f60"/>
                      </a:cxn>
                      <a:cxn ang="f34">
                        <a:pos x="f61" y="f60"/>
                      </a:cxn>
                      <a:cxn ang="f34">
                        <a:pos x="f62" y="f58"/>
                      </a:cxn>
                      <a:cxn ang="f34">
                        <a:pos x="f61" y="f63"/>
                      </a:cxn>
                      <a:cxn ang="f34">
                        <a:pos x="f59" y="f63"/>
                      </a:cxn>
                      <a:cxn ang="f34">
                        <a:pos x="f57" y="f58"/>
                      </a:cxn>
                    </a:cxnLst>
                    <a:rect l="f53" t="f56" r="f54" b="f55"/>
                    <a:pathLst>
                      <a:path w="56" h="7">
                        <a:moveTo>
                          <a:pt x="f6" y="f8"/>
                        </a:moveTo>
                        <a:cubicBezTo>
                          <a:pt x="f6" y="f9"/>
                          <a:pt x="f10" y="f7"/>
                          <a:pt x="f11" y="f7"/>
                        </a:cubicBezTo>
                        <a:cubicBezTo>
                          <a:pt x="f12" y="f7"/>
                          <a:pt x="f12" y="f7"/>
                          <a:pt x="f12" y="f7"/>
                        </a:cubicBezTo>
                        <a:cubicBezTo>
                          <a:pt x="f13" y="f7"/>
                          <a:pt x="f5" y="f9"/>
                          <a:pt x="f5" y="f8"/>
                        </a:cubicBezTo>
                        <a:cubicBezTo>
                          <a:pt x="f5" y="f14"/>
                          <a:pt x="f13" y="f5"/>
                          <a:pt x="f12" y="f5"/>
                        </a:cubicBezTo>
                        <a:cubicBezTo>
                          <a:pt x="f11" y="f5"/>
                          <a:pt x="f11" y="f5"/>
                          <a:pt x="f11" y="f5"/>
                        </a:cubicBezTo>
                        <a:cubicBezTo>
                          <a:pt x="f10" y="f5"/>
                          <a:pt x="f6" y="f14"/>
                          <a:pt x="f6" y="f8"/>
                        </a:cubicBezTo>
                        <a:close/>
                      </a:path>
                    </a:pathLst>
                  </a:cu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01" name="Rectangle 14">
                    <a:extLst>
                      <a:ext uri="{FF2B5EF4-FFF2-40B4-BE49-F238E27FC236}">
                        <a16:creationId xmlns:a16="http://schemas.microsoft.com/office/drawing/2014/main" id="{0D52CF85-C038-4EB1-BBAD-83A9B3BCB739}"/>
                      </a:ext>
                    </a:extLst>
                  </p:cNvPr>
                  <p:cNvSpPr/>
                  <p:nvPr/>
                </p:nvSpPr>
                <p:spPr>
                  <a:xfrm>
                    <a:off x="4094838" y="2780224"/>
                    <a:ext cx="118378" cy="1024"/>
                  </a:xfrm>
                  <a:prstGeom prst="rect">
                    <a:avLst/>
                  </a:prstGeom>
                  <a:solidFill>
                    <a:srgbClr val="5C4768"/>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02" name="Freeform 15">
                    <a:extLst>
                      <a:ext uri="{FF2B5EF4-FFF2-40B4-BE49-F238E27FC236}">
                        <a16:creationId xmlns:a16="http://schemas.microsoft.com/office/drawing/2014/main" id="{BC11EDB3-D8DA-4563-9838-DAB76A51EC7F}"/>
                      </a:ext>
                    </a:extLst>
                  </p:cNvPr>
                  <p:cNvSpPr/>
                  <p:nvPr/>
                </p:nvSpPr>
                <p:spPr>
                  <a:xfrm>
                    <a:off x="4094838" y="2780224"/>
                    <a:ext cx="118378" cy="0"/>
                  </a:xfrm>
                  <a:custGeom>
                    <a:avLst/>
                    <a:gdLst>
                      <a:gd name="f0" fmla="val 10800000"/>
                      <a:gd name="f1" fmla="val 5400000"/>
                      <a:gd name="f2" fmla="val 180"/>
                      <a:gd name="f3" fmla="val w"/>
                      <a:gd name="f4" fmla="val h"/>
                      <a:gd name="f5" fmla="val 0"/>
                      <a:gd name="f6" fmla="val 118376"/>
                      <a:gd name="f7" fmla="+- 0 0 -90"/>
                      <a:gd name="f8" fmla="*/ f3 1 118376"/>
                      <a:gd name="f9" fmla="*/ f4 1 0"/>
                      <a:gd name="f10" fmla="val f5"/>
                      <a:gd name="f11" fmla="val f6"/>
                      <a:gd name="f12" fmla="*/ f7 f0 1"/>
                      <a:gd name="f13" fmla="+- f10 0 f10"/>
                      <a:gd name="f14" fmla="+- f11 0 f10"/>
                      <a:gd name="f15" fmla="*/ f12 1 f2"/>
                      <a:gd name="f16" fmla="*/ f14 1 118376"/>
                      <a:gd name="f17" fmla="*/ f13 1 0"/>
                      <a:gd name="f18" fmla="+- f15 0 f1"/>
                      <a:gd name="f19" fmla="*/ 118376 1 f16"/>
                      <a:gd name="f20" fmla="*/ 0 1 f17"/>
                      <a:gd name="f21" fmla="*/ 0 1 f16"/>
                      <a:gd name="f22" fmla="*/ 1 1 f17"/>
                      <a:gd name="f23" fmla="*/ f21 f8 1"/>
                      <a:gd name="f24" fmla="*/ f19 f8 1"/>
                      <a:gd name="f25" fmla="*/ f22 f9 1"/>
                      <a:gd name="f26" fmla="*/ f20 f9 1"/>
                    </a:gdLst>
                    <a:ahLst/>
                    <a:cxnLst>
                      <a:cxn ang="3cd4">
                        <a:pos x="hc" y="t"/>
                      </a:cxn>
                      <a:cxn ang="0">
                        <a:pos x="r" y="vc"/>
                      </a:cxn>
                      <a:cxn ang="cd4">
                        <a:pos x="hc" y="b"/>
                      </a:cxn>
                      <a:cxn ang="cd2">
                        <a:pos x="l" y="vc"/>
                      </a:cxn>
                      <a:cxn ang="f18">
                        <a:pos x="f24" y="f26"/>
                      </a:cxn>
                      <a:cxn ang="f18">
                        <a:pos x="f23" y="f26"/>
                      </a:cxn>
                      <a:cxn ang="f18">
                        <a:pos x="f23" y="f26"/>
                      </a:cxn>
                      <a:cxn ang="f18">
                        <a:pos x="f24" y="f26"/>
                      </a:cxn>
                    </a:cxnLst>
                    <a:rect l="f23" t="f26" r="f24" b="f25"/>
                    <a:pathLst>
                      <a:path w="118376">
                        <a:moveTo>
                          <a:pt x="f6" y="f5"/>
                        </a:moveTo>
                        <a:lnTo>
                          <a:pt x="f5" y="f5"/>
                        </a:lnTo>
                        <a:lnTo>
                          <a:pt x="f5" y="f5"/>
                        </a:lnTo>
                        <a:lnTo>
                          <a:pt x="f6" y="f5"/>
                        </a:lnTo>
                      </a:path>
                    </a:pathLst>
                  </a:cu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03" name="Freeform 17">
                    <a:extLst>
                      <a:ext uri="{FF2B5EF4-FFF2-40B4-BE49-F238E27FC236}">
                        <a16:creationId xmlns:a16="http://schemas.microsoft.com/office/drawing/2014/main" id="{2BDD302B-84F0-4F2F-8FFB-658E79482098}"/>
                      </a:ext>
                    </a:extLst>
                  </p:cNvPr>
                  <p:cNvSpPr/>
                  <p:nvPr/>
                </p:nvSpPr>
                <p:spPr>
                  <a:xfrm>
                    <a:off x="4094838" y="2179161"/>
                    <a:ext cx="210220" cy="601062"/>
                  </a:xfrm>
                  <a:custGeom>
                    <a:avLst/>
                    <a:gdLst>
                      <a:gd name="f0" fmla="val 10800000"/>
                      <a:gd name="f1" fmla="val 5400000"/>
                      <a:gd name="f2" fmla="val 180"/>
                      <a:gd name="f3" fmla="val w"/>
                      <a:gd name="f4" fmla="val h"/>
                      <a:gd name="f5" fmla="val 0"/>
                      <a:gd name="f6" fmla="val 206"/>
                      <a:gd name="f7" fmla="val 589"/>
                      <a:gd name="f8" fmla="val 116"/>
                      <a:gd name="f9" fmla="+- 0 0 -90"/>
                      <a:gd name="f10" fmla="*/ f3 1 206"/>
                      <a:gd name="f11" fmla="*/ f4 1 589"/>
                      <a:gd name="f12" fmla="val f5"/>
                      <a:gd name="f13" fmla="val f6"/>
                      <a:gd name="f14" fmla="val f7"/>
                      <a:gd name="f15" fmla="*/ f9 f0 1"/>
                      <a:gd name="f16" fmla="+- f14 0 f12"/>
                      <a:gd name="f17" fmla="+- f13 0 f12"/>
                      <a:gd name="f18" fmla="*/ f15 1 f2"/>
                      <a:gd name="f19" fmla="*/ f17 1 206"/>
                      <a:gd name="f20" fmla="*/ f16 1 589"/>
                      <a:gd name="f21" fmla="*/ 206 f17 1"/>
                      <a:gd name="f22" fmla="*/ 0 f16 1"/>
                      <a:gd name="f23" fmla="*/ 0 f17 1"/>
                      <a:gd name="f24" fmla="*/ 589 f16 1"/>
                      <a:gd name="f25" fmla="*/ 116 f17 1"/>
                      <a:gd name="f26" fmla="+- f18 0 f1"/>
                      <a:gd name="f27" fmla="*/ f21 1 206"/>
                      <a:gd name="f28" fmla="*/ f22 1 589"/>
                      <a:gd name="f29" fmla="*/ f23 1 206"/>
                      <a:gd name="f30" fmla="*/ f24 1 589"/>
                      <a:gd name="f31" fmla="*/ f25 1 206"/>
                      <a:gd name="f32" fmla="*/ 0 1 f19"/>
                      <a:gd name="f33" fmla="*/ f13 1 f19"/>
                      <a:gd name="f34" fmla="*/ 0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6"/>
                      </a:cxn>
                      <a:cxn ang="f26">
                        <a:pos x="f47" y="f48"/>
                      </a:cxn>
                      <a:cxn ang="f26">
                        <a:pos x="f49" y="f48"/>
                      </a:cxn>
                      <a:cxn ang="f26">
                        <a:pos x="f45" y="f46"/>
                      </a:cxn>
                    </a:cxnLst>
                    <a:rect l="f41" t="f44" r="f42" b="f43"/>
                    <a:pathLst>
                      <a:path w="206" h="589">
                        <a:moveTo>
                          <a:pt x="f6" y="f5"/>
                        </a:moveTo>
                        <a:lnTo>
                          <a:pt x="f5" y="f5"/>
                        </a:lnTo>
                        <a:lnTo>
                          <a:pt x="f5" y="f7"/>
                        </a:lnTo>
                        <a:lnTo>
                          <a:pt x="f8" y="f7"/>
                        </a:lnTo>
                        <a:lnTo>
                          <a:pt x="f6" y="f5"/>
                        </a:lnTo>
                      </a:path>
                    </a:pathLst>
                  </a:cu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pic>
              <p:nvPicPr>
                <p:cNvPr id="96" name="Picture 258">
                  <a:extLst>
                    <a:ext uri="{FF2B5EF4-FFF2-40B4-BE49-F238E27FC236}">
                      <a16:creationId xmlns:a16="http://schemas.microsoft.com/office/drawing/2014/main" id="{211715A1-5010-4C9C-91B2-A35DE6C56828}"/>
                    </a:ext>
                  </a:extLst>
                </p:cNvPr>
                <p:cNvPicPr>
                  <a:picLocks noChangeAspect="1"/>
                </p:cNvPicPr>
                <p:nvPr/>
              </p:nvPicPr>
              <p:blipFill>
                <a:blip r:embed="rId7" cstate="email">
                  <a:grayscl/>
                  <a:extLst>
                    <a:ext uri="{28A0092B-C50C-407E-A947-70E740481C1C}">
                      <a14:useLocalDpi xmlns:a14="http://schemas.microsoft.com/office/drawing/2010/main"/>
                    </a:ext>
                  </a:extLst>
                </a:blip>
                <a:srcRect/>
                <a:stretch>
                  <a:fillRect/>
                </a:stretch>
              </p:blipFill>
              <p:spPr>
                <a:xfrm>
                  <a:off x="4056013" y="2340333"/>
                  <a:ext cx="432858" cy="327483"/>
                </a:xfrm>
                <a:prstGeom prst="rect">
                  <a:avLst/>
                </a:prstGeom>
                <a:noFill/>
                <a:ln cap="flat">
                  <a:noFill/>
                </a:ln>
              </p:spPr>
            </p:pic>
          </p:grpSp>
        </p:grpSp>
        <p:sp>
          <p:nvSpPr>
            <p:cNvPr id="92" name="Rectangle: Rounded Corners 91">
              <a:extLst>
                <a:ext uri="{FF2B5EF4-FFF2-40B4-BE49-F238E27FC236}">
                  <a16:creationId xmlns:a16="http://schemas.microsoft.com/office/drawing/2014/main" id="{EC632A40-D722-477F-9F12-1237C516268A}"/>
                </a:ext>
              </a:extLst>
            </p:cNvPr>
            <p:cNvSpPr/>
            <p:nvPr/>
          </p:nvSpPr>
          <p:spPr bwMode="auto">
            <a:xfrm>
              <a:off x="3694018" y="2015317"/>
              <a:ext cx="455679" cy="725216"/>
            </a:xfrm>
            <a:prstGeom prst="roundRect">
              <a:avLst/>
            </a:pr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104" name="Oval 308">
            <a:extLst>
              <a:ext uri="{FF2B5EF4-FFF2-40B4-BE49-F238E27FC236}">
                <a16:creationId xmlns:a16="http://schemas.microsoft.com/office/drawing/2014/main" id="{0EE38490-3C99-4114-8FC1-FCF8229F4446}"/>
              </a:ext>
            </a:extLst>
          </p:cNvPr>
          <p:cNvSpPr/>
          <p:nvPr/>
        </p:nvSpPr>
        <p:spPr>
          <a:xfrm>
            <a:off x="3447049" y="1822996"/>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98425"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39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3600" b="0" i="0" u="none" strike="noStrike" kern="0" cap="none" spc="0" normalizeH="0" baseline="0" noProof="0" dirty="0">
                <a:ln>
                  <a:noFill/>
                </a:ln>
                <a:solidFill>
                  <a:srgbClr val="000000"/>
                </a:solidFill>
                <a:effectLst/>
                <a:uLnTx/>
                <a:uFillTx/>
                <a:latin typeface="HP Simplified Light" panose="020B0404020204020204" pitchFamily="34" charset="0"/>
                <a:ea typeface="+mn-ea"/>
                <a:cs typeface="Segoe UI Light" panose="020B0502040204020203" pitchFamily="34" charset="0"/>
              </a:rPr>
              <a:t>$$</a:t>
            </a:r>
          </a:p>
        </p:txBody>
      </p:sp>
      <p:grpSp>
        <p:nvGrpSpPr>
          <p:cNvPr id="50" name="Group 49">
            <a:extLst>
              <a:ext uri="{FF2B5EF4-FFF2-40B4-BE49-F238E27FC236}">
                <a16:creationId xmlns:a16="http://schemas.microsoft.com/office/drawing/2014/main" id="{FFB22C60-3524-489B-8F55-22E784F311C6}"/>
              </a:ext>
            </a:extLst>
          </p:cNvPr>
          <p:cNvGrpSpPr/>
          <p:nvPr/>
        </p:nvGrpSpPr>
        <p:grpSpPr>
          <a:xfrm>
            <a:off x="7592249" y="1754052"/>
            <a:ext cx="1120531" cy="1120531"/>
            <a:chOff x="5672626" y="1647839"/>
            <a:chExt cx="1120531" cy="1120531"/>
          </a:xfrm>
        </p:grpSpPr>
        <p:sp>
          <p:nvSpPr>
            <p:cNvPr id="105" name="Oval 308">
              <a:extLst>
                <a:ext uri="{FF2B5EF4-FFF2-40B4-BE49-F238E27FC236}">
                  <a16:creationId xmlns:a16="http://schemas.microsoft.com/office/drawing/2014/main" id="{625B81B7-3992-40CF-B5F8-85844988277E}"/>
                </a:ext>
              </a:extLst>
            </p:cNvPr>
            <p:cNvSpPr/>
            <p:nvPr/>
          </p:nvSpPr>
          <p:spPr>
            <a:xfrm>
              <a:off x="5672626" y="1647839"/>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98425"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5" name="Picture 4" descr="A close up of a logo&#10;&#10;Description generated with very high confidence">
              <a:extLst>
                <a:ext uri="{FF2B5EF4-FFF2-40B4-BE49-F238E27FC236}">
                  <a16:creationId xmlns:a16="http://schemas.microsoft.com/office/drawing/2014/main" id="{89DAE518-FCF2-450A-BA88-2A995D69DFF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11368" y="1903836"/>
              <a:ext cx="646190" cy="646190"/>
            </a:xfrm>
            <a:prstGeom prst="rect">
              <a:avLst/>
            </a:prstGeom>
          </p:spPr>
        </p:pic>
      </p:grpSp>
      <p:grpSp>
        <p:nvGrpSpPr>
          <p:cNvPr id="52" name="Group 51">
            <a:extLst>
              <a:ext uri="{FF2B5EF4-FFF2-40B4-BE49-F238E27FC236}">
                <a16:creationId xmlns:a16="http://schemas.microsoft.com/office/drawing/2014/main" id="{C56E5297-64C0-440D-BA57-357C42042981}"/>
              </a:ext>
            </a:extLst>
          </p:cNvPr>
          <p:cNvGrpSpPr/>
          <p:nvPr/>
        </p:nvGrpSpPr>
        <p:grpSpPr>
          <a:xfrm>
            <a:off x="7802867" y="3399894"/>
            <a:ext cx="1120531" cy="1120531"/>
            <a:chOff x="7696935" y="1899619"/>
            <a:chExt cx="1120531" cy="1120531"/>
          </a:xfrm>
        </p:grpSpPr>
        <p:sp>
          <p:nvSpPr>
            <p:cNvPr id="106" name="Oval 308">
              <a:extLst>
                <a:ext uri="{FF2B5EF4-FFF2-40B4-BE49-F238E27FC236}">
                  <a16:creationId xmlns:a16="http://schemas.microsoft.com/office/drawing/2014/main" id="{9EE57E7D-91D2-4C38-B678-13E8F1750568}"/>
                </a:ext>
              </a:extLst>
            </p:cNvPr>
            <p:cNvSpPr/>
            <p:nvPr/>
          </p:nvSpPr>
          <p:spPr>
            <a:xfrm>
              <a:off x="7696935" y="1899619"/>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98425"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113" name="Graphic 112" descr="Open Folder">
              <a:extLst>
                <a:ext uri="{FF2B5EF4-FFF2-40B4-BE49-F238E27FC236}">
                  <a16:creationId xmlns:a16="http://schemas.microsoft.com/office/drawing/2014/main" id="{A8D58364-C701-43CC-8521-9496F8A30A3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98287" y="2188238"/>
              <a:ext cx="550187" cy="550187"/>
            </a:xfrm>
            <a:prstGeom prst="rect">
              <a:avLst/>
            </a:prstGeom>
          </p:spPr>
        </p:pic>
      </p:grpSp>
      <p:grpSp>
        <p:nvGrpSpPr>
          <p:cNvPr id="48" name="Group 47">
            <a:extLst>
              <a:ext uri="{FF2B5EF4-FFF2-40B4-BE49-F238E27FC236}">
                <a16:creationId xmlns:a16="http://schemas.microsoft.com/office/drawing/2014/main" id="{38A80BAC-8D0B-4B9E-8C8D-26FB8FE1C9E4}"/>
              </a:ext>
            </a:extLst>
          </p:cNvPr>
          <p:cNvGrpSpPr/>
          <p:nvPr/>
        </p:nvGrpSpPr>
        <p:grpSpPr>
          <a:xfrm>
            <a:off x="4656072" y="4600137"/>
            <a:ext cx="1120531" cy="1120531"/>
            <a:chOff x="5681013" y="4154677"/>
            <a:chExt cx="1120531" cy="1120531"/>
          </a:xfrm>
        </p:grpSpPr>
        <p:sp>
          <p:nvSpPr>
            <p:cNvPr id="108" name="Oval 308">
              <a:extLst>
                <a:ext uri="{FF2B5EF4-FFF2-40B4-BE49-F238E27FC236}">
                  <a16:creationId xmlns:a16="http://schemas.microsoft.com/office/drawing/2014/main" id="{AC7AEAB2-C93E-45D6-9686-54418F88E64E}"/>
                </a:ext>
              </a:extLst>
            </p:cNvPr>
            <p:cNvSpPr/>
            <p:nvPr/>
          </p:nvSpPr>
          <p:spPr>
            <a:xfrm>
              <a:off x="5681013" y="4154677"/>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98425"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44" name="Picture 43" descr="A close up of a sign&#10;&#10;Description generated with very high confidence">
              <a:extLst>
                <a:ext uri="{FF2B5EF4-FFF2-40B4-BE49-F238E27FC236}">
                  <a16:creationId xmlns:a16="http://schemas.microsoft.com/office/drawing/2014/main" id="{151846AB-BB33-4B50-9FA2-F10297EB0E7C}"/>
                </a:ext>
              </a:extLst>
            </p:cNvPr>
            <p:cNvPicPr>
              <a:picLocks noChangeAspect="1"/>
            </p:cNvPicPr>
            <p:nvPr/>
          </p:nvPicPr>
          <p:blipFill>
            <a:blip r:embed="rId11" cstate="hqprint">
              <a:extLst>
                <a:ext uri="{BEBA8EAE-BF5A-486C-A8C5-ECC9F3942E4B}">
                  <a14:imgProps xmlns:a14="http://schemas.microsoft.com/office/drawing/2010/main">
                    <a14:imgLayer r:embed="rId12">
                      <a14:imgEffect>
                        <a14:brightnessContrast bright="-43000"/>
                      </a14:imgEffect>
                    </a14:imgLayer>
                  </a14:imgProps>
                </a:ext>
                <a:ext uri="{28A0092B-C50C-407E-A947-70E740481C1C}">
                  <a14:useLocalDpi xmlns:a14="http://schemas.microsoft.com/office/drawing/2010/main" val="0"/>
                </a:ext>
              </a:extLst>
            </a:blip>
            <a:stretch>
              <a:fillRect/>
            </a:stretch>
          </p:blipFill>
          <p:spPr>
            <a:xfrm>
              <a:off x="5928016" y="4414976"/>
              <a:ext cx="609878" cy="609878"/>
            </a:xfrm>
            <a:prstGeom prst="rect">
              <a:avLst/>
            </a:prstGeom>
          </p:spPr>
        </p:pic>
      </p:grpSp>
      <p:grpSp>
        <p:nvGrpSpPr>
          <p:cNvPr id="47" name="Group 46">
            <a:extLst>
              <a:ext uri="{FF2B5EF4-FFF2-40B4-BE49-F238E27FC236}">
                <a16:creationId xmlns:a16="http://schemas.microsoft.com/office/drawing/2014/main" id="{8824FBD3-69BC-4D66-8824-E1CF4B8CE185}"/>
              </a:ext>
            </a:extLst>
          </p:cNvPr>
          <p:cNvGrpSpPr/>
          <p:nvPr/>
        </p:nvGrpSpPr>
        <p:grpSpPr>
          <a:xfrm>
            <a:off x="6654473" y="4511946"/>
            <a:ext cx="1120531" cy="1120531"/>
            <a:chOff x="7696935" y="3889140"/>
            <a:chExt cx="1120531" cy="1120531"/>
          </a:xfrm>
        </p:grpSpPr>
        <p:sp>
          <p:nvSpPr>
            <p:cNvPr id="109" name="Oval 308">
              <a:extLst>
                <a:ext uri="{FF2B5EF4-FFF2-40B4-BE49-F238E27FC236}">
                  <a16:creationId xmlns:a16="http://schemas.microsoft.com/office/drawing/2014/main" id="{C7CC2995-CEE9-4C0A-BD0B-72B8455D7CD9}"/>
                </a:ext>
              </a:extLst>
            </p:cNvPr>
            <p:cNvSpPr/>
            <p:nvPr/>
          </p:nvSpPr>
          <p:spPr>
            <a:xfrm>
              <a:off x="7696935" y="3889140"/>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98425"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46" name="Picture 45" descr="A close up of a sign&#10;&#10;Description generated with very high confidence">
              <a:extLst>
                <a:ext uri="{FF2B5EF4-FFF2-40B4-BE49-F238E27FC236}">
                  <a16:creationId xmlns:a16="http://schemas.microsoft.com/office/drawing/2014/main" id="{89382B25-61D4-46AF-B6F0-3FA69B5202F6}"/>
                </a:ext>
              </a:extLst>
            </p:cNvPr>
            <p:cNvPicPr>
              <a:picLocks noChangeAspect="1"/>
            </p:cNvPicPr>
            <p:nvPr/>
          </p:nvPicPr>
          <p:blipFill>
            <a:blip r:embed="rId13" cstate="hqprint">
              <a:extLst>
                <a:ext uri="{BEBA8EAE-BF5A-486C-A8C5-ECC9F3942E4B}">
                  <a14:imgProps xmlns:a14="http://schemas.microsoft.com/office/drawing/2010/main">
                    <a14:imgLayer r:embed="rId14">
                      <a14:imgEffect>
                        <a14:brightnessContrast bright="-58000"/>
                      </a14:imgEffect>
                    </a14:imgLayer>
                  </a14:imgProps>
                </a:ext>
                <a:ext uri="{28A0092B-C50C-407E-A947-70E740481C1C}">
                  <a14:useLocalDpi xmlns:a14="http://schemas.microsoft.com/office/drawing/2010/main" val="0"/>
                </a:ext>
              </a:extLst>
            </a:blip>
            <a:stretch>
              <a:fillRect/>
            </a:stretch>
          </p:blipFill>
          <p:spPr>
            <a:xfrm>
              <a:off x="7977387" y="4204655"/>
              <a:ext cx="561255" cy="561255"/>
            </a:xfrm>
            <a:prstGeom prst="rect">
              <a:avLst/>
            </a:prstGeom>
          </p:spPr>
        </p:pic>
      </p:grpSp>
      <p:grpSp>
        <p:nvGrpSpPr>
          <p:cNvPr id="2" name="Group 1">
            <a:extLst>
              <a:ext uri="{FF2B5EF4-FFF2-40B4-BE49-F238E27FC236}">
                <a16:creationId xmlns:a16="http://schemas.microsoft.com/office/drawing/2014/main" id="{299F9C38-4EC3-462A-A84C-C8B16A040252}"/>
              </a:ext>
            </a:extLst>
          </p:cNvPr>
          <p:cNvGrpSpPr/>
          <p:nvPr/>
        </p:nvGrpSpPr>
        <p:grpSpPr>
          <a:xfrm>
            <a:off x="3392133" y="3465159"/>
            <a:ext cx="1120531" cy="1120531"/>
            <a:chOff x="3654095" y="3891444"/>
            <a:chExt cx="1120531" cy="1120531"/>
          </a:xfrm>
        </p:grpSpPr>
        <p:sp>
          <p:nvSpPr>
            <p:cNvPr id="107" name="Oval 308">
              <a:extLst>
                <a:ext uri="{FF2B5EF4-FFF2-40B4-BE49-F238E27FC236}">
                  <a16:creationId xmlns:a16="http://schemas.microsoft.com/office/drawing/2014/main" id="{7351E901-3510-42C7-A2B7-CF08B02FAB67}"/>
                </a:ext>
              </a:extLst>
            </p:cNvPr>
            <p:cNvSpPr/>
            <p:nvPr/>
          </p:nvSpPr>
          <p:spPr>
            <a:xfrm>
              <a:off x="3654095" y="3891444"/>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98425"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sp>
          <p:nvSpPr>
            <p:cNvPr id="158" name="mail">
              <a:extLst>
                <a:ext uri="{FF2B5EF4-FFF2-40B4-BE49-F238E27FC236}">
                  <a16:creationId xmlns:a16="http://schemas.microsoft.com/office/drawing/2014/main" id="{8D1846D4-98D7-469D-A474-DE8BE865B09D}"/>
                </a:ext>
              </a:extLst>
            </p:cNvPr>
            <p:cNvSpPr/>
            <p:nvPr/>
          </p:nvSpPr>
          <p:spPr>
            <a:xfrm>
              <a:off x="3939827" y="4284190"/>
              <a:ext cx="553761" cy="332266"/>
            </a:xfrm>
            <a:custGeom>
              <a:avLst/>
              <a:gdLst>
                <a:gd name="f0" fmla="val 10800000"/>
                <a:gd name="f1" fmla="val 5400000"/>
                <a:gd name="f2" fmla="val 180"/>
                <a:gd name="f3" fmla="val w"/>
                <a:gd name="f4" fmla="val h"/>
                <a:gd name="f5" fmla="val 0"/>
                <a:gd name="f6" fmla="val 245"/>
                <a:gd name="f7" fmla="val 147"/>
                <a:gd name="f8" fmla="val 75"/>
                <a:gd name="f9" fmla="val 123"/>
                <a:gd name="f10" fmla="val 73"/>
                <a:gd name="f11" fmla="+- 0 0 -90"/>
                <a:gd name="f12" fmla="*/ f3 1 245"/>
                <a:gd name="f13" fmla="*/ f4 1 147"/>
                <a:gd name="f14" fmla="val f5"/>
                <a:gd name="f15" fmla="val f6"/>
                <a:gd name="f16" fmla="val f7"/>
                <a:gd name="f17" fmla="*/ f11 f0 1"/>
                <a:gd name="f18" fmla="+- f16 0 f14"/>
                <a:gd name="f19" fmla="+- f15 0 f14"/>
                <a:gd name="f20" fmla="*/ f17 1 f2"/>
                <a:gd name="f21" fmla="*/ f19 1 245"/>
                <a:gd name="f22" fmla="*/ f18 1 147"/>
                <a:gd name="f23" fmla="*/ 245 f19 1"/>
                <a:gd name="f24" fmla="*/ 75 f18 1"/>
                <a:gd name="f25" fmla="*/ 147 f18 1"/>
                <a:gd name="f26" fmla="*/ 0 f19 1"/>
                <a:gd name="f27" fmla="*/ 0 f18 1"/>
                <a:gd name="f28" fmla="*/ 123 f19 1"/>
                <a:gd name="f29" fmla="*/ 73 f18 1"/>
                <a:gd name="f30" fmla="+- f20 0 f1"/>
                <a:gd name="f31" fmla="*/ f23 1 245"/>
                <a:gd name="f32" fmla="*/ f24 1 147"/>
                <a:gd name="f33" fmla="*/ f25 1 147"/>
                <a:gd name="f34" fmla="*/ f26 1 245"/>
                <a:gd name="f35" fmla="*/ f27 1 147"/>
                <a:gd name="f36" fmla="*/ f28 1 245"/>
                <a:gd name="f37" fmla="*/ f29 1 147"/>
                <a:gd name="f38" fmla="*/ 0 1 f21"/>
                <a:gd name="f39" fmla="*/ f15 1 f21"/>
                <a:gd name="f40" fmla="*/ 0 1 f22"/>
                <a:gd name="f41" fmla="*/ f16 1 f22"/>
                <a:gd name="f42" fmla="*/ f31 1 f21"/>
                <a:gd name="f43" fmla="*/ f32 1 f22"/>
                <a:gd name="f44" fmla="*/ f33 1 f22"/>
                <a:gd name="f45" fmla="*/ f34 1 f21"/>
                <a:gd name="f46" fmla="*/ f35 1 f22"/>
                <a:gd name="f47" fmla="*/ f36 1 f21"/>
                <a:gd name="f48" fmla="*/ f37 1 f22"/>
                <a:gd name="f49" fmla="*/ f38 f12 1"/>
                <a:gd name="f50" fmla="*/ f39 f12 1"/>
                <a:gd name="f51" fmla="*/ f41 f13 1"/>
                <a:gd name="f52" fmla="*/ f40 f13 1"/>
                <a:gd name="f53" fmla="*/ f42 f12 1"/>
                <a:gd name="f54" fmla="*/ f43 f13 1"/>
                <a:gd name="f55" fmla="*/ f44 f13 1"/>
                <a:gd name="f56" fmla="*/ f45 f12 1"/>
                <a:gd name="f57" fmla="*/ f46 f13 1"/>
                <a:gd name="f58" fmla="*/ f47 f12 1"/>
                <a:gd name="f59" fmla="*/ f48 f13 1"/>
              </a:gdLst>
              <a:ahLst/>
              <a:cxnLst>
                <a:cxn ang="3cd4">
                  <a:pos x="hc" y="t"/>
                </a:cxn>
                <a:cxn ang="0">
                  <a:pos x="r" y="vc"/>
                </a:cxn>
                <a:cxn ang="cd4">
                  <a:pos x="hc" y="b"/>
                </a:cxn>
                <a:cxn ang="cd2">
                  <a:pos x="l" y="vc"/>
                </a:cxn>
                <a:cxn ang="f30">
                  <a:pos x="f53" y="f54"/>
                </a:cxn>
                <a:cxn ang="f30">
                  <a:pos x="f53" y="f55"/>
                </a:cxn>
                <a:cxn ang="f30">
                  <a:pos x="f56" y="f55"/>
                </a:cxn>
                <a:cxn ang="f30">
                  <a:pos x="f56" y="f57"/>
                </a:cxn>
                <a:cxn ang="f30">
                  <a:pos x="f53" y="f57"/>
                </a:cxn>
                <a:cxn ang="f30">
                  <a:pos x="f53" y="f54"/>
                </a:cxn>
                <a:cxn ang="f30">
                  <a:pos x="f56" y="f57"/>
                </a:cxn>
                <a:cxn ang="f30">
                  <a:pos x="f58" y="f59"/>
                </a:cxn>
                <a:cxn ang="f30">
                  <a:pos x="f53" y="f57"/>
                </a:cxn>
              </a:cxnLst>
              <a:rect l="f49" t="f52" r="f50" b="f51"/>
              <a:pathLst>
                <a:path w="245" h="147">
                  <a:moveTo>
                    <a:pt x="f6" y="f8"/>
                  </a:moveTo>
                  <a:lnTo>
                    <a:pt x="f6" y="f7"/>
                  </a:lnTo>
                  <a:lnTo>
                    <a:pt x="f5" y="f7"/>
                  </a:lnTo>
                  <a:lnTo>
                    <a:pt x="f5" y="f5"/>
                  </a:lnTo>
                  <a:lnTo>
                    <a:pt x="f6" y="f5"/>
                  </a:lnTo>
                  <a:lnTo>
                    <a:pt x="f6" y="f8"/>
                  </a:lnTo>
                  <a:moveTo>
                    <a:pt x="f5" y="f5"/>
                  </a:moveTo>
                  <a:lnTo>
                    <a:pt x="f9" y="f10"/>
                  </a:lnTo>
                  <a:lnTo>
                    <a:pt x="f6" y="f5"/>
                  </a:lnTo>
                </a:path>
              </a:pathLst>
            </a:custGeom>
            <a:noFill/>
            <a:ln w="28575" cap="flat">
              <a:solidFill>
                <a:schemeClr val="tx1"/>
              </a:solidFill>
              <a:prstDash val="solid"/>
              <a:miter/>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grpSp>
      <p:sp>
        <p:nvSpPr>
          <p:cNvPr id="159" name="Dotted Circle">
            <a:extLst>
              <a:ext uri="{FF2B5EF4-FFF2-40B4-BE49-F238E27FC236}">
                <a16:creationId xmlns:a16="http://schemas.microsoft.com/office/drawing/2014/main" id="{57B45066-BE7F-463A-A964-3562C825D68D}"/>
              </a:ext>
            </a:extLst>
          </p:cNvPr>
          <p:cNvSpPr/>
          <p:nvPr/>
        </p:nvSpPr>
        <p:spPr>
          <a:xfrm>
            <a:off x="2446791" y="4948505"/>
            <a:ext cx="1253832" cy="125383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2F2F2"/>
          </a:solidFill>
          <a:ln w="28575" cap="rnd">
            <a:solidFill>
              <a:srgbClr val="353535"/>
            </a:solidFill>
            <a:custDash>
              <a:ds d="100000" sp="100000"/>
            </a:custDash>
          </a:ln>
        </p:spPr>
        <p:txBody>
          <a:bodyPr vert="horz" wrap="square" lIns="89642" tIns="44821" rIns="89642" bIns="44821" anchor="ctr"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30" b="0" i="0" u="none" strike="noStrike" kern="0" cap="none" spc="0" normalizeH="0" baseline="0" noProof="0">
              <a:ln>
                <a:noFill/>
              </a:ln>
              <a:solidFill>
                <a:srgbClr val="FFFFFF"/>
              </a:solidFill>
              <a:effectLst/>
              <a:uLnTx/>
              <a:uFillTx/>
              <a:latin typeface="Segoe UI Semilight"/>
              <a:ea typeface="+mn-ea"/>
              <a:cs typeface="+mn-cs"/>
            </a:endParaRPr>
          </a:p>
        </p:txBody>
      </p:sp>
      <p:grpSp>
        <p:nvGrpSpPr>
          <p:cNvPr id="160" name="On-Premises Building">
            <a:extLst>
              <a:ext uri="{FF2B5EF4-FFF2-40B4-BE49-F238E27FC236}">
                <a16:creationId xmlns:a16="http://schemas.microsoft.com/office/drawing/2014/main" id="{64A5FAF9-775F-4A80-A7F0-B9ACA985C764}"/>
              </a:ext>
            </a:extLst>
          </p:cNvPr>
          <p:cNvGrpSpPr/>
          <p:nvPr/>
        </p:nvGrpSpPr>
        <p:grpSpPr>
          <a:xfrm>
            <a:off x="1559735" y="5025103"/>
            <a:ext cx="1008766" cy="1433241"/>
            <a:chOff x="2317171" y="4229228"/>
            <a:chExt cx="1593672" cy="2264264"/>
          </a:xfrm>
        </p:grpSpPr>
        <p:sp>
          <p:nvSpPr>
            <p:cNvPr id="161" name="Freeform 12">
              <a:extLst>
                <a:ext uri="{FF2B5EF4-FFF2-40B4-BE49-F238E27FC236}">
                  <a16:creationId xmlns:a16="http://schemas.microsoft.com/office/drawing/2014/main" id="{CEBEDC31-1A27-4546-A06D-3C339A2C1422}"/>
                </a:ext>
              </a:extLst>
            </p:cNvPr>
            <p:cNvSpPr/>
            <p:nvPr/>
          </p:nvSpPr>
          <p:spPr>
            <a:xfrm>
              <a:off x="3290093" y="4229228"/>
              <a:ext cx="49112" cy="125382"/>
            </a:xfrm>
            <a:custGeom>
              <a:avLst/>
              <a:gdLst>
                <a:gd name="f0" fmla="val 10800000"/>
                <a:gd name="f1" fmla="val 5400000"/>
                <a:gd name="f2" fmla="val 180"/>
                <a:gd name="f3" fmla="val w"/>
                <a:gd name="f4" fmla="val h"/>
                <a:gd name="f5" fmla="val 0"/>
                <a:gd name="f6" fmla="val 20"/>
                <a:gd name="f7" fmla="val 51"/>
                <a:gd name="f8" fmla="val 10"/>
                <a:gd name="f9" fmla="val 16"/>
                <a:gd name="f10" fmla="val 4"/>
                <a:gd name="f11" fmla="val 33"/>
                <a:gd name="f12" fmla="val 1"/>
                <a:gd name="f13" fmla="val 49"/>
                <a:gd name="f14" fmla="val 48"/>
                <a:gd name="f15" fmla="val 46"/>
                <a:gd name="f16" fmla="val 2"/>
                <a:gd name="f17" fmla="val 45"/>
                <a:gd name="f18" fmla="val 44"/>
                <a:gd name="f19" fmla="val 43"/>
                <a:gd name="f20" fmla="val 3"/>
                <a:gd name="f21" fmla="val 41"/>
                <a:gd name="f22" fmla="val 39"/>
                <a:gd name="f23" fmla="val 36"/>
                <a:gd name="f24" fmla="val 35"/>
                <a:gd name="f25" fmla="val 34"/>
                <a:gd name="f26" fmla="val 5"/>
                <a:gd name="f27" fmla="val 32"/>
                <a:gd name="f28" fmla="val 6"/>
                <a:gd name="f29" fmla="val 29"/>
                <a:gd name="f30" fmla="val 7"/>
                <a:gd name="f31" fmla="val 27"/>
                <a:gd name="f32" fmla="val 26"/>
                <a:gd name="f33" fmla="val 25"/>
                <a:gd name="f34" fmla="val 8"/>
                <a:gd name="f35" fmla="val 23"/>
                <a:gd name="f36" fmla="val 9"/>
                <a:gd name="f37" fmla="val 11"/>
                <a:gd name="f38" fmla="val 18"/>
                <a:gd name="f39" fmla="val 17"/>
                <a:gd name="f40" fmla="val 12"/>
                <a:gd name="f41" fmla="val 14"/>
                <a:gd name="f42" fmla="val 15"/>
                <a:gd name="f43" fmla="+- 0 0 -90"/>
                <a:gd name="f44" fmla="*/ f3 1 20"/>
                <a:gd name="f45" fmla="*/ f4 1 51"/>
                <a:gd name="f46" fmla="val f5"/>
                <a:gd name="f47" fmla="val f6"/>
                <a:gd name="f48" fmla="val f7"/>
                <a:gd name="f49" fmla="*/ f43 f0 1"/>
                <a:gd name="f50" fmla="+- f48 0 f46"/>
                <a:gd name="f51" fmla="+- f47 0 f46"/>
                <a:gd name="f52" fmla="*/ f49 1 f2"/>
                <a:gd name="f53" fmla="*/ f51 1 20"/>
                <a:gd name="f54" fmla="*/ f50 1 51"/>
                <a:gd name="f55" fmla="*/ 20 f51 1"/>
                <a:gd name="f56" fmla="*/ 0 f50 1"/>
                <a:gd name="f57" fmla="*/ 0 f51 1"/>
                <a:gd name="f58" fmla="*/ 51 f50 1"/>
                <a:gd name="f59" fmla="*/ 1 f51 1"/>
                <a:gd name="f60" fmla="*/ 46 f50 1"/>
                <a:gd name="f61" fmla="*/ 2 f51 1"/>
                <a:gd name="f62" fmla="*/ 43 f50 1"/>
                <a:gd name="f63" fmla="*/ 4 f51 1"/>
                <a:gd name="f64" fmla="*/ 36 f50 1"/>
                <a:gd name="f65" fmla="*/ 34 f50 1"/>
                <a:gd name="f66" fmla="*/ 7 f51 1"/>
                <a:gd name="f67" fmla="*/ 27 f50 1"/>
                <a:gd name="f68" fmla="*/ 25 f50 1"/>
                <a:gd name="f69" fmla="*/ 11 f51 1"/>
                <a:gd name="f70" fmla="*/ 18 f50 1"/>
                <a:gd name="f71" fmla="*/ 17 f50 1"/>
                <a:gd name="f72" fmla="*/ 15 f51 1"/>
                <a:gd name="f73" fmla="*/ 8 f50 1"/>
                <a:gd name="f74" fmla="+- f52 0 f1"/>
                <a:gd name="f75" fmla="*/ f55 1 20"/>
                <a:gd name="f76" fmla="*/ f56 1 51"/>
                <a:gd name="f77" fmla="*/ f57 1 20"/>
                <a:gd name="f78" fmla="*/ f58 1 51"/>
                <a:gd name="f79" fmla="*/ f59 1 20"/>
                <a:gd name="f80" fmla="*/ f60 1 51"/>
                <a:gd name="f81" fmla="*/ f61 1 20"/>
                <a:gd name="f82" fmla="*/ f62 1 51"/>
                <a:gd name="f83" fmla="*/ f63 1 20"/>
                <a:gd name="f84" fmla="*/ f64 1 51"/>
                <a:gd name="f85" fmla="*/ f65 1 51"/>
                <a:gd name="f86" fmla="*/ f66 1 20"/>
                <a:gd name="f87" fmla="*/ f67 1 51"/>
                <a:gd name="f88" fmla="*/ f68 1 51"/>
                <a:gd name="f89" fmla="*/ f69 1 20"/>
                <a:gd name="f90" fmla="*/ f70 1 51"/>
                <a:gd name="f91" fmla="*/ f71 1 51"/>
                <a:gd name="f92" fmla="*/ f72 1 20"/>
                <a:gd name="f93" fmla="*/ f73 1 51"/>
                <a:gd name="f94" fmla="*/ 0 1 f53"/>
                <a:gd name="f95" fmla="*/ f47 1 f53"/>
                <a:gd name="f96" fmla="*/ 0 1 f54"/>
                <a:gd name="f97" fmla="*/ f48 1 f54"/>
                <a:gd name="f98" fmla="*/ f75 1 f53"/>
                <a:gd name="f99" fmla="*/ f76 1 f54"/>
                <a:gd name="f100" fmla="*/ f77 1 f53"/>
                <a:gd name="f101" fmla="*/ f78 1 f54"/>
                <a:gd name="f102" fmla="*/ f79 1 f53"/>
                <a:gd name="f103" fmla="*/ f80 1 f54"/>
                <a:gd name="f104" fmla="*/ f81 1 f53"/>
                <a:gd name="f105" fmla="*/ f82 1 f54"/>
                <a:gd name="f106" fmla="*/ f83 1 f53"/>
                <a:gd name="f107" fmla="*/ f84 1 f54"/>
                <a:gd name="f108" fmla="*/ f85 1 f54"/>
                <a:gd name="f109" fmla="*/ f86 1 f53"/>
                <a:gd name="f110" fmla="*/ f87 1 f54"/>
                <a:gd name="f111" fmla="*/ f88 1 f54"/>
                <a:gd name="f112" fmla="*/ f89 1 f53"/>
                <a:gd name="f113" fmla="*/ f90 1 f54"/>
                <a:gd name="f114" fmla="*/ f91 1 f54"/>
                <a:gd name="f115" fmla="*/ f92 1 f53"/>
                <a:gd name="f116" fmla="*/ f93 1 f54"/>
                <a:gd name="f117" fmla="*/ f94 f44 1"/>
                <a:gd name="f118" fmla="*/ f95 f44 1"/>
                <a:gd name="f119" fmla="*/ f97 f45 1"/>
                <a:gd name="f120" fmla="*/ f96 f45 1"/>
                <a:gd name="f121" fmla="*/ f98 f44 1"/>
                <a:gd name="f122" fmla="*/ f99 f45 1"/>
                <a:gd name="f123" fmla="*/ f100 f44 1"/>
                <a:gd name="f124" fmla="*/ f101 f45 1"/>
                <a:gd name="f125" fmla="*/ f102 f44 1"/>
                <a:gd name="f126" fmla="*/ f103 f45 1"/>
                <a:gd name="f127" fmla="*/ f104 f44 1"/>
                <a:gd name="f128" fmla="*/ f105 f45 1"/>
                <a:gd name="f129" fmla="*/ f106 f44 1"/>
                <a:gd name="f130" fmla="*/ f107 f45 1"/>
                <a:gd name="f131" fmla="*/ f108 f45 1"/>
                <a:gd name="f132" fmla="*/ f109 f44 1"/>
                <a:gd name="f133" fmla="*/ f110 f45 1"/>
                <a:gd name="f134" fmla="*/ f111 f45 1"/>
                <a:gd name="f135" fmla="*/ f112 f44 1"/>
                <a:gd name="f136" fmla="*/ f113 f45 1"/>
                <a:gd name="f137" fmla="*/ f114 f45 1"/>
                <a:gd name="f138" fmla="*/ f115 f44 1"/>
                <a:gd name="f139" fmla="*/ f116 f45 1"/>
              </a:gdLst>
              <a:ahLst/>
              <a:cxnLst>
                <a:cxn ang="3cd4">
                  <a:pos x="hc" y="t"/>
                </a:cxn>
                <a:cxn ang="0">
                  <a:pos x="r" y="vc"/>
                </a:cxn>
                <a:cxn ang="cd4">
                  <a:pos x="hc" y="b"/>
                </a:cxn>
                <a:cxn ang="cd2">
                  <a:pos x="l" y="vc"/>
                </a:cxn>
                <a:cxn ang="f74">
                  <a:pos x="f121" y="f122"/>
                </a:cxn>
                <a:cxn ang="f74">
                  <a:pos x="f123" y="f124"/>
                </a:cxn>
                <a:cxn ang="f74">
                  <a:pos x="f123" y="f124"/>
                </a:cxn>
                <a:cxn ang="f74">
                  <a:pos x="f125" y="f126"/>
                </a:cxn>
                <a:cxn ang="f74">
                  <a:pos x="f127" y="f128"/>
                </a:cxn>
                <a:cxn ang="f74">
                  <a:pos x="f129" y="f130"/>
                </a:cxn>
                <a:cxn ang="f74">
                  <a:pos x="f129" y="f131"/>
                </a:cxn>
                <a:cxn ang="f74">
                  <a:pos x="f132" y="f133"/>
                </a:cxn>
                <a:cxn ang="f74">
                  <a:pos x="f132" y="f134"/>
                </a:cxn>
                <a:cxn ang="f74">
                  <a:pos x="f135" y="f136"/>
                </a:cxn>
                <a:cxn ang="f74">
                  <a:pos x="f135" y="f137"/>
                </a:cxn>
                <a:cxn ang="f74">
                  <a:pos x="f138" y="f139"/>
                </a:cxn>
                <a:cxn ang="f74">
                  <a:pos x="f138" y="f139"/>
                </a:cxn>
                <a:cxn ang="f74">
                  <a:pos x="f121" y="f122"/>
                </a:cxn>
                <a:cxn ang="f74">
                  <a:pos x="f121" y="f122"/>
                </a:cxn>
                <a:cxn ang="f74">
                  <a:pos x="f121" y="f122"/>
                </a:cxn>
                <a:cxn ang="f74">
                  <a:pos x="f121" y="f122"/>
                </a:cxn>
              </a:cxnLst>
              <a:rect l="f117" t="f120" r="f118" b="f119"/>
              <a:pathLst>
                <a:path w="20" h="51">
                  <a:moveTo>
                    <a:pt x="f6" y="f5"/>
                  </a:moveTo>
                  <a:cubicBezTo>
                    <a:pt x="f8" y="f9"/>
                    <a:pt x="f10" y="f11"/>
                    <a:pt x="f5" y="f7"/>
                  </a:cubicBezTo>
                  <a:cubicBezTo>
                    <a:pt x="f5" y="f7"/>
                    <a:pt x="f5" y="f7"/>
                    <a:pt x="f5" y="f7"/>
                  </a:cubicBezTo>
                  <a:cubicBezTo>
                    <a:pt x="f12" y="f13"/>
                    <a:pt x="f12" y="f14"/>
                    <a:pt x="f12" y="f15"/>
                  </a:cubicBezTo>
                  <a:cubicBezTo>
                    <a:pt x="f16" y="f17"/>
                    <a:pt x="f16" y="f18"/>
                    <a:pt x="f16" y="f19"/>
                  </a:cubicBezTo>
                  <a:cubicBezTo>
                    <a:pt x="f20" y="f21"/>
                    <a:pt x="f20" y="f22"/>
                    <a:pt x="f10" y="f23"/>
                  </a:cubicBezTo>
                  <a:cubicBezTo>
                    <a:pt x="f10" y="f23"/>
                    <a:pt x="f10" y="f24"/>
                    <a:pt x="f10" y="f25"/>
                  </a:cubicBezTo>
                  <a:cubicBezTo>
                    <a:pt x="f26" y="f27"/>
                    <a:pt x="f28" y="f29"/>
                    <a:pt x="f30" y="f31"/>
                  </a:cubicBezTo>
                  <a:cubicBezTo>
                    <a:pt x="f30" y="f32"/>
                    <a:pt x="f30" y="f32"/>
                    <a:pt x="f30" y="f33"/>
                  </a:cubicBezTo>
                  <a:cubicBezTo>
                    <a:pt x="f34" y="f35"/>
                    <a:pt x="f36" y="f6"/>
                    <a:pt x="f37" y="f38"/>
                  </a:cubicBezTo>
                  <a:cubicBezTo>
                    <a:pt x="f37" y="f39"/>
                    <a:pt x="f37" y="f39"/>
                    <a:pt x="f37" y="f39"/>
                  </a:cubicBezTo>
                  <a:cubicBezTo>
                    <a:pt x="f40" y="f41"/>
                    <a:pt x="f41" y="f37"/>
                    <a:pt x="f42" y="f34"/>
                  </a:cubicBezTo>
                  <a:cubicBezTo>
                    <a:pt x="f42" y="f34"/>
                    <a:pt x="f42" y="f34"/>
                    <a:pt x="f42" y="f34"/>
                  </a:cubicBezTo>
                  <a:cubicBezTo>
                    <a:pt x="f39" y="f26"/>
                    <a:pt x="f38" y="f20"/>
                    <a:pt x="f6" y="f5"/>
                  </a:cubicBezTo>
                  <a:moveTo>
                    <a:pt x="f6" y="f5"/>
                  </a:moveTo>
                  <a:cubicBezTo>
                    <a:pt x="f6" y="f5"/>
                    <a:pt x="f6" y="f5"/>
                    <a:pt x="f6" y="f5"/>
                  </a:cubicBezTo>
                  <a:cubicBezTo>
                    <a:pt x="f6" y="f5"/>
                    <a:pt x="f6" y="f5"/>
                    <a:pt x="f6" y="f5"/>
                  </a:cubicBezTo>
                </a:path>
              </a:pathLst>
            </a:cu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62" name="Rectangle 14">
              <a:extLst>
                <a:ext uri="{FF2B5EF4-FFF2-40B4-BE49-F238E27FC236}">
                  <a16:creationId xmlns:a16="http://schemas.microsoft.com/office/drawing/2014/main" id="{70E3D4B7-4D6C-439E-9576-2E1443308B1B}"/>
                </a:ext>
              </a:extLst>
            </p:cNvPr>
            <p:cNvSpPr/>
            <p:nvPr/>
          </p:nvSpPr>
          <p:spPr>
            <a:xfrm>
              <a:off x="2923291" y="4354619"/>
              <a:ext cx="987552" cy="2138873"/>
            </a:xfrm>
            <a:prstGeom prst="rect">
              <a:avLst/>
            </a:prstGeom>
            <a:solidFill>
              <a:srgbClr val="868686"/>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63" name="Rectangle 15">
              <a:extLst>
                <a:ext uri="{FF2B5EF4-FFF2-40B4-BE49-F238E27FC236}">
                  <a16:creationId xmlns:a16="http://schemas.microsoft.com/office/drawing/2014/main" id="{712F4962-E377-497A-B716-486DB6009AE1}"/>
                </a:ext>
              </a:extLst>
            </p:cNvPr>
            <p:cNvSpPr/>
            <p:nvPr/>
          </p:nvSpPr>
          <p:spPr>
            <a:xfrm>
              <a:off x="2923291" y="4354619"/>
              <a:ext cx="987552" cy="2138873"/>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64" name="Rectangle 16">
              <a:extLst>
                <a:ext uri="{FF2B5EF4-FFF2-40B4-BE49-F238E27FC236}">
                  <a16:creationId xmlns:a16="http://schemas.microsoft.com/office/drawing/2014/main" id="{FA01A97E-5917-49A1-8596-41845C11320A}"/>
                </a:ext>
              </a:extLst>
            </p:cNvPr>
            <p:cNvSpPr/>
            <p:nvPr/>
          </p:nvSpPr>
          <p:spPr>
            <a:xfrm>
              <a:off x="3022567" y="5372328"/>
              <a:ext cx="794229"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65" name="Rectangle 17">
              <a:extLst>
                <a:ext uri="{FF2B5EF4-FFF2-40B4-BE49-F238E27FC236}">
                  <a16:creationId xmlns:a16="http://schemas.microsoft.com/office/drawing/2014/main" id="{52573433-3698-4494-87AD-CBE8BF9F802A}"/>
                </a:ext>
              </a:extLst>
            </p:cNvPr>
            <p:cNvSpPr/>
            <p:nvPr/>
          </p:nvSpPr>
          <p:spPr>
            <a:xfrm>
              <a:off x="3022567" y="5372328"/>
              <a:ext cx="794229" cy="128518"/>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66" name="Rectangle 18">
              <a:extLst>
                <a:ext uri="{FF2B5EF4-FFF2-40B4-BE49-F238E27FC236}">
                  <a16:creationId xmlns:a16="http://schemas.microsoft.com/office/drawing/2014/main" id="{771A2910-9F8C-4CD0-967C-EA4FE8E68EC7}"/>
                </a:ext>
              </a:extLst>
            </p:cNvPr>
            <p:cNvSpPr/>
            <p:nvPr/>
          </p:nvSpPr>
          <p:spPr>
            <a:xfrm>
              <a:off x="3022567" y="5594893"/>
              <a:ext cx="794229"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67" name="Rectangle 19">
              <a:extLst>
                <a:ext uri="{FF2B5EF4-FFF2-40B4-BE49-F238E27FC236}">
                  <a16:creationId xmlns:a16="http://schemas.microsoft.com/office/drawing/2014/main" id="{5540A1B0-2430-4069-BD51-334EAC978BEF}"/>
                </a:ext>
              </a:extLst>
            </p:cNvPr>
            <p:cNvSpPr/>
            <p:nvPr/>
          </p:nvSpPr>
          <p:spPr>
            <a:xfrm>
              <a:off x="3022567" y="5594893"/>
              <a:ext cx="794229" cy="126434"/>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68" name="Rectangle 20">
              <a:extLst>
                <a:ext uri="{FF2B5EF4-FFF2-40B4-BE49-F238E27FC236}">
                  <a16:creationId xmlns:a16="http://schemas.microsoft.com/office/drawing/2014/main" id="{3F809629-EEAD-47D2-BC4D-BEE1A479CB2E}"/>
                </a:ext>
              </a:extLst>
            </p:cNvPr>
            <p:cNvSpPr/>
            <p:nvPr/>
          </p:nvSpPr>
          <p:spPr>
            <a:xfrm>
              <a:off x="3022567" y="5815364"/>
              <a:ext cx="794229"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69" name="Rectangle 21">
              <a:extLst>
                <a:ext uri="{FF2B5EF4-FFF2-40B4-BE49-F238E27FC236}">
                  <a16:creationId xmlns:a16="http://schemas.microsoft.com/office/drawing/2014/main" id="{917066B7-C6D1-4504-ADE4-E434034A743D}"/>
                </a:ext>
              </a:extLst>
            </p:cNvPr>
            <p:cNvSpPr/>
            <p:nvPr/>
          </p:nvSpPr>
          <p:spPr>
            <a:xfrm>
              <a:off x="3022567" y="5815364"/>
              <a:ext cx="794229" cy="128518"/>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70" name="Rectangle 22">
              <a:extLst>
                <a:ext uri="{FF2B5EF4-FFF2-40B4-BE49-F238E27FC236}">
                  <a16:creationId xmlns:a16="http://schemas.microsoft.com/office/drawing/2014/main" id="{E0180D88-F797-42E0-8193-126FF12F3038}"/>
                </a:ext>
              </a:extLst>
            </p:cNvPr>
            <p:cNvSpPr/>
            <p:nvPr/>
          </p:nvSpPr>
          <p:spPr>
            <a:xfrm>
              <a:off x="3022567" y="6034783"/>
              <a:ext cx="794229" cy="129570"/>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71" name="Rectangle 23">
              <a:extLst>
                <a:ext uri="{FF2B5EF4-FFF2-40B4-BE49-F238E27FC236}">
                  <a16:creationId xmlns:a16="http://schemas.microsoft.com/office/drawing/2014/main" id="{986DF22D-B50C-4D3A-9FD9-8D8AEC84BE4D}"/>
                </a:ext>
              </a:extLst>
            </p:cNvPr>
            <p:cNvSpPr/>
            <p:nvPr/>
          </p:nvSpPr>
          <p:spPr>
            <a:xfrm>
              <a:off x="3022567" y="6034783"/>
              <a:ext cx="794229" cy="129570"/>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72" name="Rectangle 24">
              <a:extLst>
                <a:ext uri="{FF2B5EF4-FFF2-40B4-BE49-F238E27FC236}">
                  <a16:creationId xmlns:a16="http://schemas.microsoft.com/office/drawing/2014/main" id="{A4A542C7-6206-49FA-925C-2ADBFCAA745A}"/>
                </a:ext>
              </a:extLst>
            </p:cNvPr>
            <p:cNvSpPr/>
            <p:nvPr/>
          </p:nvSpPr>
          <p:spPr>
            <a:xfrm>
              <a:off x="3022567" y="4708830"/>
              <a:ext cx="794229"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73" name="Rectangle 25">
              <a:extLst>
                <a:ext uri="{FF2B5EF4-FFF2-40B4-BE49-F238E27FC236}">
                  <a16:creationId xmlns:a16="http://schemas.microsoft.com/office/drawing/2014/main" id="{486AD2DA-1FD0-4A36-922D-DF98FDDEE743}"/>
                </a:ext>
              </a:extLst>
            </p:cNvPr>
            <p:cNvSpPr/>
            <p:nvPr/>
          </p:nvSpPr>
          <p:spPr>
            <a:xfrm>
              <a:off x="3022567" y="4929301"/>
              <a:ext cx="794229"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74" name="Rectangle 26">
              <a:extLst>
                <a:ext uri="{FF2B5EF4-FFF2-40B4-BE49-F238E27FC236}">
                  <a16:creationId xmlns:a16="http://schemas.microsoft.com/office/drawing/2014/main" id="{8EF3117D-946A-4EC5-A377-7ECEE52D2914}"/>
                </a:ext>
              </a:extLst>
            </p:cNvPr>
            <p:cNvSpPr/>
            <p:nvPr/>
          </p:nvSpPr>
          <p:spPr>
            <a:xfrm>
              <a:off x="3022567" y="5151857"/>
              <a:ext cx="794229"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75" name="Rectangle 27">
              <a:extLst>
                <a:ext uri="{FF2B5EF4-FFF2-40B4-BE49-F238E27FC236}">
                  <a16:creationId xmlns:a16="http://schemas.microsoft.com/office/drawing/2014/main" id="{92EE3732-15DC-44EE-9E7B-535E4239BD18}"/>
                </a:ext>
              </a:extLst>
            </p:cNvPr>
            <p:cNvSpPr/>
            <p:nvPr/>
          </p:nvSpPr>
          <p:spPr>
            <a:xfrm>
              <a:off x="3022567" y="5151857"/>
              <a:ext cx="794229" cy="126434"/>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76" name="Rectangle 28">
              <a:extLst>
                <a:ext uri="{FF2B5EF4-FFF2-40B4-BE49-F238E27FC236}">
                  <a16:creationId xmlns:a16="http://schemas.microsoft.com/office/drawing/2014/main" id="{BC6358EA-33CC-444C-A4BC-4EE0F998A372}"/>
                </a:ext>
              </a:extLst>
            </p:cNvPr>
            <p:cNvSpPr/>
            <p:nvPr/>
          </p:nvSpPr>
          <p:spPr>
            <a:xfrm>
              <a:off x="3022567" y="4488359"/>
              <a:ext cx="794229"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77" name="Freeform 29">
              <a:extLst>
                <a:ext uri="{FF2B5EF4-FFF2-40B4-BE49-F238E27FC236}">
                  <a16:creationId xmlns:a16="http://schemas.microsoft.com/office/drawing/2014/main" id="{618FC491-81DF-4DFF-B086-A1385EAF64FD}"/>
                </a:ext>
              </a:extLst>
            </p:cNvPr>
            <p:cNvSpPr/>
            <p:nvPr/>
          </p:nvSpPr>
          <p:spPr>
            <a:xfrm>
              <a:off x="2923291" y="5151857"/>
              <a:ext cx="542376" cy="1341625"/>
            </a:xfrm>
            <a:custGeom>
              <a:avLst/>
              <a:gdLst>
                <a:gd name="f0" fmla="val 10800000"/>
                <a:gd name="f1" fmla="val 5400000"/>
                <a:gd name="f2" fmla="val 180"/>
                <a:gd name="f3" fmla="val w"/>
                <a:gd name="f4" fmla="val h"/>
                <a:gd name="f5" fmla="val 0"/>
                <a:gd name="f6" fmla="val 519"/>
                <a:gd name="f7" fmla="val 1284"/>
                <a:gd name="f8" fmla="val 969"/>
                <a:gd name="f9" fmla="val 95"/>
                <a:gd name="f10" fmla="val 845"/>
                <a:gd name="f11" fmla="val 758"/>
                <a:gd name="f12" fmla="val 635"/>
                <a:gd name="f13" fmla="val 545"/>
                <a:gd name="f14" fmla="val 424"/>
                <a:gd name="f15" fmla="val 334"/>
                <a:gd name="f16" fmla="val 211"/>
                <a:gd name="f17" fmla="val 121"/>
                <a:gd name="f18" fmla="+- 0 0 -90"/>
                <a:gd name="f19" fmla="*/ f3 1 519"/>
                <a:gd name="f20" fmla="*/ f4 1 1284"/>
                <a:gd name="f21" fmla="val f5"/>
                <a:gd name="f22" fmla="val f6"/>
                <a:gd name="f23" fmla="val f7"/>
                <a:gd name="f24" fmla="*/ f18 f0 1"/>
                <a:gd name="f25" fmla="+- f23 0 f21"/>
                <a:gd name="f26" fmla="+- f22 0 f21"/>
                <a:gd name="f27" fmla="*/ f24 1 f2"/>
                <a:gd name="f28" fmla="*/ f26 1 519"/>
                <a:gd name="f29" fmla="*/ f25 1 1284"/>
                <a:gd name="f30" fmla="*/ 519 f26 1"/>
                <a:gd name="f31" fmla="*/ 0 f25 1"/>
                <a:gd name="f32" fmla="*/ 0 f26 1"/>
                <a:gd name="f33" fmla="*/ 1284 f25 1"/>
                <a:gd name="f34" fmla="*/ 969 f25 1"/>
                <a:gd name="f35" fmla="*/ 95 f26 1"/>
                <a:gd name="f36" fmla="*/ 845 f25 1"/>
                <a:gd name="f37" fmla="*/ 758 f25 1"/>
                <a:gd name="f38" fmla="*/ 635 f25 1"/>
                <a:gd name="f39" fmla="*/ 545 f25 1"/>
                <a:gd name="f40" fmla="*/ 424 f25 1"/>
                <a:gd name="f41" fmla="*/ 334 f25 1"/>
                <a:gd name="f42" fmla="*/ 211 f25 1"/>
                <a:gd name="f43" fmla="*/ 121 f25 1"/>
                <a:gd name="f44" fmla="+- f27 0 f1"/>
                <a:gd name="f45" fmla="*/ f30 1 519"/>
                <a:gd name="f46" fmla="*/ f31 1 1284"/>
                <a:gd name="f47" fmla="*/ f32 1 519"/>
                <a:gd name="f48" fmla="*/ f33 1 1284"/>
                <a:gd name="f49" fmla="*/ f34 1 1284"/>
                <a:gd name="f50" fmla="*/ f35 1 519"/>
                <a:gd name="f51" fmla="*/ f36 1 1284"/>
                <a:gd name="f52" fmla="*/ f37 1 1284"/>
                <a:gd name="f53" fmla="*/ f38 1 1284"/>
                <a:gd name="f54" fmla="*/ f39 1 1284"/>
                <a:gd name="f55" fmla="*/ f40 1 1284"/>
                <a:gd name="f56" fmla="*/ f41 1 1284"/>
                <a:gd name="f57" fmla="*/ f42 1 1284"/>
                <a:gd name="f58" fmla="*/ f43 1 1284"/>
                <a:gd name="f59" fmla="*/ 0 1 f28"/>
                <a:gd name="f60" fmla="*/ f22 1 f28"/>
                <a:gd name="f61" fmla="*/ 0 1 f29"/>
                <a:gd name="f62" fmla="*/ f23 1 f29"/>
                <a:gd name="f63" fmla="*/ f45 1 f28"/>
                <a:gd name="f64" fmla="*/ f46 1 f29"/>
                <a:gd name="f65" fmla="*/ f47 1 f28"/>
                <a:gd name="f66" fmla="*/ f48 1 f29"/>
                <a:gd name="f67" fmla="*/ f49 1 f29"/>
                <a:gd name="f68" fmla="*/ f50 1 f28"/>
                <a:gd name="f69" fmla="*/ f51 1 f29"/>
                <a:gd name="f70" fmla="*/ f52 1 f29"/>
                <a:gd name="f71" fmla="*/ f53 1 f29"/>
                <a:gd name="f72" fmla="*/ f54 1 f29"/>
                <a:gd name="f73" fmla="*/ f55 1 f29"/>
                <a:gd name="f74" fmla="*/ f56 1 f29"/>
                <a:gd name="f75" fmla="*/ f57 1 f29"/>
                <a:gd name="f76" fmla="*/ f58 1 f29"/>
                <a:gd name="f77" fmla="*/ f59 f19 1"/>
                <a:gd name="f78" fmla="*/ f60 f19 1"/>
                <a:gd name="f79" fmla="*/ f62 f20 1"/>
                <a:gd name="f80" fmla="*/ f61 f20 1"/>
                <a:gd name="f81" fmla="*/ f63 f19 1"/>
                <a:gd name="f82" fmla="*/ f64 f20 1"/>
                <a:gd name="f83" fmla="*/ f65 f19 1"/>
                <a:gd name="f84" fmla="*/ f66 f20 1"/>
                <a:gd name="f85" fmla="*/ f67 f20 1"/>
                <a:gd name="f86" fmla="*/ f68 f19 1"/>
                <a:gd name="f87" fmla="*/ f69 f20 1"/>
                <a:gd name="f88" fmla="*/ f70 f20 1"/>
                <a:gd name="f89" fmla="*/ f71 f20 1"/>
                <a:gd name="f90" fmla="*/ f72 f20 1"/>
                <a:gd name="f91" fmla="*/ f73 f20 1"/>
                <a:gd name="f92" fmla="*/ f74 f20 1"/>
                <a:gd name="f93" fmla="*/ f75 f20 1"/>
                <a:gd name="f94" fmla="*/ f76 f20 1"/>
              </a:gdLst>
              <a:ahLst/>
              <a:cxnLst>
                <a:cxn ang="3cd4">
                  <a:pos x="hc" y="t"/>
                </a:cxn>
                <a:cxn ang="0">
                  <a:pos x="r" y="vc"/>
                </a:cxn>
                <a:cxn ang="cd4">
                  <a:pos x="hc" y="b"/>
                </a:cxn>
                <a:cxn ang="cd2">
                  <a:pos x="l" y="vc"/>
                </a:cxn>
                <a:cxn ang="f44">
                  <a:pos x="f81" y="f82"/>
                </a:cxn>
                <a:cxn ang="f44">
                  <a:pos x="f83" y="f82"/>
                </a:cxn>
                <a:cxn ang="f44">
                  <a:pos x="f83" y="f84"/>
                </a:cxn>
                <a:cxn ang="f44">
                  <a:pos x="f81" y="f84"/>
                </a:cxn>
                <a:cxn ang="f44">
                  <a:pos x="f81" y="f85"/>
                </a:cxn>
                <a:cxn ang="f44">
                  <a:pos x="f86" y="f85"/>
                </a:cxn>
                <a:cxn ang="f44">
                  <a:pos x="f86" y="f87"/>
                </a:cxn>
                <a:cxn ang="f44">
                  <a:pos x="f81" y="f87"/>
                </a:cxn>
                <a:cxn ang="f44">
                  <a:pos x="f81" y="f88"/>
                </a:cxn>
                <a:cxn ang="f44">
                  <a:pos x="f86" y="f88"/>
                </a:cxn>
                <a:cxn ang="f44">
                  <a:pos x="f86" y="f89"/>
                </a:cxn>
                <a:cxn ang="f44">
                  <a:pos x="f81" y="f89"/>
                </a:cxn>
                <a:cxn ang="f44">
                  <a:pos x="f81" y="f90"/>
                </a:cxn>
                <a:cxn ang="f44">
                  <a:pos x="f86" y="f90"/>
                </a:cxn>
                <a:cxn ang="f44">
                  <a:pos x="f86" y="f91"/>
                </a:cxn>
                <a:cxn ang="f44">
                  <a:pos x="f81" y="f91"/>
                </a:cxn>
                <a:cxn ang="f44">
                  <a:pos x="f81" y="f92"/>
                </a:cxn>
                <a:cxn ang="f44">
                  <a:pos x="f86" y="f92"/>
                </a:cxn>
                <a:cxn ang="f44">
                  <a:pos x="f86" y="f93"/>
                </a:cxn>
                <a:cxn ang="f44">
                  <a:pos x="f81" y="f93"/>
                </a:cxn>
                <a:cxn ang="f44">
                  <a:pos x="f81" y="f94"/>
                </a:cxn>
                <a:cxn ang="f44">
                  <a:pos x="f86" y="f94"/>
                </a:cxn>
                <a:cxn ang="f44">
                  <a:pos x="f86" y="f82"/>
                </a:cxn>
                <a:cxn ang="f44">
                  <a:pos x="f81" y="f82"/>
                </a:cxn>
              </a:cxnLst>
              <a:rect l="f77" t="f80" r="f78" b="f79"/>
              <a:pathLst>
                <a:path w="519" h="1284">
                  <a:moveTo>
                    <a:pt x="f6" y="f5"/>
                  </a:moveTo>
                  <a:lnTo>
                    <a:pt x="f5" y="f5"/>
                  </a:lnTo>
                  <a:lnTo>
                    <a:pt x="f5" y="f7"/>
                  </a:lnTo>
                  <a:lnTo>
                    <a:pt x="f6" y="f7"/>
                  </a:lnTo>
                  <a:lnTo>
                    <a:pt x="f6" y="f8"/>
                  </a:lnTo>
                  <a:lnTo>
                    <a:pt x="f9" y="f8"/>
                  </a:lnTo>
                  <a:lnTo>
                    <a:pt x="f9" y="f10"/>
                  </a:lnTo>
                  <a:lnTo>
                    <a:pt x="f6" y="f10"/>
                  </a:lnTo>
                  <a:lnTo>
                    <a:pt x="f6" y="f11"/>
                  </a:lnTo>
                  <a:lnTo>
                    <a:pt x="f9" y="f11"/>
                  </a:lnTo>
                  <a:lnTo>
                    <a:pt x="f9" y="f12"/>
                  </a:lnTo>
                  <a:lnTo>
                    <a:pt x="f6" y="f12"/>
                  </a:lnTo>
                  <a:lnTo>
                    <a:pt x="f6" y="f13"/>
                  </a:lnTo>
                  <a:lnTo>
                    <a:pt x="f9" y="f13"/>
                  </a:lnTo>
                  <a:lnTo>
                    <a:pt x="f9" y="f14"/>
                  </a:lnTo>
                  <a:lnTo>
                    <a:pt x="f6" y="f14"/>
                  </a:lnTo>
                  <a:lnTo>
                    <a:pt x="f6" y="f15"/>
                  </a:lnTo>
                  <a:lnTo>
                    <a:pt x="f9" y="f15"/>
                  </a:lnTo>
                  <a:lnTo>
                    <a:pt x="f9" y="f16"/>
                  </a:lnTo>
                  <a:lnTo>
                    <a:pt x="f6" y="f16"/>
                  </a:lnTo>
                  <a:lnTo>
                    <a:pt x="f6" y="f17"/>
                  </a:lnTo>
                  <a:lnTo>
                    <a:pt x="f9" y="f17"/>
                  </a:lnTo>
                  <a:lnTo>
                    <a:pt x="f9" y="f5"/>
                  </a:lnTo>
                  <a:lnTo>
                    <a:pt x="f6" y="f5"/>
                  </a:lnTo>
                  <a:close/>
                </a:path>
              </a:pathLst>
            </a:custGeom>
            <a:solidFill>
              <a:srgbClr val="737373"/>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78" name="Freeform 30">
              <a:extLst>
                <a:ext uri="{FF2B5EF4-FFF2-40B4-BE49-F238E27FC236}">
                  <a16:creationId xmlns:a16="http://schemas.microsoft.com/office/drawing/2014/main" id="{2BE826EF-C4C1-4A10-8290-B0DD933A4BB0}"/>
                </a:ext>
              </a:extLst>
            </p:cNvPr>
            <p:cNvSpPr/>
            <p:nvPr/>
          </p:nvSpPr>
          <p:spPr>
            <a:xfrm>
              <a:off x="2923291" y="5151857"/>
              <a:ext cx="542376" cy="1341625"/>
            </a:xfrm>
            <a:custGeom>
              <a:avLst/>
              <a:gdLst>
                <a:gd name="f0" fmla="val 10800000"/>
                <a:gd name="f1" fmla="val 5400000"/>
                <a:gd name="f2" fmla="val 180"/>
                <a:gd name="f3" fmla="val w"/>
                <a:gd name="f4" fmla="val h"/>
                <a:gd name="f5" fmla="val 0"/>
                <a:gd name="f6" fmla="val 519"/>
                <a:gd name="f7" fmla="val 1284"/>
                <a:gd name="f8" fmla="val 969"/>
                <a:gd name="f9" fmla="val 95"/>
                <a:gd name="f10" fmla="val 845"/>
                <a:gd name="f11" fmla="val 758"/>
                <a:gd name="f12" fmla="val 635"/>
                <a:gd name="f13" fmla="val 545"/>
                <a:gd name="f14" fmla="val 424"/>
                <a:gd name="f15" fmla="val 334"/>
                <a:gd name="f16" fmla="val 211"/>
                <a:gd name="f17" fmla="val 121"/>
                <a:gd name="f18" fmla="+- 0 0 -90"/>
                <a:gd name="f19" fmla="*/ f3 1 519"/>
                <a:gd name="f20" fmla="*/ f4 1 1284"/>
                <a:gd name="f21" fmla="val f5"/>
                <a:gd name="f22" fmla="val f6"/>
                <a:gd name="f23" fmla="val f7"/>
                <a:gd name="f24" fmla="*/ f18 f0 1"/>
                <a:gd name="f25" fmla="+- f23 0 f21"/>
                <a:gd name="f26" fmla="+- f22 0 f21"/>
                <a:gd name="f27" fmla="*/ f24 1 f2"/>
                <a:gd name="f28" fmla="*/ f26 1 519"/>
                <a:gd name="f29" fmla="*/ f25 1 1284"/>
                <a:gd name="f30" fmla="*/ 519 f26 1"/>
                <a:gd name="f31" fmla="*/ 0 f25 1"/>
                <a:gd name="f32" fmla="*/ 0 f26 1"/>
                <a:gd name="f33" fmla="*/ 1284 f25 1"/>
                <a:gd name="f34" fmla="*/ 969 f25 1"/>
                <a:gd name="f35" fmla="*/ 95 f26 1"/>
                <a:gd name="f36" fmla="*/ 845 f25 1"/>
                <a:gd name="f37" fmla="*/ 758 f25 1"/>
                <a:gd name="f38" fmla="*/ 635 f25 1"/>
                <a:gd name="f39" fmla="*/ 545 f25 1"/>
                <a:gd name="f40" fmla="*/ 424 f25 1"/>
                <a:gd name="f41" fmla="*/ 334 f25 1"/>
                <a:gd name="f42" fmla="*/ 211 f25 1"/>
                <a:gd name="f43" fmla="*/ 121 f25 1"/>
                <a:gd name="f44" fmla="+- f27 0 f1"/>
                <a:gd name="f45" fmla="*/ f30 1 519"/>
                <a:gd name="f46" fmla="*/ f31 1 1284"/>
                <a:gd name="f47" fmla="*/ f32 1 519"/>
                <a:gd name="f48" fmla="*/ f33 1 1284"/>
                <a:gd name="f49" fmla="*/ f34 1 1284"/>
                <a:gd name="f50" fmla="*/ f35 1 519"/>
                <a:gd name="f51" fmla="*/ f36 1 1284"/>
                <a:gd name="f52" fmla="*/ f37 1 1284"/>
                <a:gd name="f53" fmla="*/ f38 1 1284"/>
                <a:gd name="f54" fmla="*/ f39 1 1284"/>
                <a:gd name="f55" fmla="*/ f40 1 1284"/>
                <a:gd name="f56" fmla="*/ f41 1 1284"/>
                <a:gd name="f57" fmla="*/ f42 1 1284"/>
                <a:gd name="f58" fmla="*/ f43 1 1284"/>
                <a:gd name="f59" fmla="*/ 0 1 f28"/>
                <a:gd name="f60" fmla="*/ f22 1 f28"/>
                <a:gd name="f61" fmla="*/ 0 1 f29"/>
                <a:gd name="f62" fmla="*/ f23 1 f29"/>
                <a:gd name="f63" fmla="*/ f45 1 f28"/>
                <a:gd name="f64" fmla="*/ f46 1 f29"/>
                <a:gd name="f65" fmla="*/ f47 1 f28"/>
                <a:gd name="f66" fmla="*/ f48 1 f29"/>
                <a:gd name="f67" fmla="*/ f49 1 f29"/>
                <a:gd name="f68" fmla="*/ f50 1 f28"/>
                <a:gd name="f69" fmla="*/ f51 1 f29"/>
                <a:gd name="f70" fmla="*/ f52 1 f29"/>
                <a:gd name="f71" fmla="*/ f53 1 f29"/>
                <a:gd name="f72" fmla="*/ f54 1 f29"/>
                <a:gd name="f73" fmla="*/ f55 1 f29"/>
                <a:gd name="f74" fmla="*/ f56 1 f29"/>
                <a:gd name="f75" fmla="*/ f57 1 f29"/>
                <a:gd name="f76" fmla="*/ f58 1 f29"/>
                <a:gd name="f77" fmla="*/ f59 f19 1"/>
                <a:gd name="f78" fmla="*/ f60 f19 1"/>
                <a:gd name="f79" fmla="*/ f62 f20 1"/>
                <a:gd name="f80" fmla="*/ f61 f20 1"/>
                <a:gd name="f81" fmla="*/ f63 f19 1"/>
                <a:gd name="f82" fmla="*/ f64 f20 1"/>
                <a:gd name="f83" fmla="*/ f65 f19 1"/>
                <a:gd name="f84" fmla="*/ f66 f20 1"/>
                <a:gd name="f85" fmla="*/ f67 f20 1"/>
                <a:gd name="f86" fmla="*/ f68 f19 1"/>
                <a:gd name="f87" fmla="*/ f69 f20 1"/>
                <a:gd name="f88" fmla="*/ f70 f20 1"/>
                <a:gd name="f89" fmla="*/ f71 f20 1"/>
                <a:gd name="f90" fmla="*/ f72 f20 1"/>
                <a:gd name="f91" fmla="*/ f73 f20 1"/>
                <a:gd name="f92" fmla="*/ f74 f20 1"/>
                <a:gd name="f93" fmla="*/ f75 f20 1"/>
                <a:gd name="f94" fmla="*/ f76 f20 1"/>
              </a:gdLst>
              <a:ahLst/>
              <a:cxnLst>
                <a:cxn ang="3cd4">
                  <a:pos x="hc" y="t"/>
                </a:cxn>
                <a:cxn ang="0">
                  <a:pos x="r" y="vc"/>
                </a:cxn>
                <a:cxn ang="cd4">
                  <a:pos x="hc" y="b"/>
                </a:cxn>
                <a:cxn ang="cd2">
                  <a:pos x="l" y="vc"/>
                </a:cxn>
                <a:cxn ang="f44">
                  <a:pos x="f81" y="f82"/>
                </a:cxn>
                <a:cxn ang="f44">
                  <a:pos x="f83" y="f82"/>
                </a:cxn>
                <a:cxn ang="f44">
                  <a:pos x="f83" y="f84"/>
                </a:cxn>
                <a:cxn ang="f44">
                  <a:pos x="f81" y="f84"/>
                </a:cxn>
                <a:cxn ang="f44">
                  <a:pos x="f81" y="f85"/>
                </a:cxn>
                <a:cxn ang="f44">
                  <a:pos x="f86" y="f85"/>
                </a:cxn>
                <a:cxn ang="f44">
                  <a:pos x="f86" y="f87"/>
                </a:cxn>
                <a:cxn ang="f44">
                  <a:pos x="f81" y="f87"/>
                </a:cxn>
                <a:cxn ang="f44">
                  <a:pos x="f81" y="f88"/>
                </a:cxn>
                <a:cxn ang="f44">
                  <a:pos x="f86" y="f88"/>
                </a:cxn>
                <a:cxn ang="f44">
                  <a:pos x="f86" y="f89"/>
                </a:cxn>
                <a:cxn ang="f44">
                  <a:pos x="f81" y="f89"/>
                </a:cxn>
                <a:cxn ang="f44">
                  <a:pos x="f81" y="f90"/>
                </a:cxn>
                <a:cxn ang="f44">
                  <a:pos x="f86" y="f90"/>
                </a:cxn>
                <a:cxn ang="f44">
                  <a:pos x="f86" y="f91"/>
                </a:cxn>
                <a:cxn ang="f44">
                  <a:pos x="f81" y="f91"/>
                </a:cxn>
                <a:cxn ang="f44">
                  <a:pos x="f81" y="f92"/>
                </a:cxn>
                <a:cxn ang="f44">
                  <a:pos x="f86" y="f92"/>
                </a:cxn>
                <a:cxn ang="f44">
                  <a:pos x="f86" y="f93"/>
                </a:cxn>
                <a:cxn ang="f44">
                  <a:pos x="f81" y="f93"/>
                </a:cxn>
                <a:cxn ang="f44">
                  <a:pos x="f81" y="f94"/>
                </a:cxn>
                <a:cxn ang="f44">
                  <a:pos x="f86" y="f94"/>
                </a:cxn>
                <a:cxn ang="f44">
                  <a:pos x="f86" y="f82"/>
                </a:cxn>
                <a:cxn ang="f44">
                  <a:pos x="f81" y="f82"/>
                </a:cxn>
              </a:cxnLst>
              <a:rect l="f77" t="f80" r="f78" b="f79"/>
              <a:pathLst>
                <a:path w="519" h="1284">
                  <a:moveTo>
                    <a:pt x="f6" y="f5"/>
                  </a:moveTo>
                  <a:lnTo>
                    <a:pt x="f5" y="f5"/>
                  </a:lnTo>
                  <a:lnTo>
                    <a:pt x="f5" y="f7"/>
                  </a:lnTo>
                  <a:lnTo>
                    <a:pt x="f6" y="f7"/>
                  </a:lnTo>
                  <a:lnTo>
                    <a:pt x="f6" y="f8"/>
                  </a:lnTo>
                  <a:lnTo>
                    <a:pt x="f9" y="f8"/>
                  </a:lnTo>
                  <a:lnTo>
                    <a:pt x="f9" y="f10"/>
                  </a:lnTo>
                  <a:lnTo>
                    <a:pt x="f6" y="f10"/>
                  </a:lnTo>
                  <a:lnTo>
                    <a:pt x="f6" y="f11"/>
                  </a:lnTo>
                  <a:lnTo>
                    <a:pt x="f9" y="f11"/>
                  </a:lnTo>
                  <a:lnTo>
                    <a:pt x="f9" y="f12"/>
                  </a:lnTo>
                  <a:lnTo>
                    <a:pt x="f6" y="f12"/>
                  </a:lnTo>
                  <a:lnTo>
                    <a:pt x="f6" y="f13"/>
                  </a:lnTo>
                  <a:lnTo>
                    <a:pt x="f9" y="f13"/>
                  </a:lnTo>
                  <a:lnTo>
                    <a:pt x="f9" y="f14"/>
                  </a:lnTo>
                  <a:lnTo>
                    <a:pt x="f6" y="f14"/>
                  </a:lnTo>
                  <a:lnTo>
                    <a:pt x="f6" y="f15"/>
                  </a:lnTo>
                  <a:lnTo>
                    <a:pt x="f9" y="f15"/>
                  </a:lnTo>
                  <a:lnTo>
                    <a:pt x="f9" y="f16"/>
                  </a:lnTo>
                  <a:lnTo>
                    <a:pt x="f6" y="f16"/>
                  </a:lnTo>
                  <a:lnTo>
                    <a:pt x="f6" y="f17"/>
                  </a:lnTo>
                  <a:lnTo>
                    <a:pt x="f9" y="f17"/>
                  </a:lnTo>
                  <a:lnTo>
                    <a:pt x="f9" y="f5"/>
                  </a:lnTo>
                  <a:lnTo>
                    <a:pt x="f6" y="f5"/>
                  </a:lnTo>
                </a:path>
              </a:pathLst>
            </a:cu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79" name="Rectangle 31">
              <a:extLst>
                <a:ext uri="{FF2B5EF4-FFF2-40B4-BE49-F238E27FC236}">
                  <a16:creationId xmlns:a16="http://schemas.microsoft.com/office/drawing/2014/main" id="{B4E4169F-9695-4701-8E07-382D3F0FA9A6}"/>
                </a:ext>
              </a:extLst>
            </p:cNvPr>
            <p:cNvSpPr/>
            <p:nvPr/>
          </p:nvSpPr>
          <p:spPr>
            <a:xfrm>
              <a:off x="3022567" y="5372328"/>
              <a:ext cx="443090"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80" name="Rectangle 32">
              <a:extLst>
                <a:ext uri="{FF2B5EF4-FFF2-40B4-BE49-F238E27FC236}">
                  <a16:creationId xmlns:a16="http://schemas.microsoft.com/office/drawing/2014/main" id="{D2C9865C-7161-4223-9711-9C81DB44F8E5}"/>
                </a:ext>
              </a:extLst>
            </p:cNvPr>
            <p:cNvSpPr/>
            <p:nvPr/>
          </p:nvSpPr>
          <p:spPr>
            <a:xfrm>
              <a:off x="3022567" y="5372328"/>
              <a:ext cx="443090" cy="128518"/>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81" name="Rectangle 33">
              <a:extLst>
                <a:ext uri="{FF2B5EF4-FFF2-40B4-BE49-F238E27FC236}">
                  <a16:creationId xmlns:a16="http://schemas.microsoft.com/office/drawing/2014/main" id="{F654B7E3-FCDE-432B-9191-C944EB4174FE}"/>
                </a:ext>
              </a:extLst>
            </p:cNvPr>
            <p:cNvSpPr/>
            <p:nvPr/>
          </p:nvSpPr>
          <p:spPr>
            <a:xfrm>
              <a:off x="3022567" y="5594893"/>
              <a:ext cx="443090"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82" name="Rectangle 34">
              <a:extLst>
                <a:ext uri="{FF2B5EF4-FFF2-40B4-BE49-F238E27FC236}">
                  <a16:creationId xmlns:a16="http://schemas.microsoft.com/office/drawing/2014/main" id="{5C5B8ABE-6832-4779-8354-EB8C216D8E82}"/>
                </a:ext>
              </a:extLst>
            </p:cNvPr>
            <p:cNvSpPr/>
            <p:nvPr/>
          </p:nvSpPr>
          <p:spPr>
            <a:xfrm>
              <a:off x="3022567" y="5594893"/>
              <a:ext cx="443090" cy="126434"/>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83" name="Rectangle 35">
              <a:extLst>
                <a:ext uri="{FF2B5EF4-FFF2-40B4-BE49-F238E27FC236}">
                  <a16:creationId xmlns:a16="http://schemas.microsoft.com/office/drawing/2014/main" id="{8108147F-6F5F-46FD-93BB-ADA29D91B001}"/>
                </a:ext>
              </a:extLst>
            </p:cNvPr>
            <p:cNvSpPr/>
            <p:nvPr/>
          </p:nvSpPr>
          <p:spPr>
            <a:xfrm>
              <a:off x="3022567" y="5815364"/>
              <a:ext cx="443090"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84" name="Rectangle 36">
              <a:extLst>
                <a:ext uri="{FF2B5EF4-FFF2-40B4-BE49-F238E27FC236}">
                  <a16:creationId xmlns:a16="http://schemas.microsoft.com/office/drawing/2014/main" id="{A0F50890-EB16-46AB-AB6E-69F09A9A92D7}"/>
                </a:ext>
              </a:extLst>
            </p:cNvPr>
            <p:cNvSpPr/>
            <p:nvPr/>
          </p:nvSpPr>
          <p:spPr>
            <a:xfrm>
              <a:off x="3022567" y="5815364"/>
              <a:ext cx="443090" cy="128518"/>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85" name="Rectangle 37">
              <a:extLst>
                <a:ext uri="{FF2B5EF4-FFF2-40B4-BE49-F238E27FC236}">
                  <a16:creationId xmlns:a16="http://schemas.microsoft.com/office/drawing/2014/main" id="{67636582-19EF-49E6-B6FF-DD0616E0E645}"/>
                </a:ext>
              </a:extLst>
            </p:cNvPr>
            <p:cNvSpPr/>
            <p:nvPr/>
          </p:nvSpPr>
          <p:spPr>
            <a:xfrm>
              <a:off x="3022567" y="6034783"/>
              <a:ext cx="443090" cy="129570"/>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86" name="Rectangle 38">
              <a:extLst>
                <a:ext uri="{FF2B5EF4-FFF2-40B4-BE49-F238E27FC236}">
                  <a16:creationId xmlns:a16="http://schemas.microsoft.com/office/drawing/2014/main" id="{22820792-F55A-416B-A42B-587D6315A894}"/>
                </a:ext>
              </a:extLst>
            </p:cNvPr>
            <p:cNvSpPr/>
            <p:nvPr/>
          </p:nvSpPr>
          <p:spPr>
            <a:xfrm>
              <a:off x="3022567" y="6034783"/>
              <a:ext cx="443090" cy="129570"/>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87" name="Rectangle 39">
              <a:extLst>
                <a:ext uri="{FF2B5EF4-FFF2-40B4-BE49-F238E27FC236}">
                  <a16:creationId xmlns:a16="http://schemas.microsoft.com/office/drawing/2014/main" id="{34A21FBF-BFAD-468A-B6E4-6C29F75DD78D}"/>
                </a:ext>
              </a:extLst>
            </p:cNvPr>
            <p:cNvSpPr/>
            <p:nvPr/>
          </p:nvSpPr>
          <p:spPr>
            <a:xfrm>
              <a:off x="3022567" y="5151857"/>
              <a:ext cx="443090"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88" name="Rectangle 40">
              <a:extLst>
                <a:ext uri="{FF2B5EF4-FFF2-40B4-BE49-F238E27FC236}">
                  <a16:creationId xmlns:a16="http://schemas.microsoft.com/office/drawing/2014/main" id="{4EDC0A01-7141-4022-A024-9E1B27D96085}"/>
                </a:ext>
              </a:extLst>
            </p:cNvPr>
            <p:cNvSpPr/>
            <p:nvPr/>
          </p:nvSpPr>
          <p:spPr>
            <a:xfrm>
              <a:off x="3022567" y="5151857"/>
              <a:ext cx="443090" cy="126434"/>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89" name="Rectangle 41">
              <a:extLst>
                <a:ext uri="{FF2B5EF4-FFF2-40B4-BE49-F238E27FC236}">
                  <a16:creationId xmlns:a16="http://schemas.microsoft.com/office/drawing/2014/main" id="{ADD348EC-0E11-49D0-A187-D8751FDA1916}"/>
                </a:ext>
              </a:extLst>
            </p:cNvPr>
            <p:cNvSpPr/>
            <p:nvPr/>
          </p:nvSpPr>
          <p:spPr>
            <a:xfrm>
              <a:off x="2317171" y="5260534"/>
              <a:ext cx="987552" cy="1232958"/>
            </a:xfrm>
            <a:prstGeom prst="rect">
              <a:avLst/>
            </a:prstGeom>
            <a:solidFill>
              <a:srgbClr val="868686"/>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90" name="Rectangle 42">
              <a:extLst>
                <a:ext uri="{FF2B5EF4-FFF2-40B4-BE49-F238E27FC236}">
                  <a16:creationId xmlns:a16="http://schemas.microsoft.com/office/drawing/2014/main" id="{E2C727DF-556A-4C5B-A745-CDDC43D9A86E}"/>
                </a:ext>
              </a:extLst>
            </p:cNvPr>
            <p:cNvSpPr/>
            <p:nvPr/>
          </p:nvSpPr>
          <p:spPr>
            <a:xfrm>
              <a:off x="2859539" y="6242718"/>
              <a:ext cx="128537" cy="25077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91" name="Rectangle 43">
              <a:extLst>
                <a:ext uri="{FF2B5EF4-FFF2-40B4-BE49-F238E27FC236}">
                  <a16:creationId xmlns:a16="http://schemas.microsoft.com/office/drawing/2014/main" id="{8556259E-A745-4E14-BBD6-E9F85C4DEDC9}"/>
                </a:ext>
              </a:extLst>
            </p:cNvPr>
            <p:cNvSpPr/>
            <p:nvPr/>
          </p:nvSpPr>
          <p:spPr>
            <a:xfrm>
              <a:off x="2639040" y="6242718"/>
              <a:ext cx="125400" cy="25077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92" name="Rectangle 44">
              <a:extLst>
                <a:ext uri="{FF2B5EF4-FFF2-40B4-BE49-F238E27FC236}">
                  <a16:creationId xmlns:a16="http://schemas.microsoft.com/office/drawing/2014/main" id="{5E892BB5-669A-40AD-85F5-AA7998A9EFB6}"/>
                </a:ext>
              </a:extLst>
            </p:cNvPr>
            <p:cNvSpPr/>
            <p:nvPr/>
          </p:nvSpPr>
          <p:spPr>
            <a:xfrm>
              <a:off x="2415396" y="5372328"/>
              <a:ext cx="795271"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93" name="Rectangle 45">
              <a:extLst>
                <a:ext uri="{FF2B5EF4-FFF2-40B4-BE49-F238E27FC236}">
                  <a16:creationId xmlns:a16="http://schemas.microsoft.com/office/drawing/2014/main" id="{5FEFCE10-CB5E-4086-B1ED-FD71F79EF997}"/>
                </a:ext>
              </a:extLst>
            </p:cNvPr>
            <p:cNvSpPr/>
            <p:nvPr/>
          </p:nvSpPr>
          <p:spPr>
            <a:xfrm>
              <a:off x="2415396" y="5594893"/>
              <a:ext cx="795271"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94" name="Rectangle 46">
              <a:extLst>
                <a:ext uri="{FF2B5EF4-FFF2-40B4-BE49-F238E27FC236}">
                  <a16:creationId xmlns:a16="http://schemas.microsoft.com/office/drawing/2014/main" id="{B993DC7D-0B47-4500-8AC1-76DE42FEABD2}"/>
                </a:ext>
              </a:extLst>
            </p:cNvPr>
            <p:cNvSpPr/>
            <p:nvPr/>
          </p:nvSpPr>
          <p:spPr>
            <a:xfrm>
              <a:off x="2415396" y="5815364"/>
              <a:ext cx="795271"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95" name="Rectangle 47">
              <a:extLst>
                <a:ext uri="{FF2B5EF4-FFF2-40B4-BE49-F238E27FC236}">
                  <a16:creationId xmlns:a16="http://schemas.microsoft.com/office/drawing/2014/main" id="{CBB61AEC-EBAB-4FB0-A85B-0DBAA5588A56}"/>
                </a:ext>
              </a:extLst>
            </p:cNvPr>
            <p:cNvSpPr/>
            <p:nvPr/>
          </p:nvSpPr>
          <p:spPr>
            <a:xfrm>
              <a:off x="2415396" y="6034783"/>
              <a:ext cx="795271" cy="129570"/>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sp>
        <p:nvSpPr>
          <p:cNvPr id="196" name="Text">
            <a:extLst>
              <a:ext uri="{FF2B5EF4-FFF2-40B4-BE49-F238E27FC236}">
                <a16:creationId xmlns:a16="http://schemas.microsoft.com/office/drawing/2014/main" id="{07D54A6F-30A9-43EE-A678-9F5EAC016178}"/>
              </a:ext>
            </a:extLst>
          </p:cNvPr>
          <p:cNvSpPr/>
          <p:nvPr/>
        </p:nvSpPr>
        <p:spPr>
          <a:xfrm>
            <a:off x="1414051" y="6515877"/>
            <a:ext cx="1304514" cy="448564"/>
          </a:xfrm>
          <a:prstGeom prst="rect">
            <a:avLst/>
          </a:prstGeom>
          <a:noFill/>
          <a:ln cap="flat">
            <a:noFill/>
            <a:prstDash val="solid"/>
          </a:ln>
        </p:spPr>
        <p:txBody>
          <a:bodyPr vert="horz" wrap="square" lIns="0" tIns="0" rIns="0" bIns="0" anchor="t" anchorCtr="1" compatLnSpc="1">
            <a:noAutofit/>
          </a:bodyPr>
          <a:lstStyle/>
          <a:p>
            <a:pPr marL="0" marR="0" lvl="0" indent="0" algn="ctr" defTabSz="913839"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r>
              <a:rPr kumimoji="0" lang="en-US" sz="1372" b="0" i="0" u="none" strike="noStrike" kern="0" cap="none" spc="-49" normalizeH="0" baseline="0" noProof="0" dirty="0">
                <a:ln>
                  <a:noFill/>
                </a:ln>
                <a:solidFill>
                  <a:srgbClr val="505050"/>
                </a:solidFill>
                <a:effectLst/>
                <a:uLnTx/>
                <a:uFillTx/>
                <a:latin typeface="Segoe UI" panose="020B0502040204020203" pitchFamily="34" charset="0"/>
                <a:ea typeface="+mn-ea"/>
                <a:cs typeface="Segoe UI" panose="020B0502040204020203" pitchFamily="34" charset="0"/>
              </a:rPr>
              <a:t>On-premises</a:t>
            </a:r>
          </a:p>
        </p:txBody>
      </p:sp>
      <p:grpSp>
        <p:nvGrpSpPr>
          <p:cNvPr id="197" name="Group 2">
            <a:extLst>
              <a:ext uri="{FF2B5EF4-FFF2-40B4-BE49-F238E27FC236}">
                <a16:creationId xmlns:a16="http://schemas.microsoft.com/office/drawing/2014/main" id="{00B0E33E-89A9-4CE0-96C3-7D1E96867243}"/>
              </a:ext>
            </a:extLst>
          </p:cNvPr>
          <p:cNvGrpSpPr>
            <a:grpSpLocks noChangeAspect="1"/>
          </p:cNvGrpSpPr>
          <p:nvPr/>
        </p:nvGrpSpPr>
        <p:grpSpPr>
          <a:xfrm>
            <a:off x="2641723" y="5160403"/>
            <a:ext cx="863962" cy="830036"/>
            <a:chOff x="3197318" y="5374450"/>
            <a:chExt cx="1102629" cy="1059331"/>
          </a:xfrm>
        </p:grpSpPr>
        <p:grpSp>
          <p:nvGrpSpPr>
            <p:cNvPr id="198" name="Group 162">
              <a:extLst>
                <a:ext uri="{FF2B5EF4-FFF2-40B4-BE49-F238E27FC236}">
                  <a16:creationId xmlns:a16="http://schemas.microsoft.com/office/drawing/2014/main" id="{D70F54F2-C864-4A88-8C22-C5522E837E66}"/>
                </a:ext>
              </a:extLst>
            </p:cNvPr>
            <p:cNvGrpSpPr/>
            <p:nvPr/>
          </p:nvGrpSpPr>
          <p:grpSpPr>
            <a:xfrm>
              <a:off x="3197318" y="5719773"/>
              <a:ext cx="367515" cy="311389"/>
              <a:chOff x="3197318" y="5719773"/>
              <a:chExt cx="367515" cy="311389"/>
            </a:xfrm>
          </p:grpSpPr>
          <p:sp>
            <p:nvSpPr>
              <p:cNvPr id="224" name="Freeform 5">
                <a:extLst>
                  <a:ext uri="{FF2B5EF4-FFF2-40B4-BE49-F238E27FC236}">
                    <a16:creationId xmlns:a16="http://schemas.microsoft.com/office/drawing/2014/main" id="{39ACBF5B-44E7-48EF-BE34-4FC9B16240DD}"/>
                  </a:ext>
                </a:extLst>
              </p:cNvPr>
              <p:cNvSpPr/>
              <p:nvPr/>
            </p:nvSpPr>
            <p:spPr>
              <a:xfrm>
                <a:off x="3317470" y="5953493"/>
                <a:ext cx="94000" cy="46881"/>
              </a:xfrm>
              <a:custGeom>
                <a:avLst/>
                <a:gdLst>
                  <a:gd name="f0" fmla="val 10800000"/>
                  <a:gd name="f1" fmla="val 5400000"/>
                  <a:gd name="f2" fmla="val 180"/>
                  <a:gd name="f3" fmla="val w"/>
                  <a:gd name="f4" fmla="val h"/>
                  <a:gd name="f5" fmla="val 0"/>
                  <a:gd name="f6" fmla="val 48"/>
                  <a:gd name="f7" fmla="val 24"/>
                  <a:gd name="f8" fmla="val 42"/>
                  <a:gd name="f9" fmla="val 11"/>
                  <a:gd name="f10" fmla="val 22"/>
                  <a:gd name="f11" fmla="val 47"/>
                  <a:gd name="f12" fmla="val 23"/>
                  <a:gd name="f13" fmla="val 45"/>
                  <a:gd name="f14" fmla="val 3"/>
                  <a:gd name="f15" fmla="val 1"/>
                  <a:gd name="f16" fmla="val 6"/>
                  <a:gd name="f17" fmla="+- 0 0 -90"/>
                  <a:gd name="f18" fmla="*/ f3 1 48"/>
                  <a:gd name="f19" fmla="*/ f4 1 24"/>
                  <a:gd name="f20" fmla="val f5"/>
                  <a:gd name="f21" fmla="val f6"/>
                  <a:gd name="f22" fmla="val f7"/>
                  <a:gd name="f23" fmla="*/ f17 f0 1"/>
                  <a:gd name="f24" fmla="+- f22 0 f20"/>
                  <a:gd name="f25" fmla="+- f21 0 f20"/>
                  <a:gd name="f26" fmla="*/ f23 1 f2"/>
                  <a:gd name="f27" fmla="*/ f25 1 48"/>
                  <a:gd name="f28" fmla="*/ f24 1 24"/>
                  <a:gd name="f29" fmla="*/ 42 f25 1"/>
                  <a:gd name="f30" fmla="*/ 0 f24 1"/>
                  <a:gd name="f31" fmla="*/ 11 f24 1"/>
                  <a:gd name="f32" fmla="*/ 48 f25 1"/>
                  <a:gd name="f33" fmla="*/ 22 f24 1"/>
                  <a:gd name="f34" fmla="*/ 45 f25 1"/>
                  <a:gd name="f35" fmla="*/ 23 f24 1"/>
                  <a:gd name="f36" fmla="*/ 3 f25 1"/>
                  <a:gd name="f37" fmla="*/ 0 f25 1"/>
                  <a:gd name="f38" fmla="*/ 6 f25 1"/>
                  <a:gd name="f39" fmla="+- f26 0 f1"/>
                  <a:gd name="f40" fmla="*/ f29 1 48"/>
                  <a:gd name="f41" fmla="*/ f30 1 24"/>
                  <a:gd name="f42" fmla="*/ f31 1 24"/>
                  <a:gd name="f43" fmla="*/ f32 1 48"/>
                  <a:gd name="f44" fmla="*/ f33 1 24"/>
                  <a:gd name="f45" fmla="*/ f34 1 48"/>
                  <a:gd name="f46" fmla="*/ f35 1 24"/>
                  <a:gd name="f47" fmla="*/ f36 1 48"/>
                  <a:gd name="f48" fmla="*/ f37 1 48"/>
                  <a:gd name="f49" fmla="*/ f38 1 48"/>
                  <a:gd name="f50" fmla="*/ 0 1 f27"/>
                  <a:gd name="f51" fmla="*/ f21 1 f27"/>
                  <a:gd name="f52" fmla="*/ 0 1 f28"/>
                  <a:gd name="f53" fmla="*/ f22 1 f28"/>
                  <a:gd name="f54" fmla="*/ f40 1 f27"/>
                  <a:gd name="f55" fmla="*/ f41 1 f28"/>
                  <a:gd name="f56" fmla="*/ f42 1 f28"/>
                  <a:gd name="f57" fmla="*/ f43 1 f27"/>
                  <a:gd name="f58" fmla="*/ f44 1 f28"/>
                  <a:gd name="f59" fmla="*/ f45 1 f27"/>
                  <a:gd name="f60" fmla="*/ f46 1 f28"/>
                  <a:gd name="f61" fmla="*/ f47 1 f27"/>
                  <a:gd name="f62" fmla="*/ f48 1 f27"/>
                  <a:gd name="f63" fmla="*/ f49 1 f27"/>
                  <a:gd name="f64" fmla="*/ f50 f18 1"/>
                  <a:gd name="f65" fmla="*/ f51 f18 1"/>
                  <a:gd name="f66" fmla="*/ f53 f19 1"/>
                  <a:gd name="f67" fmla="*/ f52 f19 1"/>
                  <a:gd name="f68" fmla="*/ f54 f18 1"/>
                  <a:gd name="f69" fmla="*/ f55 f19 1"/>
                  <a:gd name="f70" fmla="*/ f56 f19 1"/>
                  <a:gd name="f71" fmla="*/ f57 f18 1"/>
                  <a:gd name="f72" fmla="*/ f58 f19 1"/>
                  <a:gd name="f73" fmla="*/ f59 f18 1"/>
                  <a:gd name="f74" fmla="*/ f60 f19 1"/>
                  <a:gd name="f75" fmla="*/ f61 f18 1"/>
                  <a:gd name="f76" fmla="*/ f62 f18 1"/>
                  <a:gd name="f77" fmla="*/ f63 f18 1"/>
                </a:gdLst>
                <a:ahLst/>
                <a:cxnLst>
                  <a:cxn ang="3cd4">
                    <a:pos x="hc" y="t"/>
                  </a:cxn>
                  <a:cxn ang="0">
                    <a:pos x="r" y="vc"/>
                  </a:cxn>
                  <a:cxn ang="cd4">
                    <a:pos x="hc" y="b"/>
                  </a:cxn>
                  <a:cxn ang="cd2">
                    <a:pos x="l" y="vc"/>
                  </a:cxn>
                  <a:cxn ang="f39">
                    <a:pos x="f68" y="f69"/>
                  </a:cxn>
                  <a:cxn ang="f39">
                    <a:pos x="f68" y="f70"/>
                  </a:cxn>
                  <a:cxn ang="f39">
                    <a:pos x="f71" y="f72"/>
                  </a:cxn>
                  <a:cxn ang="f39">
                    <a:pos x="f73" y="f74"/>
                  </a:cxn>
                  <a:cxn ang="f39">
                    <a:pos x="f75" y="f74"/>
                  </a:cxn>
                  <a:cxn ang="f39">
                    <a:pos x="f76" y="f72"/>
                  </a:cxn>
                  <a:cxn ang="f39">
                    <a:pos x="f77" y="f70"/>
                  </a:cxn>
                  <a:cxn ang="f39">
                    <a:pos x="f77" y="f69"/>
                  </a:cxn>
                </a:cxnLst>
                <a:rect l="f64" t="f67" r="f65" b="f66"/>
                <a:pathLst>
                  <a:path w="48" h="24">
                    <a:moveTo>
                      <a:pt x="f8" y="f5"/>
                    </a:moveTo>
                    <a:cubicBezTo>
                      <a:pt x="f8" y="f9"/>
                      <a:pt x="f8" y="f9"/>
                      <a:pt x="f8" y="f9"/>
                    </a:cubicBezTo>
                    <a:cubicBezTo>
                      <a:pt x="f6" y="f10"/>
                      <a:pt x="f6" y="f10"/>
                      <a:pt x="f6" y="f10"/>
                    </a:cubicBezTo>
                    <a:cubicBezTo>
                      <a:pt x="f6" y="f7"/>
                      <a:pt x="f11" y="f12"/>
                      <a:pt x="f13" y="f12"/>
                    </a:cubicBezTo>
                    <a:cubicBezTo>
                      <a:pt x="f14" y="f12"/>
                      <a:pt x="f14" y="f12"/>
                      <a:pt x="f14" y="f12"/>
                    </a:cubicBezTo>
                    <a:cubicBezTo>
                      <a:pt x="f15" y="f12"/>
                      <a:pt x="f5" y="f7"/>
                      <a:pt x="f5" y="f10"/>
                    </a:cubicBezTo>
                    <a:cubicBezTo>
                      <a:pt x="f16" y="f9"/>
                      <a:pt x="f16" y="f9"/>
                      <a:pt x="f16" y="f9"/>
                    </a:cubicBezTo>
                    <a:cubicBezTo>
                      <a:pt x="f16" y="f5"/>
                      <a:pt x="f16" y="f5"/>
                      <a:pt x="f16" y="f5"/>
                    </a:cubicBez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sp>
            <p:nvSpPr>
              <p:cNvPr id="225" name="Freeform 6">
                <a:extLst>
                  <a:ext uri="{FF2B5EF4-FFF2-40B4-BE49-F238E27FC236}">
                    <a16:creationId xmlns:a16="http://schemas.microsoft.com/office/drawing/2014/main" id="{74263811-5D20-4641-B40F-963262069118}"/>
                  </a:ext>
                </a:extLst>
              </p:cNvPr>
              <p:cNvSpPr/>
              <p:nvPr/>
            </p:nvSpPr>
            <p:spPr>
              <a:xfrm>
                <a:off x="3197318" y="5719773"/>
                <a:ext cx="330756" cy="234415"/>
              </a:xfrm>
              <a:custGeom>
                <a:avLst/>
                <a:gdLst>
                  <a:gd name="f0" fmla="val 10800000"/>
                  <a:gd name="f1" fmla="val 5400000"/>
                  <a:gd name="f2" fmla="val 180"/>
                  <a:gd name="f3" fmla="val w"/>
                  <a:gd name="f4" fmla="val h"/>
                  <a:gd name="f5" fmla="val 0"/>
                  <a:gd name="f6" fmla="val 168"/>
                  <a:gd name="f7" fmla="val 120"/>
                  <a:gd name="f8" fmla="val 118"/>
                  <a:gd name="f9" fmla="val 10"/>
                  <a:gd name="f10" fmla="val 4"/>
                  <a:gd name="f11" fmla="val 115"/>
                  <a:gd name="f12" fmla="val 110"/>
                  <a:gd name="f13" fmla="val 158"/>
                  <a:gd name="f14" fmla="val 164"/>
                  <a:gd name="f15" fmla="val 29"/>
                  <a:gd name="f16" fmla="+- 0 0 -90"/>
                  <a:gd name="f17" fmla="*/ f3 1 168"/>
                  <a:gd name="f18" fmla="*/ f4 1 120"/>
                  <a:gd name="f19" fmla="val f5"/>
                  <a:gd name="f20" fmla="val f6"/>
                  <a:gd name="f21" fmla="val f7"/>
                  <a:gd name="f22" fmla="*/ f16 f0 1"/>
                  <a:gd name="f23" fmla="+- f21 0 f19"/>
                  <a:gd name="f24" fmla="+- f20 0 f19"/>
                  <a:gd name="f25" fmla="*/ f22 1 f2"/>
                  <a:gd name="f26" fmla="*/ f24 1 168"/>
                  <a:gd name="f27" fmla="*/ f23 1 120"/>
                  <a:gd name="f28" fmla="*/ 118 f24 1"/>
                  <a:gd name="f29" fmla="*/ 120 f23 1"/>
                  <a:gd name="f30" fmla="*/ 10 f24 1"/>
                  <a:gd name="f31" fmla="*/ 0 f24 1"/>
                  <a:gd name="f32" fmla="*/ 110 f23 1"/>
                  <a:gd name="f33" fmla="*/ 10 f23 1"/>
                  <a:gd name="f34" fmla="*/ 0 f23 1"/>
                  <a:gd name="f35" fmla="*/ 158 f24 1"/>
                  <a:gd name="f36" fmla="*/ 168 f24 1"/>
                  <a:gd name="f37" fmla="*/ 29 f23 1"/>
                  <a:gd name="f38" fmla="+- f25 0 f1"/>
                  <a:gd name="f39" fmla="*/ f28 1 168"/>
                  <a:gd name="f40" fmla="*/ f29 1 120"/>
                  <a:gd name="f41" fmla="*/ f30 1 168"/>
                  <a:gd name="f42" fmla="*/ f31 1 168"/>
                  <a:gd name="f43" fmla="*/ f32 1 120"/>
                  <a:gd name="f44" fmla="*/ f33 1 120"/>
                  <a:gd name="f45" fmla="*/ f34 1 120"/>
                  <a:gd name="f46" fmla="*/ f35 1 168"/>
                  <a:gd name="f47" fmla="*/ f36 1 168"/>
                  <a:gd name="f48" fmla="*/ f37 1 120"/>
                  <a:gd name="f49" fmla="*/ 0 1 f26"/>
                  <a:gd name="f50" fmla="*/ f20 1 f26"/>
                  <a:gd name="f51" fmla="*/ 0 1 f27"/>
                  <a:gd name="f52" fmla="*/ f21 1 f27"/>
                  <a:gd name="f53" fmla="*/ f39 1 f26"/>
                  <a:gd name="f54" fmla="*/ f40 1 f27"/>
                  <a:gd name="f55" fmla="*/ f41 1 f26"/>
                  <a:gd name="f56" fmla="*/ f42 1 f26"/>
                  <a:gd name="f57" fmla="*/ f43 1 f27"/>
                  <a:gd name="f58" fmla="*/ f44 1 f27"/>
                  <a:gd name="f59" fmla="*/ f45 1 f27"/>
                  <a:gd name="f60" fmla="*/ f46 1 f26"/>
                  <a:gd name="f61" fmla="*/ f47 1 f26"/>
                  <a:gd name="f62" fmla="*/ f48 1 f27"/>
                  <a:gd name="f63" fmla="*/ f49 f17 1"/>
                  <a:gd name="f64" fmla="*/ f50 f17 1"/>
                  <a:gd name="f65" fmla="*/ f52 f18 1"/>
                  <a:gd name="f66" fmla="*/ f51 f18 1"/>
                  <a:gd name="f67" fmla="*/ f53 f17 1"/>
                  <a:gd name="f68" fmla="*/ f54 f18 1"/>
                  <a:gd name="f69" fmla="*/ f55 f17 1"/>
                  <a:gd name="f70" fmla="*/ f56 f17 1"/>
                  <a:gd name="f71" fmla="*/ f57 f18 1"/>
                  <a:gd name="f72" fmla="*/ f58 f18 1"/>
                  <a:gd name="f73" fmla="*/ f59 f18 1"/>
                  <a:gd name="f74" fmla="*/ f60 f17 1"/>
                  <a:gd name="f75" fmla="*/ f61 f17 1"/>
                  <a:gd name="f76" fmla="*/ f62 f18 1"/>
                </a:gdLst>
                <a:ahLst/>
                <a:cxnLst>
                  <a:cxn ang="3cd4">
                    <a:pos x="hc" y="t"/>
                  </a:cxn>
                  <a:cxn ang="0">
                    <a:pos x="r" y="vc"/>
                  </a:cxn>
                  <a:cxn ang="cd4">
                    <a:pos x="hc" y="b"/>
                  </a:cxn>
                  <a:cxn ang="cd2">
                    <a:pos x="l" y="vc"/>
                  </a:cxn>
                  <a:cxn ang="f38">
                    <a:pos x="f67" y="f68"/>
                  </a:cxn>
                  <a:cxn ang="f38">
                    <a:pos x="f69" y="f68"/>
                  </a:cxn>
                  <a:cxn ang="f38">
                    <a:pos x="f70" y="f71"/>
                  </a:cxn>
                  <a:cxn ang="f38">
                    <a:pos x="f70" y="f72"/>
                  </a:cxn>
                  <a:cxn ang="f38">
                    <a:pos x="f69" y="f73"/>
                  </a:cxn>
                  <a:cxn ang="f38">
                    <a:pos x="f74" y="f73"/>
                  </a:cxn>
                  <a:cxn ang="f38">
                    <a:pos x="f75" y="f72"/>
                  </a:cxn>
                  <a:cxn ang="f38">
                    <a:pos x="f75" y="f76"/>
                  </a:cxn>
                </a:cxnLst>
                <a:rect l="f63" t="f66" r="f64" b="f65"/>
                <a:pathLst>
                  <a:path w="168" h="120">
                    <a:moveTo>
                      <a:pt x="f8" y="f7"/>
                    </a:moveTo>
                    <a:cubicBezTo>
                      <a:pt x="f9" y="f7"/>
                      <a:pt x="f9" y="f7"/>
                      <a:pt x="f9" y="f7"/>
                    </a:cubicBezTo>
                    <a:cubicBezTo>
                      <a:pt x="f10" y="f7"/>
                      <a:pt x="f5" y="f11"/>
                      <a:pt x="f5" y="f12"/>
                    </a:cubicBezTo>
                    <a:cubicBezTo>
                      <a:pt x="f5" y="f9"/>
                      <a:pt x="f5" y="f9"/>
                      <a:pt x="f5" y="f9"/>
                    </a:cubicBezTo>
                    <a:cubicBezTo>
                      <a:pt x="f5" y="f10"/>
                      <a:pt x="f10" y="f5"/>
                      <a:pt x="f9" y="f5"/>
                    </a:cubicBezTo>
                    <a:cubicBezTo>
                      <a:pt x="f13" y="f5"/>
                      <a:pt x="f13" y="f5"/>
                      <a:pt x="f13" y="f5"/>
                    </a:cubicBezTo>
                    <a:cubicBezTo>
                      <a:pt x="f14" y="f5"/>
                      <a:pt x="f6" y="f10"/>
                      <a:pt x="f6" y="f9"/>
                    </a:cubicBezTo>
                    <a:cubicBezTo>
                      <a:pt x="f6" y="f15"/>
                      <a:pt x="f6" y="f15"/>
                      <a:pt x="f6" y="f15"/>
                    </a:cubicBez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sp>
            <p:nvSpPr>
              <p:cNvPr id="226" name="Freeform 7">
                <a:extLst>
                  <a:ext uri="{FF2B5EF4-FFF2-40B4-BE49-F238E27FC236}">
                    <a16:creationId xmlns:a16="http://schemas.microsoft.com/office/drawing/2014/main" id="{ABFB318F-E666-4EDB-A9F4-FB5E48004122}"/>
                  </a:ext>
                </a:extLst>
              </p:cNvPr>
              <p:cNvSpPr/>
              <p:nvPr/>
            </p:nvSpPr>
            <p:spPr>
              <a:xfrm>
                <a:off x="3201561" y="5912208"/>
                <a:ext cx="227575" cy="0"/>
              </a:xfrm>
              <a:custGeom>
                <a:avLst/>
                <a:gdLst>
                  <a:gd name="f0" fmla="val 10800000"/>
                  <a:gd name="f1" fmla="val 5400000"/>
                  <a:gd name="f2" fmla="val 180"/>
                  <a:gd name="f3" fmla="val w"/>
                  <a:gd name="f4" fmla="val h"/>
                  <a:gd name="f5" fmla="val 0"/>
                  <a:gd name="f6" fmla="val 227573"/>
                  <a:gd name="f7" fmla="val 126902"/>
                  <a:gd name="f8" fmla="+- 0 0 -90"/>
                  <a:gd name="f9" fmla="*/ f3 1 227573"/>
                  <a:gd name="f10" fmla="*/ f4 1 0"/>
                  <a:gd name="f11" fmla="val f5"/>
                  <a:gd name="f12" fmla="val f6"/>
                  <a:gd name="f13" fmla="*/ f8 f0 1"/>
                  <a:gd name="f14" fmla="+- f11 0 f11"/>
                  <a:gd name="f15" fmla="+- f12 0 f11"/>
                  <a:gd name="f16" fmla="*/ f13 1 f2"/>
                  <a:gd name="f17" fmla="*/ f15 1 227573"/>
                  <a:gd name="f18" fmla="*/ f14 1 0"/>
                  <a:gd name="f19" fmla="+- f16 0 f1"/>
                  <a:gd name="f20" fmla="*/ 0 1 f17"/>
                  <a:gd name="f21" fmla="*/ 0 1 f18"/>
                  <a:gd name="f22" fmla="*/ 126902 1 f17"/>
                  <a:gd name="f23" fmla="*/ 227573 1 f17"/>
                  <a:gd name="f24" fmla="*/ 1 1 f18"/>
                  <a:gd name="f25" fmla="*/ f20 f9 1"/>
                  <a:gd name="f26" fmla="*/ f23 f9 1"/>
                  <a:gd name="f27" fmla="*/ f24 f10 1"/>
                  <a:gd name="f28" fmla="*/ f21 f10 1"/>
                  <a:gd name="f29" fmla="*/ f22 f9 1"/>
                </a:gdLst>
                <a:ahLst/>
                <a:cxnLst>
                  <a:cxn ang="3cd4">
                    <a:pos x="hc" y="t"/>
                  </a:cxn>
                  <a:cxn ang="0">
                    <a:pos x="r" y="vc"/>
                  </a:cxn>
                  <a:cxn ang="cd4">
                    <a:pos x="hc" y="b"/>
                  </a:cxn>
                  <a:cxn ang="cd2">
                    <a:pos x="l" y="vc"/>
                  </a:cxn>
                  <a:cxn ang="f19">
                    <a:pos x="f25" y="f28"/>
                  </a:cxn>
                  <a:cxn ang="f19">
                    <a:pos x="f29" y="f28"/>
                  </a:cxn>
                  <a:cxn ang="f19">
                    <a:pos x="f26" y="f28"/>
                  </a:cxn>
                </a:cxnLst>
                <a:rect l="f25" t="f28" r="f26" b="f27"/>
                <a:pathLst>
                  <a:path w="227573">
                    <a:moveTo>
                      <a:pt x="f5" y="f5"/>
                    </a:moveTo>
                    <a:lnTo>
                      <a:pt x="f7" y="f5"/>
                    </a:lnTo>
                    <a:lnTo>
                      <a:pt x="f6" y="f5"/>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sp>
            <p:nvSpPr>
              <p:cNvPr id="227" name="Freeform 8">
                <a:extLst>
                  <a:ext uri="{FF2B5EF4-FFF2-40B4-BE49-F238E27FC236}">
                    <a16:creationId xmlns:a16="http://schemas.microsoft.com/office/drawing/2014/main" id="{1EEF51E4-F36F-4B30-93CA-8A1C31C21BC2}"/>
                  </a:ext>
                </a:extLst>
              </p:cNvPr>
              <p:cNvSpPr/>
              <p:nvPr/>
            </p:nvSpPr>
            <p:spPr>
              <a:xfrm>
                <a:off x="3429137" y="5775752"/>
                <a:ext cx="135696" cy="255410"/>
              </a:xfrm>
              <a:custGeom>
                <a:avLst/>
                <a:gdLst>
                  <a:gd name="f0" fmla="val 10800000"/>
                  <a:gd name="f1" fmla="val 5400000"/>
                  <a:gd name="f2" fmla="val 180"/>
                  <a:gd name="f3" fmla="val w"/>
                  <a:gd name="f4" fmla="val h"/>
                  <a:gd name="f5" fmla="val 0"/>
                  <a:gd name="f6" fmla="val 69"/>
                  <a:gd name="f7" fmla="val 131"/>
                  <a:gd name="f8" fmla="val 118"/>
                  <a:gd name="f9" fmla="val 126"/>
                  <a:gd name="f10" fmla="val 64"/>
                  <a:gd name="f11" fmla="val 56"/>
                  <a:gd name="f12" fmla="val 12"/>
                  <a:gd name="f13" fmla="val 4"/>
                  <a:gd name="f14" fmla="val 13"/>
                  <a:gd name="f15" fmla="+- 0 0 -90"/>
                  <a:gd name="f16" fmla="*/ f3 1 69"/>
                  <a:gd name="f17" fmla="*/ f4 1 131"/>
                  <a:gd name="f18" fmla="val f5"/>
                  <a:gd name="f19" fmla="val f6"/>
                  <a:gd name="f20" fmla="val f7"/>
                  <a:gd name="f21" fmla="*/ f15 f0 1"/>
                  <a:gd name="f22" fmla="+- f20 0 f18"/>
                  <a:gd name="f23" fmla="+- f19 0 f18"/>
                  <a:gd name="f24" fmla="*/ f21 1 f2"/>
                  <a:gd name="f25" fmla="*/ f23 1 69"/>
                  <a:gd name="f26" fmla="*/ f22 1 131"/>
                  <a:gd name="f27" fmla="*/ 69 f23 1"/>
                  <a:gd name="f28" fmla="*/ 118 f22 1"/>
                  <a:gd name="f29" fmla="*/ 56 f23 1"/>
                  <a:gd name="f30" fmla="*/ 131 f22 1"/>
                  <a:gd name="f31" fmla="*/ 12 f23 1"/>
                  <a:gd name="f32" fmla="*/ 0 f23 1"/>
                  <a:gd name="f33" fmla="*/ 13 f22 1"/>
                  <a:gd name="f34" fmla="*/ 0 f22 1"/>
                  <a:gd name="f35" fmla="+- f24 0 f1"/>
                  <a:gd name="f36" fmla="*/ f27 1 69"/>
                  <a:gd name="f37" fmla="*/ f28 1 131"/>
                  <a:gd name="f38" fmla="*/ f29 1 69"/>
                  <a:gd name="f39" fmla="*/ f30 1 131"/>
                  <a:gd name="f40" fmla="*/ f31 1 69"/>
                  <a:gd name="f41" fmla="*/ f32 1 69"/>
                  <a:gd name="f42" fmla="*/ f33 1 131"/>
                  <a:gd name="f43" fmla="*/ f34 1 131"/>
                  <a:gd name="f44" fmla="*/ 0 1 f25"/>
                  <a:gd name="f45" fmla="*/ f19 1 f25"/>
                  <a:gd name="f46" fmla="*/ 0 1 f26"/>
                  <a:gd name="f47" fmla="*/ f20 1 f26"/>
                  <a:gd name="f48" fmla="*/ f36 1 f25"/>
                  <a:gd name="f49" fmla="*/ f37 1 f26"/>
                  <a:gd name="f50" fmla="*/ f38 1 f25"/>
                  <a:gd name="f51" fmla="*/ f39 1 f26"/>
                  <a:gd name="f52" fmla="*/ f40 1 f25"/>
                  <a:gd name="f53" fmla="*/ f41 1 f25"/>
                  <a:gd name="f54" fmla="*/ f42 1 f26"/>
                  <a:gd name="f55" fmla="*/ f43 1 f26"/>
                  <a:gd name="f56" fmla="*/ f44 f16 1"/>
                  <a:gd name="f57" fmla="*/ f45 f16 1"/>
                  <a:gd name="f58" fmla="*/ f47 f17 1"/>
                  <a:gd name="f59" fmla="*/ f46 f17 1"/>
                  <a:gd name="f60" fmla="*/ f48 f16 1"/>
                  <a:gd name="f61" fmla="*/ f49 f17 1"/>
                  <a:gd name="f62" fmla="*/ f50 f16 1"/>
                  <a:gd name="f63" fmla="*/ f51 f17 1"/>
                  <a:gd name="f64" fmla="*/ f52 f16 1"/>
                  <a:gd name="f65" fmla="*/ f53 f16 1"/>
                  <a:gd name="f66" fmla="*/ f54 f17 1"/>
                  <a:gd name="f67" fmla="*/ f55 f17 1"/>
                </a:gdLst>
                <a:ahLst/>
                <a:cxnLst>
                  <a:cxn ang="3cd4">
                    <a:pos x="hc" y="t"/>
                  </a:cxn>
                  <a:cxn ang="0">
                    <a:pos x="r" y="vc"/>
                  </a:cxn>
                  <a:cxn ang="cd4">
                    <a:pos x="hc" y="b"/>
                  </a:cxn>
                  <a:cxn ang="cd2">
                    <a:pos x="l" y="vc"/>
                  </a:cxn>
                  <a:cxn ang="f35">
                    <a:pos x="f60" y="f61"/>
                  </a:cxn>
                  <a:cxn ang="f35">
                    <a:pos x="f62" y="f63"/>
                  </a:cxn>
                  <a:cxn ang="f35">
                    <a:pos x="f64" y="f63"/>
                  </a:cxn>
                  <a:cxn ang="f35">
                    <a:pos x="f65" y="f61"/>
                  </a:cxn>
                  <a:cxn ang="f35">
                    <a:pos x="f65" y="f66"/>
                  </a:cxn>
                  <a:cxn ang="f35">
                    <a:pos x="f64" y="f67"/>
                  </a:cxn>
                  <a:cxn ang="f35">
                    <a:pos x="f62" y="f67"/>
                  </a:cxn>
                  <a:cxn ang="f35">
                    <a:pos x="f60" y="f66"/>
                  </a:cxn>
                  <a:cxn ang="f35">
                    <a:pos x="f60" y="f61"/>
                  </a:cxn>
                </a:cxnLst>
                <a:rect l="f56" t="f59" r="f57" b="f58"/>
                <a:pathLst>
                  <a:path w="69" h="131">
                    <a:moveTo>
                      <a:pt x="f6" y="f8"/>
                    </a:moveTo>
                    <a:cubicBezTo>
                      <a:pt x="f6" y="f9"/>
                      <a:pt x="f10" y="f7"/>
                      <a:pt x="f11" y="f7"/>
                    </a:cubicBezTo>
                    <a:cubicBezTo>
                      <a:pt x="f12" y="f7"/>
                      <a:pt x="f12" y="f7"/>
                      <a:pt x="f12" y="f7"/>
                    </a:cubicBezTo>
                    <a:cubicBezTo>
                      <a:pt x="f13" y="f7"/>
                      <a:pt x="f5" y="f9"/>
                      <a:pt x="f5" y="f8"/>
                    </a:cubicBezTo>
                    <a:cubicBezTo>
                      <a:pt x="f5" y="f14"/>
                      <a:pt x="f5" y="f14"/>
                      <a:pt x="f5" y="f14"/>
                    </a:cubicBezTo>
                    <a:cubicBezTo>
                      <a:pt x="f5" y="f13"/>
                      <a:pt x="f13" y="f5"/>
                      <a:pt x="f12" y="f5"/>
                    </a:cubicBezTo>
                    <a:cubicBezTo>
                      <a:pt x="f11" y="f5"/>
                      <a:pt x="f11" y="f5"/>
                      <a:pt x="f11" y="f5"/>
                    </a:cubicBezTo>
                    <a:cubicBezTo>
                      <a:pt x="f10" y="f5"/>
                      <a:pt x="f6" y="f13"/>
                      <a:pt x="f6" y="f14"/>
                    </a:cubicBezTo>
                    <a:lnTo>
                      <a:pt x="f6" y="f8"/>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sp>
            <p:nvSpPr>
              <p:cNvPr id="228" name="Line 9">
                <a:extLst>
                  <a:ext uri="{FF2B5EF4-FFF2-40B4-BE49-F238E27FC236}">
                    <a16:creationId xmlns:a16="http://schemas.microsoft.com/office/drawing/2014/main" id="{08E2DD52-3C0E-4A24-9A89-3B5BFF48C8CE}"/>
                  </a:ext>
                </a:extLst>
              </p:cNvPr>
              <p:cNvSpPr/>
              <p:nvPr/>
            </p:nvSpPr>
            <p:spPr>
              <a:xfrm flipH="1" flipV="1">
                <a:off x="3429137" y="5994778"/>
                <a:ext cx="135696"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sp>
            <p:nvSpPr>
              <p:cNvPr id="229" name="Line 10">
                <a:extLst>
                  <a:ext uri="{FF2B5EF4-FFF2-40B4-BE49-F238E27FC236}">
                    <a16:creationId xmlns:a16="http://schemas.microsoft.com/office/drawing/2014/main" id="{C06ECE3C-1C57-43EC-AF88-6CC9653D8009}"/>
                  </a:ext>
                </a:extLst>
              </p:cNvPr>
              <p:cNvSpPr/>
              <p:nvPr/>
            </p:nvSpPr>
            <p:spPr>
              <a:xfrm>
                <a:off x="3429137" y="5809347"/>
                <a:ext cx="135696"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grpSp>
        <p:grpSp>
          <p:nvGrpSpPr>
            <p:cNvPr id="199" name="Group 169">
              <a:extLst>
                <a:ext uri="{FF2B5EF4-FFF2-40B4-BE49-F238E27FC236}">
                  <a16:creationId xmlns:a16="http://schemas.microsoft.com/office/drawing/2014/main" id="{BCFD8DD9-20D3-49A5-B67F-77AA0558331D}"/>
                </a:ext>
              </a:extLst>
            </p:cNvPr>
            <p:cNvGrpSpPr/>
            <p:nvPr/>
          </p:nvGrpSpPr>
          <p:grpSpPr>
            <a:xfrm>
              <a:off x="3622203" y="6072283"/>
              <a:ext cx="272893" cy="361498"/>
              <a:chOff x="3622203" y="6072283"/>
              <a:chExt cx="272893" cy="361498"/>
            </a:xfrm>
          </p:grpSpPr>
          <p:sp>
            <p:nvSpPr>
              <p:cNvPr id="212" name="Freeform 29">
                <a:extLst>
                  <a:ext uri="{FF2B5EF4-FFF2-40B4-BE49-F238E27FC236}">
                    <a16:creationId xmlns:a16="http://schemas.microsoft.com/office/drawing/2014/main" id="{5CE8228C-D189-4C9E-9328-DC8B318EF06A}"/>
                  </a:ext>
                </a:extLst>
              </p:cNvPr>
              <p:cNvSpPr/>
              <p:nvPr/>
            </p:nvSpPr>
            <p:spPr>
              <a:xfrm>
                <a:off x="3622203" y="6072283"/>
                <a:ext cx="272893" cy="361498"/>
              </a:xfrm>
              <a:custGeom>
                <a:avLst/>
                <a:gdLst>
                  <a:gd name="f0" fmla="val 10800000"/>
                  <a:gd name="f1" fmla="val 5400000"/>
                  <a:gd name="f2" fmla="val 180"/>
                  <a:gd name="f3" fmla="val w"/>
                  <a:gd name="f4" fmla="val h"/>
                  <a:gd name="f5" fmla="val 0"/>
                  <a:gd name="f6" fmla="val 172"/>
                  <a:gd name="f7" fmla="val 228"/>
                  <a:gd name="f8" fmla="val 13"/>
                  <a:gd name="f9" fmla="val 6"/>
                  <a:gd name="f10" fmla="val 5"/>
                  <a:gd name="f11" fmla="val 12"/>
                  <a:gd name="f12" fmla="val 216"/>
                  <a:gd name="f13" fmla="val 223"/>
                  <a:gd name="f14" fmla="val 159"/>
                  <a:gd name="f15" fmla="val 166"/>
                  <a:gd name="f16" fmla="val 59"/>
                  <a:gd name="f17" fmla="val 110"/>
                  <a:gd name="f18" fmla="+- 0 0 -90"/>
                  <a:gd name="f19" fmla="*/ f3 1 172"/>
                  <a:gd name="f20" fmla="*/ f4 1 228"/>
                  <a:gd name="f21" fmla="val f5"/>
                  <a:gd name="f22" fmla="val f6"/>
                  <a:gd name="f23" fmla="val f7"/>
                  <a:gd name="f24" fmla="*/ f18 f0 1"/>
                  <a:gd name="f25" fmla="+- f23 0 f21"/>
                  <a:gd name="f26" fmla="+- f22 0 f21"/>
                  <a:gd name="f27" fmla="*/ f24 1 f2"/>
                  <a:gd name="f28" fmla="*/ f26 1 172"/>
                  <a:gd name="f29" fmla="*/ f25 1 228"/>
                  <a:gd name="f30" fmla="*/ 13 f26 1"/>
                  <a:gd name="f31" fmla="*/ 0 f25 1"/>
                  <a:gd name="f32" fmla="*/ 0 f26 1"/>
                  <a:gd name="f33" fmla="*/ 12 f25 1"/>
                  <a:gd name="f34" fmla="*/ 216 f25 1"/>
                  <a:gd name="f35" fmla="*/ 228 f25 1"/>
                  <a:gd name="f36" fmla="*/ 159 f26 1"/>
                  <a:gd name="f37" fmla="*/ 172 f26 1"/>
                  <a:gd name="f38" fmla="*/ 59 f25 1"/>
                  <a:gd name="f39" fmla="*/ 110 f26 1"/>
                  <a:gd name="f40" fmla="+- f27 0 f1"/>
                  <a:gd name="f41" fmla="*/ f30 1 172"/>
                  <a:gd name="f42" fmla="*/ f31 1 228"/>
                  <a:gd name="f43" fmla="*/ f32 1 172"/>
                  <a:gd name="f44" fmla="*/ f33 1 228"/>
                  <a:gd name="f45" fmla="*/ f34 1 228"/>
                  <a:gd name="f46" fmla="*/ f35 1 228"/>
                  <a:gd name="f47" fmla="*/ f36 1 172"/>
                  <a:gd name="f48" fmla="*/ f37 1 172"/>
                  <a:gd name="f49" fmla="*/ f38 1 228"/>
                  <a:gd name="f50" fmla="*/ f39 1 172"/>
                  <a:gd name="f51" fmla="*/ 0 1 f28"/>
                  <a:gd name="f52" fmla="*/ f22 1 f28"/>
                  <a:gd name="f53" fmla="*/ 0 1 f29"/>
                  <a:gd name="f54" fmla="*/ f23 1 f29"/>
                  <a:gd name="f55" fmla="*/ f41 1 f28"/>
                  <a:gd name="f56" fmla="*/ f42 1 f29"/>
                  <a:gd name="f57" fmla="*/ f43 1 f28"/>
                  <a:gd name="f58" fmla="*/ f44 1 f29"/>
                  <a:gd name="f59" fmla="*/ f45 1 f29"/>
                  <a:gd name="f60" fmla="*/ f46 1 f29"/>
                  <a:gd name="f61" fmla="*/ f47 1 f28"/>
                  <a:gd name="f62" fmla="*/ f48 1 f28"/>
                  <a:gd name="f63" fmla="*/ f49 1 f29"/>
                  <a:gd name="f64" fmla="*/ f50 1 f28"/>
                  <a:gd name="f65" fmla="*/ f51 f19 1"/>
                  <a:gd name="f66" fmla="*/ f52 f19 1"/>
                  <a:gd name="f67" fmla="*/ f54 f20 1"/>
                  <a:gd name="f68" fmla="*/ f53 f20 1"/>
                  <a:gd name="f69" fmla="*/ f55 f19 1"/>
                  <a:gd name="f70" fmla="*/ f56 f20 1"/>
                  <a:gd name="f71" fmla="*/ f57 f19 1"/>
                  <a:gd name="f72" fmla="*/ f58 f20 1"/>
                  <a:gd name="f73" fmla="*/ f59 f20 1"/>
                  <a:gd name="f74" fmla="*/ f60 f20 1"/>
                  <a:gd name="f75" fmla="*/ f61 f19 1"/>
                  <a:gd name="f76" fmla="*/ f62 f19 1"/>
                  <a:gd name="f77" fmla="*/ f63 f20 1"/>
                  <a:gd name="f78" fmla="*/ f64 f19 1"/>
                </a:gdLst>
                <a:ahLst/>
                <a:cxnLst>
                  <a:cxn ang="3cd4">
                    <a:pos x="hc" y="t"/>
                  </a:cxn>
                  <a:cxn ang="0">
                    <a:pos x="r" y="vc"/>
                  </a:cxn>
                  <a:cxn ang="cd4">
                    <a:pos x="hc" y="b"/>
                  </a:cxn>
                  <a:cxn ang="cd2">
                    <a:pos x="l" y="vc"/>
                  </a:cxn>
                  <a:cxn ang="f40">
                    <a:pos x="f69" y="f70"/>
                  </a:cxn>
                  <a:cxn ang="f40">
                    <a:pos x="f71" y="f72"/>
                  </a:cxn>
                  <a:cxn ang="f40">
                    <a:pos x="f71" y="f73"/>
                  </a:cxn>
                  <a:cxn ang="f40">
                    <a:pos x="f69" y="f74"/>
                  </a:cxn>
                  <a:cxn ang="f40">
                    <a:pos x="f75" y="f74"/>
                  </a:cxn>
                  <a:cxn ang="f40">
                    <a:pos x="f76" y="f73"/>
                  </a:cxn>
                  <a:cxn ang="f40">
                    <a:pos x="f76" y="f77"/>
                  </a:cxn>
                  <a:cxn ang="f40">
                    <a:pos x="f78" y="f70"/>
                  </a:cxn>
                  <a:cxn ang="f40">
                    <a:pos x="f69" y="f70"/>
                  </a:cxn>
                </a:cxnLst>
                <a:rect l="f65" t="f68" r="f66" b="f67"/>
                <a:pathLst>
                  <a:path w="172" h="228">
                    <a:moveTo>
                      <a:pt x="f8" y="f5"/>
                    </a:moveTo>
                    <a:cubicBezTo>
                      <a:pt x="f9" y="f5"/>
                      <a:pt x="f5" y="f10"/>
                      <a:pt x="f5" y="f11"/>
                    </a:cubicBezTo>
                    <a:cubicBezTo>
                      <a:pt x="f5" y="f12"/>
                      <a:pt x="f5" y="f12"/>
                      <a:pt x="f5" y="f12"/>
                    </a:cubicBezTo>
                    <a:cubicBezTo>
                      <a:pt x="f5" y="f13"/>
                      <a:pt x="f9" y="f7"/>
                      <a:pt x="f8" y="f7"/>
                    </a:cubicBezTo>
                    <a:cubicBezTo>
                      <a:pt x="f14" y="f7"/>
                      <a:pt x="f14" y="f7"/>
                      <a:pt x="f14" y="f7"/>
                    </a:cubicBezTo>
                    <a:cubicBezTo>
                      <a:pt x="f15" y="f7"/>
                      <a:pt x="f6" y="f13"/>
                      <a:pt x="f6" y="f12"/>
                    </a:cubicBezTo>
                    <a:cubicBezTo>
                      <a:pt x="f6" y="f16"/>
                      <a:pt x="f6" y="f16"/>
                      <a:pt x="f6" y="f16"/>
                    </a:cubicBezTo>
                    <a:cubicBezTo>
                      <a:pt x="f17" y="f5"/>
                      <a:pt x="f17" y="f5"/>
                      <a:pt x="f17" y="f5"/>
                    </a:cubicBezTo>
                    <a:lnTo>
                      <a:pt x="f8" y="f5"/>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213" name="Freeform 30">
                <a:extLst>
                  <a:ext uri="{FF2B5EF4-FFF2-40B4-BE49-F238E27FC236}">
                    <a16:creationId xmlns:a16="http://schemas.microsoft.com/office/drawing/2014/main" id="{3B34DB1C-A1B0-4B52-9317-AD5B3C401D4D}"/>
                  </a:ext>
                </a:extLst>
              </p:cNvPr>
              <p:cNvSpPr/>
              <p:nvPr/>
            </p:nvSpPr>
            <p:spPr>
              <a:xfrm>
                <a:off x="3797064" y="6072292"/>
                <a:ext cx="93387" cy="92372"/>
              </a:xfrm>
              <a:custGeom>
                <a:avLst/>
                <a:gdLst>
                  <a:gd name="f0" fmla="val 10800000"/>
                  <a:gd name="f1" fmla="val 5400000"/>
                  <a:gd name="f2" fmla="val 180"/>
                  <a:gd name="f3" fmla="val w"/>
                  <a:gd name="f4" fmla="val h"/>
                  <a:gd name="f5" fmla="val 0"/>
                  <a:gd name="f6" fmla="val 59"/>
                  <a:gd name="f7" fmla="val 58"/>
                  <a:gd name="f8" fmla="val 13"/>
                  <a:gd name="f9" fmla="val 6"/>
                  <a:gd name="f10" fmla="val 52"/>
                  <a:gd name="f11" fmla="val 45"/>
                  <a:gd name="f12" fmla="+- 0 0 -90"/>
                  <a:gd name="f13" fmla="*/ f3 1 59"/>
                  <a:gd name="f14" fmla="*/ f4 1 58"/>
                  <a:gd name="f15" fmla="val f5"/>
                  <a:gd name="f16" fmla="val f6"/>
                  <a:gd name="f17" fmla="val f7"/>
                  <a:gd name="f18" fmla="*/ f12 f0 1"/>
                  <a:gd name="f19" fmla="+- f17 0 f15"/>
                  <a:gd name="f20" fmla="+- f16 0 f15"/>
                  <a:gd name="f21" fmla="*/ f18 1 f2"/>
                  <a:gd name="f22" fmla="*/ f20 1 59"/>
                  <a:gd name="f23" fmla="*/ f19 1 58"/>
                  <a:gd name="f24" fmla="*/ 59 f20 1"/>
                  <a:gd name="f25" fmla="*/ 58 f19 1"/>
                  <a:gd name="f26" fmla="*/ 13 f20 1"/>
                  <a:gd name="f27" fmla="*/ 0 f20 1"/>
                  <a:gd name="f28" fmla="*/ 45 f19 1"/>
                  <a:gd name="f29" fmla="*/ 0 f19 1"/>
                  <a:gd name="f30" fmla="+- f21 0 f1"/>
                  <a:gd name="f31" fmla="*/ f24 1 59"/>
                  <a:gd name="f32" fmla="*/ f25 1 58"/>
                  <a:gd name="f33" fmla="*/ f26 1 59"/>
                  <a:gd name="f34" fmla="*/ f27 1 59"/>
                  <a:gd name="f35" fmla="*/ f28 1 58"/>
                  <a:gd name="f36" fmla="*/ f29 1 58"/>
                  <a:gd name="f37" fmla="*/ 0 1 f22"/>
                  <a:gd name="f38" fmla="*/ f16 1 f22"/>
                  <a:gd name="f39" fmla="*/ 0 1 f23"/>
                  <a:gd name="f40" fmla="*/ f17 1 f23"/>
                  <a:gd name="f41" fmla="*/ f31 1 f22"/>
                  <a:gd name="f42" fmla="*/ f32 1 f23"/>
                  <a:gd name="f43" fmla="*/ f33 1 f22"/>
                  <a:gd name="f44" fmla="*/ f34 1 f22"/>
                  <a:gd name="f45" fmla="*/ f35 1 f23"/>
                  <a:gd name="f46" fmla="*/ f36 1 f23"/>
                  <a:gd name="f47" fmla="*/ f37 f13 1"/>
                  <a:gd name="f48" fmla="*/ f38 f13 1"/>
                  <a:gd name="f49" fmla="*/ f40 f14 1"/>
                  <a:gd name="f50" fmla="*/ f39 f14 1"/>
                  <a:gd name="f51" fmla="*/ f41 f13 1"/>
                  <a:gd name="f52" fmla="*/ f42 f14 1"/>
                  <a:gd name="f53" fmla="*/ f43 f13 1"/>
                  <a:gd name="f54" fmla="*/ f44 f13 1"/>
                  <a:gd name="f55" fmla="*/ f45 f14 1"/>
                  <a:gd name="f56" fmla="*/ f46 f14 1"/>
                </a:gdLst>
                <a:ahLst/>
                <a:cxnLst>
                  <a:cxn ang="3cd4">
                    <a:pos x="hc" y="t"/>
                  </a:cxn>
                  <a:cxn ang="0">
                    <a:pos x="r" y="vc"/>
                  </a:cxn>
                  <a:cxn ang="cd4">
                    <a:pos x="hc" y="b"/>
                  </a:cxn>
                  <a:cxn ang="cd2">
                    <a:pos x="l" y="vc"/>
                  </a:cxn>
                  <a:cxn ang="f30">
                    <a:pos x="f51" y="f52"/>
                  </a:cxn>
                  <a:cxn ang="f30">
                    <a:pos x="f53" y="f52"/>
                  </a:cxn>
                  <a:cxn ang="f30">
                    <a:pos x="f54" y="f55"/>
                  </a:cxn>
                  <a:cxn ang="f30">
                    <a:pos x="f54" y="f56"/>
                  </a:cxn>
                </a:cxnLst>
                <a:rect l="f47" t="f50" r="f48" b="f49"/>
                <a:pathLst>
                  <a:path w="59" h="58">
                    <a:moveTo>
                      <a:pt x="f6" y="f7"/>
                    </a:moveTo>
                    <a:cubicBezTo>
                      <a:pt x="f8" y="f7"/>
                      <a:pt x="f8" y="f7"/>
                      <a:pt x="f8" y="f7"/>
                    </a:cubicBezTo>
                    <a:cubicBezTo>
                      <a:pt x="f9" y="f7"/>
                      <a:pt x="f5" y="f10"/>
                      <a:pt x="f5" y="f11"/>
                    </a:cubicBezTo>
                    <a:cubicBezTo>
                      <a:pt x="f5" y="f5"/>
                      <a:pt x="f5" y="f5"/>
                      <a:pt x="f5" y="f5"/>
                    </a:cubicBez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214" name="Rectangle 31">
                <a:extLst>
                  <a:ext uri="{FF2B5EF4-FFF2-40B4-BE49-F238E27FC236}">
                    <a16:creationId xmlns:a16="http://schemas.microsoft.com/office/drawing/2014/main" id="{61B44D82-DCFB-496A-ABDB-416B82801656}"/>
                  </a:ext>
                </a:extLst>
              </p:cNvPr>
              <p:cNvSpPr/>
              <p:nvPr/>
            </p:nvSpPr>
            <p:spPr>
              <a:xfrm>
                <a:off x="3660617" y="6164656"/>
                <a:ext cx="42391" cy="105658"/>
              </a:xfrm>
              <a:prstGeom prst="rect">
                <a:avLst/>
              </a:pr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215" name="Rectangle 32">
                <a:extLst>
                  <a:ext uri="{FF2B5EF4-FFF2-40B4-BE49-F238E27FC236}">
                    <a16:creationId xmlns:a16="http://schemas.microsoft.com/office/drawing/2014/main" id="{3E30CF54-A79A-4AB9-9C00-524FAA2DE7B1}"/>
                  </a:ext>
                </a:extLst>
              </p:cNvPr>
              <p:cNvSpPr/>
              <p:nvPr/>
            </p:nvSpPr>
            <p:spPr>
              <a:xfrm>
                <a:off x="3725530" y="6195892"/>
                <a:ext cx="31793" cy="74432"/>
              </a:xfrm>
              <a:prstGeom prst="rect">
                <a:avLst/>
              </a:pr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216" name="Rectangle 33">
                <a:extLst>
                  <a:ext uri="{FF2B5EF4-FFF2-40B4-BE49-F238E27FC236}">
                    <a16:creationId xmlns:a16="http://schemas.microsoft.com/office/drawing/2014/main" id="{6C8BAABA-C7BD-492B-B9B3-3F318A3C4984}"/>
                  </a:ext>
                </a:extLst>
              </p:cNvPr>
              <p:cNvSpPr/>
              <p:nvPr/>
            </p:nvSpPr>
            <p:spPr>
              <a:xfrm>
                <a:off x="3779178" y="6218486"/>
                <a:ext cx="27157" cy="51837"/>
              </a:xfrm>
              <a:prstGeom prst="rect">
                <a:avLst/>
              </a:pr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217" name="Freeform 34">
                <a:extLst>
                  <a:ext uri="{FF2B5EF4-FFF2-40B4-BE49-F238E27FC236}">
                    <a16:creationId xmlns:a16="http://schemas.microsoft.com/office/drawing/2014/main" id="{2EEE46FA-4297-4BB6-9B02-C17067BE5041}"/>
                  </a:ext>
                </a:extLst>
              </p:cNvPr>
              <p:cNvSpPr/>
              <p:nvPr/>
            </p:nvSpPr>
            <p:spPr>
              <a:xfrm>
                <a:off x="3828190" y="6249713"/>
                <a:ext cx="25831" cy="20601"/>
              </a:xfrm>
              <a:custGeom>
                <a:avLst/>
                <a:gdLst>
                  <a:gd name="f0" fmla="val 10800000"/>
                  <a:gd name="f1" fmla="val 5400000"/>
                  <a:gd name="f2" fmla="val 180"/>
                  <a:gd name="f3" fmla="val w"/>
                  <a:gd name="f4" fmla="val h"/>
                  <a:gd name="f5" fmla="val 0"/>
                  <a:gd name="f6" fmla="val 39"/>
                  <a:gd name="f7" fmla="val 31"/>
                  <a:gd name="f8" fmla="val 36"/>
                  <a:gd name="f9" fmla="+- 0 0 -90"/>
                  <a:gd name="f10" fmla="*/ f3 1 39"/>
                  <a:gd name="f11" fmla="*/ f4 1 31"/>
                  <a:gd name="f12" fmla="val f5"/>
                  <a:gd name="f13" fmla="val f6"/>
                  <a:gd name="f14" fmla="val f7"/>
                  <a:gd name="f15" fmla="*/ f9 f0 1"/>
                  <a:gd name="f16" fmla="+- f14 0 f12"/>
                  <a:gd name="f17" fmla="+- f13 0 f12"/>
                  <a:gd name="f18" fmla="*/ f15 1 f2"/>
                  <a:gd name="f19" fmla="*/ f17 1 39"/>
                  <a:gd name="f20" fmla="*/ f16 1 31"/>
                  <a:gd name="f21" fmla="*/ 36 f17 1"/>
                  <a:gd name="f22" fmla="*/ 0 f16 1"/>
                  <a:gd name="f23" fmla="*/ 39 f17 1"/>
                  <a:gd name="f24" fmla="*/ 31 f16 1"/>
                  <a:gd name="f25" fmla="*/ 0 f17 1"/>
                  <a:gd name="f26" fmla="+- f18 0 f1"/>
                  <a:gd name="f27" fmla="*/ f21 1 39"/>
                  <a:gd name="f28" fmla="*/ f22 1 31"/>
                  <a:gd name="f29" fmla="*/ f23 1 39"/>
                  <a:gd name="f30" fmla="*/ f24 1 31"/>
                  <a:gd name="f31" fmla="*/ f25 1 39"/>
                  <a:gd name="f32" fmla="*/ 0 1 f19"/>
                  <a:gd name="f33" fmla="*/ f13 1 f19"/>
                  <a:gd name="f34" fmla="*/ 0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6"/>
                  </a:cxn>
                  <a:cxn ang="f26">
                    <a:pos x="f47" y="f48"/>
                  </a:cxn>
                  <a:cxn ang="f26">
                    <a:pos x="f49" y="f48"/>
                  </a:cxn>
                  <a:cxn ang="f26">
                    <a:pos x="f49" y="f46"/>
                  </a:cxn>
                  <a:cxn ang="f26">
                    <a:pos x="f45" y="f46"/>
                  </a:cxn>
                </a:cxnLst>
                <a:rect l="f41" t="f44" r="f42" b="f43"/>
                <a:pathLst>
                  <a:path w="39" h="31">
                    <a:moveTo>
                      <a:pt x="f8" y="f5"/>
                    </a:moveTo>
                    <a:lnTo>
                      <a:pt x="f6" y="f5"/>
                    </a:lnTo>
                    <a:lnTo>
                      <a:pt x="f6" y="f7"/>
                    </a:lnTo>
                    <a:lnTo>
                      <a:pt x="f5" y="f7"/>
                    </a:lnTo>
                    <a:lnTo>
                      <a:pt x="f5" y="f5"/>
                    </a:lnTo>
                    <a:lnTo>
                      <a:pt x="f8" y="f5"/>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218" name="Line 35">
                <a:extLst>
                  <a:ext uri="{FF2B5EF4-FFF2-40B4-BE49-F238E27FC236}">
                    <a16:creationId xmlns:a16="http://schemas.microsoft.com/office/drawing/2014/main" id="{A05BD517-83CB-4498-963B-9092CDB1971D}"/>
                  </a:ext>
                </a:extLst>
              </p:cNvPr>
              <p:cNvSpPr/>
              <p:nvPr/>
            </p:nvSpPr>
            <p:spPr>
              <a:xfrm flipH="1">
                <a:off x="3660617" y="6308857"/>
                <a:ext cx="72859"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219" name="Line 36">
                <a:extLst>
                  <a:ext uri="{FF2B5EF4-FFF2-40B4-BE49-F238E27FC236}">
                    <a16:creationId xmlns:a16="http://schemas.microsoft.com/office/drawing/2014/main" id="{60129C3D-C5E9-4922-AEB0-7D20AC67176A}"/>
                  </a:ext>
                </a:extLst>
              </p:cNvPr>
              <p:cNvSpPr/>
              <p:nvPr/>
            </p:nvSpPr>
            <p:spPr>
              <a:xfrm flipH="1">
                <a:off x="3660617" y="6348066"/>
                <a:ext cx="5497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220" name="Line 37">
                <a:extLst>
                  <a:ext uri="{FF2B5EF4-FFF2-40B4-BE49-F238E27FC236}">
                    <a16:creationId xmlns:a16="http://schemas.microsoft.com/office/drawing/2014/main" id="{E4061945-D132-495A-A1D6-10F67999F1AF}"/>
                  </a:ext>
                </a:extLst>
              </p:cNvPr>
              <p:cNvSpPr/>
              <p:nvPr/>
            </p:nvSpPr>
            <p:spPr>
              <a:xfrm flipH="1">
                <a:off x="3660617" y="6384615"/>
                <a:ext cx="72859"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221" name="Line 38">
                <a:extLst>
                  <a:ext uri="{FF2B5EF4-FFF2-40B4-BE49-F238E27FC236}">
                    <a16:creationId xmlns:a16="http://schemas.microsoft.com/office/drawing/2014/main" id="{1ED02C0D-CB0E-450D-9EE9-DFA7E7D88A01}"/>
                  </a:ext>
                </a:extLst>
              </p:cNvPr>
              <p:cNvSpPr/>
              <p:nvPr/>
            </p:nvSpPr>
            <p:spPr>
              <a:xfrm flipH="1">
                <a:off x="3782488" y="6308857"/>
                <a:ext cx="72859"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222" name="Line 39">
                <a:extLst>
                  <a:ext uri="{FF2B5EF4-FFF2-40B4-BE49-F238E27FC236}">
                    <a16:creationId xmlns:a16="http://schemas.microsoft.com/office/drawing/2014/main" id="{D0AC64D1-0750-4AC5-A7EF-293BE54B717E}"/>
                  </a:ext>
                </a:extLst>
              </p:cNvPr>
              <p:cNvSpPr/>
              <p:nvPr/>
            </p:nvSpPr>
            <p:spPr>
              <a:xfrm flipH="1">
                <a:off x="3782488" y="6348066"/>
                <a:ext cx="55641"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223" name="Line 40">
                <a:extLst>
                  <a:ext uri="{FF2B5EF4-FFF2-40B4-BE49-F238E27FC236}">
                    <a16:creationId xmlns:a16="http://schemas.microsoft.com/office/drawing/2014/main" id="{E2988248-94CE-4C91-AA70-FF4C8298A950}"/>
                  </a:ext>
                </a:extLst>
              </p:cNvPr>
              <p:cNvSpPr/>
              <p:nvPr/>
            </p:nvSpPr>
            <p:spPr>
              <a:xfrm flipH="1">
                <a:off x="3782488" y="6384615"/>
                <a:ext cx="72859"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grpSp>
        <p:grpSp>
          <p:nvGrpSpPr>
            <p:cNvPr id="200" name="Group 182">
              <a:extLst>
                <a:ext uri="{FF2B5EF4-FFF2-40B4-BE49-F238E27FC236}">
                  <a16:creationId xmlns:a16="http://schemas.microsoft.com/office/drawing/2014/main" id="{F0A1233B-CF22-447B-832E-8E3AEF25961E}"/>
                </a:ext>
              </a:extLst>
            </p:cNvPr>
            <p:cNvGrpSpPr/>
            <p:nvPr/>
          </p:nvGrpSpPr>
          <p:grpSpPr>
            <a:xfrm>
              <a:off x="3602013" y="5374450"/>
              <a:ext cx="303955" cy="249438"/>
              <a:chOff x="3602013" y="5374450"/>
              <a:chExt cx="303955" cy="249438"/>
            </a:xfrm>
          </p:grpSpPr>
          <p:sp>
            <p:nvSpPr>
              <p:cNvPr id="206" name="Oval 5">
                <a:extLst>
                  <a:ext uri="{FF2B5EF4-FFF2-40B4-BE49-F238E27FC236}">
                    <a16:creationId xmlns:a16="http://schemas.microsoft.com/office/drawing/2014/main" id="{38586E36-5638-4610-B489-4EBE57F2730B}"/>
                  </a:ext>
                </a:extLst>
              </p:cNvPr>
              <p:cNvSpPr/>
              <p:nvPr/>
            </p:nvSpPr>
            <p:spPr>
              <a:xfrm>
                <a:off x="3612410" y="5374450"/>
                <a:ext cx="80531" cy="797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207" name="Oval 6">
                <a:extLst>
                  <a:ext uri="{FF2B5EF4-FFF2-40B4-BE49-F238E27FC236}">
                    <a16:creationId xmlns:a16="http://schemas.microsoft.com/office/drawing/2014/main" id="{E5E8B390-D5CC-4438-9379-9EED7B06D41A}"/>
                  </a:ext>
                </a:extLst>
              </p:cNvPr>
              <p:cNvSpPr/>
              <p:nvPr/>
            </p:nvSpPr>
            <p:spPr>
              <a:xfrm>
                <a:off x="3815041" y="5374450"/>
                <a:ext cx="80531" cy="797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208" name="Freeform 7">
                <a:extLst>
                  <a:ext uri="{FF2B5EF4-FFF2-40B4-BE49-F238E27FC236}">
                    <a16:creationId xmlns:a16="http://schemas.microsoft.com/office/drawing/2014/main" id="{152ACF2A-214C-4ABA-A36A-F8B3B105999D}"/>
                  </a:ext>
                </a:extLst>
              </p:cNvPr>
              <p:cNvSpPr/>
              <p:nvPr/>
            </p:nvSpPr>
            <p:spPr>
              <a:xfrm>
                <a:off x="3602013" y="5454213"/>
                <a:ext cx="101315" cy="49377"/>
              </a:xfrm>
              <a:custGeom>
                <a:avLst/>
                <a:gdLst>
                  <a:gd name="f0" fmla="val 10800000"/>
                  <a:gd name="f1" fmla="val 5400000"/>
                  <a:gd name="f2" fmla="val 180"/>
                  <a:gd name="f3" fmla="val w"/>
                  <a:gd name="f4" fmla="val h"/>
                  <a:gd name="f5" fmla="val 0"/>
                  <a:gd name="f6" fmla="val 40"/>
                  <a:gd name="f7" fmla="val 20"/>
                  <a:gd name="f8" fmla="val 9"/>
                  <a:gd name="f9" fmla="val 31"/>
                  <a:gd name="f10" fmla="+- 0 0 -90"/>
                  <a:gd name="f11" fmla="*/ f3 1 40"/>
                  <a:gd name="f12" fmla="*/ f4 1 20"/>
                  <a:gd name="f13" fmla="val f5"/>
                  <a:gd name="f14" fmla="val f6"/>
                  <a:gd name="f15" fmla="val f7"/>
                  <a:gd name="f16" fmla="*/ f10 f0 1"/>
                  <a:gd name="f17" fmla="+- f15 0 f13"/>
                  <a:gd name="f18" fmla="+- f14 0 f13"/>
                  <a:gd name="f19" fmla="*/ f16 1 f2"/>
                  <a:gd name="f20" fmla="*/ f18 1 40"/>
                  <a:gd name="f21" fmla="*/ f17 1 20"/>
                  <a:gd name="f22" fmla="*/ 40 f18 1"/>
                  <a:gd name="f23" fmla="*/ 20 f17 1"/>
                  <a:gd name="f24" fmla="*/ 20 f18 1"/>
                  <a:gd name="f25" fmla="*/ 0 f17 1"/>
                  <a:gd name="f26" fmla="*/ 0 f18 1"/>
                  <a:gd name="f27" fmla="+- f19 0 f1"/>
                  <a:gd name="f28" fmla="*/ f22 1 40"/>
                  <a:gd name="f29" fmla="*/ f23 1 20"/>
                  <a:gd name="f30" fmla="*/ f24 1 40"/>
                  <a:gd name="f31" fmla="*/ f25 1 20"/>
                  <a:gd name="f32" fmla="*/ f26 1 40"/>
                  <a:gd name="f33" fmla="*/ 0 1 f20"/>
                  <a:gd name="f34" fmla="*/ f14 1 f20"/>
                  <a:gd name="f35" fmla="*/ 0 1 f21"/>
                  <a:gd name="f36" fmla="*/ f15 1 f21"/>
                  <a:gd name="f37" fmla="*/ f28 1 f20"/>
                  <a:gd name="f38" fmla="*/ f29 1 f21"/>
                  <a:gd name="f39" fmla="*/ f30 1 f20"/>
                  <a:gd name="f40" fmla="*/ f31 1 f21"/>
                  <a:gd name="f41" fmla="*/ f32 1 f20"/>
                  <a:gd name="f42" fmla="*/ f33 f11 1"/>
                  <a:gd name="f43" fmla="*/ f34 f11 1"/>
                  <a:gd name="f44" fmla="*/ f36 f12 1"/>
                  <a:gd name="f45" fmla="*/ f35 f12 1"/>
                  <a:gd name="f46" fmla="*/ f37 f11 1"/>
                  <a:gd name="f47" fmla="*/ f38 f12 1"/>
                  <a:gd name="f48" fmla="*/ f39 f11 1"/>
                  <a:gd name="f49" fmla="*/ f40 f12 1"/>
                  <a:gd name="f50" fmla="*/ f41 f11 1"/>
                </a:gdLst>
                <a:ahLst/>
                <a:cxnLst>
                  <a:cxn ang="3cd4">
                    <a:pos x="hc" y="t"/>
                  </a:cxn>
                  <a:cxn ang="0">
                    <a:pos x="r" y="vc"/>
                  </a:cxn>
                  <a:cxn ang="cd4">
                    <a:pos x="hc" y="b"/>
                  </a:cxn>
                  <a:cxn ang="cd2">
                    <a:pos x="l" y="vc"/>
                  </a:cxn>
                  <a:cxn ang="f27">
                    <a:pos x="f46" y="f47"/>
                  </a:cxn>
                  <a:cxn ang="f27">
                    <a:pos x="f48" y="f49"/>
                  </a:cxn>
                  <a:cxn ang="f27">
                    <a:pos x="f50" y="f47"/>
                  </a:cxn>
                </a:cxnLst>
                <a:rect l="f42" t="f45" r="f43" b="f44"/>
                <a:pathLst>
                  <a:path w="40" h="20">
                    <a:moveTo>
                      <a:pt x="f6" y="f7"/>
                    </a:moveTo>
                    <a:cubicBezTo>
                      <a:pt x="f6" y="f8"/>
                      <a:pt x="f9" y="f5"/>
                      <a:pt x="f7" y="f5"/>
                    </a:cubicBezTo>
                    <a:cubicBezTo>
                      <a:pt x="f8" y="f5"/>
                      <a:pt x="f5" y="f8"/>
                      <a:pt x="f5" y="f7"/>
                    </a:cubicBezTo>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209" name="Oval 8">
                <a:extLst>
                  <a:ext uri="{FF2B5EF4-FFF2-40B4-BE49-F238E27FC236}">
                    <a16:creationId xmlns:a16="http://schemas.microsoft.com/office/drawing/2014/main" id="{09034966-D000-4618-830B-43C21132FB0E}"/>
                  </a:ext>
                </a:extLst>
              </p:cNvPr>
              <p:cNvSpPr/>
              <p:nvPr/>
            </p:nvSpPr>
            <p:spPr>
              <a:xfrm>
                <a:off x="3703329" y="5454213"/>
                <a:ext cx="101315" cy="10002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210" name="Freeform 9">
                <a:extLst>
                  <a:ext uri="{FF2B5EF4-FFF2-40B4-BE49-F238E27FC236}">
                    <a16:creationId xmlns:a16="http://schemas.microsoft.com/office/drawing/2014/main" id="{072FF03D-2373-476A-97E5-200475DA0F3D}"/>
                  </a:ext>
                </a:extLst>
              </p:cNvPr>
              <p:cNvSpPr/>
              <p:nvPr/>
            </p:nvSpPr>
            <p:spPr>
              <a:xfrm>
                <a:off x="3682544" y="5554248"/>
                <a:ext cx="142884" cy="69640"/>
              </a:xfrm>
              <a:custGeom>
                <a:avLst/>
                <a:gdLst>
                  <a:gd name="f0" fmla="val 10800000"/>
                  <a:gd name="f1" fmla="val 5400000"/>
                  <a:gd name="f2" fmla="val 180"/>
                  <a:gd name="f3" fmla="val w"/>
                  <a:gd name="f4" fmla="val h"/>
                  <a:gd name="f5" fmla="val 0"/>
                  <a:gd name="f6" fmla="val 56"/>
                  <a:gd name="f7" fmla="val 28"/>
                  <a:gd name="f8" fmla="val 13"/>
                  <a:gd name="f9" fmla="val 44"/>
                  <a:gd name="f10" fmla="val 12"/>
                  <a:gd name="f11" fmla="+- 0 0 -90"/>
                  <a:gd name="f12" fmla="*/ f3 1 56"/>
                  <a:gd name="f13" fmla="*/ f4 1 28"/>
                  <a:gd name="f14" fmla="val f5"/>
                  <a:gd name="f15" fmla="val f6"/>
                  <a:gd name="f16" fmla="val f7"/>
                  <a:gd name="f17" fmla="*/ f11 f0 1"/>
                  <a:gd name="f18" fmla="+- f16 0 f14"/>
                  <a:gd name="f19" fmla="+- f15 0 f14"/>
                  <a:gd name="f20" fmla="*/ f17 1 f2"/>
                  <a:gd name="f21" fmla="*/ f19 1 56"/>
                  <a:gd name="f22" fmla="*/ f18 1 28"/>
                  <a:gd name="f23" fmla="*/ 56 f19 1"/>
                  <a:gd name="f24" fmla="*/ 28 f18 1"/>
                  <a:gd name="f25" fmla="*/ 28 f19 1"/>
                  <a:gd name="f26" fmla="*/ 0 f18 1"/>
                  <a:gd name="f27" fmla="*/ 0 f19 1"/>
                  <a:gd name="f28" fmla="+- f20 0 f1"/>
                  <a:gd name="f29" fmla="*/ f23 1 56"/>
                  <a:gd name="f30" fmla="*/ f24 1 28"/>
                  <a:gd name="f31" fmla="*/ f25 1 56"/>
                  <a:gd name="f32" fmla="*/ f26 1 28"/>
                  <a:gd name="f33" fmla="*/ f27 1 56"/>
                  <a:gd name="f34" fmla="*/ 0 1 f21"/>
                  <a:gd name="f35" fmla="*/ f15 1 f21"/>
                  <a:gd name="f36" fmla="*/ 0 1 f22"/>
                  <a:gd name="f37" fmla="*/ f16 1 f22"/>
                  <a:gd name="f38" fmla="*/ f29 1 f21"/>
                  <a:gd name="f39" fmla="*/ f30 1 f22"/>
                  <a:gd name="f40" fmla="*/ f31 1 f21"/>
                  <a:gd name="f41" fmla="*/ f32 1 f22"/>
                  <a:gd name="f42" fmla="*/ f33 1 f21"/>
                  <a:gd name="f43" fmla="*/ f34 f12 1"/>
                  <a:gd name="f44" fmla="*/ f35 f12 1"/>
                  <a:gd name="f45" fmla="*/ f37 f13 1"/>
                  <a:gd name="f46" fmla="*/ f36 f13 1"/>
                  <a:gd name="f47" fmla="*/ f38 f12 1"/>
                  <a:gd name="f48" fmla="*/ f39 f13 1"/>
                  <a:gd name="f49" fmla="*/ f40 f12 1"/>
                  <a:gd name="f50" fmla="*/ f41 f13 1"/>
                  <a:gd name="f51" fmla="*/ f42 f12 1"/>
                </a:gdLst>
                <a:ahLst/>
                <a:cxnLst>
                  <a:cxn ang="3cd4">
                    <a:pos x="hc" y="t"/>
                  </a:cxn>
                  <a:cxn ang="0">
                    <a:pos x="r" y="vc"/>
                  </a:cxn>
                  <a:cxn ang="cd4">
                    <a:pos x="hc" y="b"/>
                  </a:cxn>
                  <a:cxn ang="cd2">
                    <a:pos x="l" y="vc"/>
                  </a:cxn>
                  <a:cxn ang="f28">
                    <a:pos x="f47" y="f48"/>
                  </a:cxn>
                  <a:cxn ang="f28">
                    <a:pos x="f49" y="f50"/>
                  </a:cxn>
                  <a:cxn ang="f28">
                    <a:pos x="f51" y="f48"/>
                  </a:cxn>
                </a:cxnLst>
                <a:rect l="f43" t="f46" r="f44" b="f45"/>
                <a:pathLst>
                  <a:path w="56" h="28">
                    <a:moveTo>
                      <a:pt x="f6" y="f7"/>
                    </a:moveTo>
                    <a:cubicBezTo>
                      <a:pt x="f6" y="f8"/>
                      <a:pt x="f9" y="f5"/>
                      <a:pt x="f7" y="f5"/>
                    </a:cubicBezTo>
                    <a:cubicBezTo>
                      <a:pt x="f10" y="f5"/>
                      <a:pt x="f5" y="f8"/>
                      <a:pt x="f5" y="f7"/>
                    </a:cubicBezTo>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211" name="Freeform 10">
                <a:extLst>
                  <a:ext uri="{FF2B5EF4-FFF2-40B4-BE49-F238E27FC236}">
                    <a16:creationId xmlns:a16="http://schemas.microsoft.com/office/drawing/2014/main" id="{B51F8E66-AD4E-462C-BDBF-DDDA07D6E765}"/>
                  </a:ext>
                </a:extLst>
              </p:cNvPr>
              <p:cNvSpPr/>
              <p:nvPr/>
            </p:nvSpPr>
            <p:spPr>
              <a:xfrm>
                <a:off x="3804653" y="5454213"/>
                <a:ext cx="101315" cy="49377"/>
              </a:xfrm>
              <a:custGeom>
                <a:avLst/>
                <a:gdLst>
                  <a:gd name="f0" fmla="val 10800000"/>
                  <a:gd name="f1" fmla="val 5400000"/>
                  <a:gd name="f2" fmla="val 180"/>
                  <a:gd name="f3" fmla="val w"/>
                  <a:gd name="f4" fmla="val h"/>
                  <a:gd name="f5" fmla="val 0"/>
                  <a:gd name="f6" fmla="val 40"/>
                  <a:gd name="f7" fmla="val 20"/>
                  <a:gd name="f8" fmla="val 9"/>
                  <a:gd name="f9" fmla="val 31"/>
                  <a:gd name="f10" fmla="+- 0 0 -90"/>
                  <a:gd name="f11" fmla="*/ f3 1 40"/>
                  <a:gd name="f12" fmla="*/ f4 1 20"/>
                  <a:gd name="f13" fmla="val f5"/>
                  <a:gd name="f14" fmla="val f6"/>
                  <a:gd name="f15" fmla="val f7"/>
                  <a:gd name="f16" fmla="*/ f10 f0 1"/>
                  <a:gd name="f17" fmla="+- f15 0 f13"/>
                  <a:gd name="f18" fmla="+- f14 0 f13"/>
                  <a:gd name="f19" fmla="*/ f16 1 f2"/>
                  <a:gd name="f20" fmla="*/ f18 1 40"/>
                  <a:gd name="f21" fmla="*/ f17 1 20"/>
                  <a:gd name="f22" fmla="*/ 40 f18 1"/>
                  <a:gd name="f23" fmla="*/ 20 f17 1"/>
                  <a:gd name="f24" fmla="*/ 20 f18 1"/>
                  <a:gd name="f25" fmla="*/ 0 f17 1"/>
                  <a:gd name="f26" fmla="*/ 0 f18 1"/>
                  <a:gd name="f27" fmla="+- f19 0 f1"/>
                  <a:gd name="f28" fmla="*/ f22 1 40"/>
                  <a:gd name="f29" fmla="*/ f23 1 20"/>
                  <a:gd name="f30" fmla="*/ f24 1 40"/>
                  <a:gd name="f31" fmla="*/ f25 1 20"/>
                  <a:gd name="f32" fmla="*/ f26 1 40"/>
                  <a:gd name="f33" fmla="*/ 0 1 f20"/>
                  <a:gd name="f34" fmla="*/ f14 1 f20"/>
                  <a:gd name="f35" fmla="*/ 0 1 f21"/>
                  <a:gd name="f36" fmla="*/ f15 1 f21"/>
                  <a:gd name="f37" fmla="*/ f28 1 f20"/>
                  <a:gd name="f38" fmla="*/ f29 1 f21"/>
                  <a:gd name="f39" fmla="*/ f30 1 f20"/>
                  <a:gd name="f40" fmla="*/ f31 1 f21"/>
                  <a:gd name="f41" fmla="*/ f32 1 f20"/>
                  <a:gd name="f42" fmla="*/ f33 f11 1"/>
                  <a:gd name="f43" fmla="*/ f34 f11 1"/>
                  <a:gd name="f44" fmla="*/ f36 f12 1"/>
                  <a:gd name="f45" fmla="*/ f35 f12 1"/>
                  <a:gd name="f46" fmla="*/ f37 f11 1"/>
                  <a:gd name="f47" fmla="*/ f38 f12 1"/>
                  <a:gd name="f48" fmla="*/ f39 f11 1"/>
                  <a:gd name="f49" fmla="*/ f40 f12 1"/>
                  <a:gd name="f50" fmla="*/ f41 f11 1"/>
                </a:gdLst>
                <a:ahLst/>
                <a:cxnLst>
                  <a:cxn ang="3cd4">
                    <a:pos x="hc" y="t"/>
                  </a:cxn>
                  <a:cxn ang="0">
                    <a:pos x="r" y="vc"/>
                  </a:cxn>
                  <a:cxn ang="cd4">
                    <a:pos x="hc" y="b"/>
                  </a:cxn>
                  <a:cxn ang="cd2">
                    <a:pos x="l" y="vc"/>
                  </a:cxn>
                  <a:cxn ang="f27">
                    <a:pos x="f46" y="f47"/>
                  </a:cxn>
                  <a:cxn ang="f27">
                    <a:pos x="f48" y="f49"/>
                  </a:cxn>
                  <a:cxn ang="f27">
                    <a:pos x="f50" y="f47"/>
                  </a:cxn>
                </a:cxnLst>
                <a:rect l="f42" t="f45" r="f43" b="f44"/>
                <a:pathLst>
                  <a:path w="40" h="20">
                    <a:moveTo>
                      <a:pt x="f6" y="f7"/>
                    </a:moveTo>
                    <a:cubicBezTo>
                      <a:pt x="f6" y="f8"/>
                      <a:pt x="f9" y="f5"/>
                      <a:pt x="f7" y="f5"/>
                    </a:cubicBezTo>
                    <a:cubicBezTo>
                      <a:pt x="f8" y="f5"/>
                      <a:pt x="f5" y="f8"/>
                      <a:pt x="f5" y="f7"/>
                    </a:cubicBezTo>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grpSp>
        <p:grpSp>
          <p:nvGrpSpPr>
            <p:cNvPr id="201" name="Group 189">
              <a:extLst>
                <a:ext uri="{FF2B5EF4-FFF2-40B4-BE49-F238E27FC236}">
                  <a16:creationId xmlns:a16="http://schemas.microsoft.com/office/drawing/2014/main" id="{3EE94D63-2FB5-437E-93EA-D6684BEA95CD}"/>
                </a:ext>
              </a:extLst>
            </p:cNvPr>
            <p:cNvGrpSpPr/>
            <p:nvPr/>
          </p:nvGrpSpPr>
          <p:grpSpPr>
            <a:xfrm>
              <a:off x="3972482" y="5714085"/>
              <a:ext cx="327465" cy="322764"/>
              <a:chOff x="3972482" y="5714085"/>
              <a:chExt cx="327465" cy="322764"/>
            </a:xfrm>
          </p:grpSpPr>
          <p:sp>
            <p:nvSpPr>
              <p:cNvPr id="202" name="Freeform 44">
                <a:extLst>
                  <a:ext uri="{FF2B5EF4-FFF2-40B4-BE49-F238E27FC236}">
                    <a16:creationId xmlns:a16="http://schemas.microsoft.com/office/drawing/2014/main" id="{709FDC6C-605C-4394-AFA6-A647F15C9A7D}"/>
                  </a:ext>
                </a:extLst>
              </p:cNvPr>
              <p:cNvSpPr/>
              <p:nvPr/>
            </p:nvSpPr>
            <p:spPr>
              <a:xfrm>
                <a:off x="3972482" y="5714085"/>
                <a:ext cx="120353" cy="131298"/>
              </a:xfrm>
              <a:custGeom>
                <a:avLst/>
                <a:gdLst>
                  <a:gd name="f0" fmla="val 10800000"/>
                  <a:gd name="f1" fmla="val 5400000"/>
                  <a:gd name="f2" fmla="val 180"/>
                  <a:gd name="f3" fmla="val w"/>
                  <a:gd name="f4" fmla="val h"/>
                  <a:gd name="f5" fmla="val 0"/>
                  <a:gd name="f6" fmla="val 82"/>
                  <a:gd name="f7" fmla="val 76"/>
                  <a:gd name="f8" fmla="val 79"/>
                  <a:gd name="f9" fmla="val 6"/>
                  <a:gd name="f10" fmla="val 2"/>
                  <a:gd name="f11" fmla="val 5"/>
                  <a:gd name="f12" fmla="+- 0 0 -90"/>
                  <a:gd name="f13" fmla="*/ f3 1 82"/>
                  <a:gd name="f14" fmla="*/ f4 1 82"/>
                  <a:gd name="f15" fmla="val f5"/>
                  <a:gd name="f16" fmla="val f6"/>
                  <a:gd name="f17" fmla="*/ f12 f0 1"/>
                  <a:gd name="f18" fmla="+- f16 0 f15"/>
                  <a:gd name="f19" fmla="*/ f17 1 f2"/>
                  <a:gd name="f20" fmla="*/ f18 1 82"/>
                  <a:gd name="f21" fmla="*/ 82 f18 1"/>
                  <a:gd name="f22" fmla="*/ 76 f18 1"/>
                  <a:gd name="f23" fmla="*/ 6 f18 1"/>
                  <a:gd name="f24" fmla="*/ 0 f18 1"/>
                  <a:gd name="f25" fmla="*/ 5 f18 1"/>
                  <a:gd name="f26" fmla="+- f19 0 f1"/>
                  <a:gd name="f27" fmla="*/ f21 1 82"/>
                  <a:gd name="f28" fmla="*/ f22 1 82"/>
                  <a:gd name="f29" fmla="*/ f23 1 82"/>
                  <a:gd name="f30" fmla="*/ f24 1 82"/>
                  <a:gd name="f31" fmla="*/ f25 1 82"/>
                  <a:gd name="f32" fmla="*/ 0 1 f20"/>
                  <a:gd name="f33" fmla="*/ f16 1 f20"/>
                  <a:gd name="f34" fmla="*/ f27 1 f20"/>
                  <a:gd name="f35" fmla="*/ f28 1 f20"/>
                  <a:gd name="f36" fmla="*/ f29 1 f20"/>
                  <a:gd name="f37" fmla="*/ f30 1 f20"/>
                  <a:gd name="f38" fmla="*/ f31 1 f20"/>
                  <a:gd name="f39" fmla="*/ f32 f13 1"/>
                  <a:gd name="f40" fmla="*/ f33 f13 1"/>
                  <a:gd name="f41" fmla="*/ f33 f14 1"/>
                  <a:gd name="f42" fmla="*/ f32 f14 1"/>
                  <a:gd name="f43" fmla="*/ f34 f13 1"/>
                  <a:gd name="f44" fmla="*/ f35 f14 1"/>
                  <a:gd name="f45" fmla="*/ f35 f13 1"/>
                  <a:gd name="f46" fmla="*/ f34 f14 1"/>
                  <a:gd name="f47" fmla="*/ f36 f13 1"/>
                  <a:gd name="f48" fmla="*/ f37 f13 1"/>
                  <a:gd name="f49" fmla="*/ f38 f14 1"/>
                  <a:gd name="f50" fmla="*/ f37 f14 1"/>
                </a:gdLst>
                <a:ahLst/>
                <a:cxnLst>
                  <a:cxn ang="3cd4">
                    <a:pos x="hc" y="t"/>
                  </a:cxn>
                  <a:cxn ang="0">
                    <a:pos x="r" y="vc"/>
                  </a:cxn>
                  <a:cxn ang="cd4">
                    <a:pos x="hc" y="b"/>
                  </a:cxn>
                  <a:cxn ang="cd2">
                    <a:pos x="l" y="vc"/>
                  </a:cxn>
                  <a:cxn ang="f26">
                    <a:pos x="f43" y="f44"/>
                  </a:cxn>
                  <a:cxn ang="f26">
                    <a:pos x="f45" y="f46"/>
                  </a:cxn>
                  <a:cxn ang="f26">
                    <a:pos x="f47" y="f46"/>
                  </a:cxn>
                  <a:cxn ang="f26">
                    <a:pos x="f48" y="f44"/>
                  </a:cxn>
                  <a:cxn ang="f26">
                    <a:pos x="f48" y="f49"/>
                  </a:cxn>
                  <a:cxn ang="f26">
                    <a:pos x="f47" y="f50"/>
                  </a:cxn>
                  <a:cxn ang="f26">
                    <a:pos x="f45" y="f50"/>
                  </a:cxn>
                  <a:cxn ang="f26">
                    <a:pos x="f43" y="f49"/>
                  </a:cxn>
                  <a:cxn ang="f26">
                    <a:pos x="f43" y="f44"/>
                  </a:cxn>
                </a:cxnLst>
                <a:rect l="f39" t="f42" r="f40" b="f41"/>
                <a:pathLst>
                  <a:path w="82" h="82">
                    <a:moveTo>
                      <a:pt x="f6" y="f7"/>
                    </a:moveTo>
                    <a:cubicBezTo>
                      <a:pt x="f6" y="f8"/>
                      <a:pt x="f8" y="f6"/>
                      <a:pt x="f7" y="f6"/>
                    </a:cubicBezTo>
                    <a:cubicBezTo>
                      <a:pt x="f9" y="f6"/>
                      <a:pt x="f9" y="f6"/>
                      <a:pt x="f9" y="f6"/>
                    </a:cubicBezTo>
                    <a:cubicBezTo>
                      <a:pt x="f10" y="f6"/>
                      <a:pt x="f5" y="f8"/>
                      <a:pt x="f5" y="f7"/>
                    </a:cubicBezTo>
                    <a:cubicBezTo>
                      <a:pt x="f5" y="f11"/>
                      <a:pt x="f5" y="f11"/>
                      <a:pt x="f5" y="f11"/>
                    </a:cubicBezTo>
                    <a:cubicBezTo>
                      <a:pt x="f5" y="f10"/>
                      <a:pt x="f10" y="f5"/>
                      <a:pt x="f9" y="f5"/>
                    </a:cubicBezTo>
                    <a:cubicBezTo>
                      <a:pt x="f7" y="f5"/>
                      <a:pt x="f7" y="f5"/>
                      <a:pt x="f7" y="f5"/>
                    </a:cubicBezTo>
                    <a:cubicBezTo>
                      <a:pt x="f8" y="f5"/>
                      <a:pt x="f6" y="f10"/>
                      <a:pt x="f6" y="f11"/>
                    </a:cubicBezTo>
                    <a:lnTo>
                      <a:pt x="f6" y="f7"/>
                    </a:lnTo>
                    <a:close/>
                  </a:path>
                </a:pathLst>
              </a:custGeom>
              <a:solidFill>
                <a:srgbClr val="757575"/>
              </a:solid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002050"/>
                  </a:solidFill>
                  <a:effectLst/>
                  <a:uLnTx/>
                  <a:uFillTx/>
                  <a:latin typeface="Segoe UI Semilight"/>
                  <a:ea typeface="+mn-ea"/>
                  <a:cs typeface="+mn-cs"/>
                </a:endParaRPr>
              </a:p>
            </p:txBody>
          </p:sp>
          <p:sp>
            <p:nvSpPr>
              <p:cNvPr id="203" name="Freeform 45">
                <a:extLst>
                  <a:ext uri="{FF2B5EF4-FFF2-40B4-BE49-F238E27FC236}">
                    <a16:creationId xmlns:a16="http://schemas.microsoft.com/office/drawing/2014/main" id="{F09300B6-9FAC-4FFA-A21A-818C04306E17}"/>
                  </a:ext>
                </a:extLst>
              </p:cNvPr>
              <p:cNvSpPr/>
              <p:nvPr/>
            </p:nvSpPr>
            <p:spPr>
              <a:xfrm>
                <a:off x="3972482" y="5867265"/>
                <a:ext cx="120353" cy="65644"/>
              </a:xfrm>
              <a:custGeom>
                <a:avLst/>
                <a:gdLst>
                  <a:gd name="f0" fmla="val 10800000"/>
                  <a:gd name="f1" fmla="val 5400000"/>
                  <a:gd name="f2" fmla="val 180"/>
                  <a:gd name="f3" fmla="val w"/>
                  <a:gd name="f4" fmla="val h"/>
                  <a:gd name="f5" fmla="val 0"/>
                  <a:gd name="f6" fmla="val 82"/>
                  <a:gd name="f7" fmla="val 41"/>
                  <a:gd name="f8" fmla="val 38"/>
                  <a:gd name="f9" fmla="val 39"/>
                  <a:gd name="f10" fmla="val 79"/>
                  <a:gd name="f11" fmla="val 76"/>
                  <a:gd name="f12" fmla="val 6"/>
                  <a:gd name="f13" fmla="val 2"/>
                  <a:gd name="f14" fmla="val 3"/>
                  <a:gd name="f15" fmla="val 1"/>
                  <a:gd name="f16" fmla="+- 0 0 -90"/>
                  <a:gd name="f17" fmla="*/ f3 1 82"/>
                  <a:gd name="f18" fmla="*/ f4 1 41"/>
                  <a:gd name="f19" fmla="val f5"/>
                  <a:gd name="f20" fmla="val f6"/>
                  <a:gd name="f21" fmla="val f7"/>
                  <a:gd name="f22" fmla="*/ f16 f0 1"/>
                  <a:gd name="f23" fmla="+- f21 0 f19"/>
                  <a:gd name="f24" fmla="+- f20 0 f19"/>
                  <a:gd name="f25" fmla="*/ f22 1 f2"/>
                  <a:gd name="f26" fmla="*/ f24 1 82"/>
                  <a:gd name="f27" fmla="*/ f23 1 41"/>
                  <a:gd name="f28" fmla="*/ 82 f24 1"/>
                  <a:gd name="f29" fmla="*/ 38 f23 1"/>
                  <a:gd name="f30" fmla="*/ 76 f24 1"/>
                  <a:gd name="f31" fmla="*/ 41 f23 1"/>
                  <a:gd name="f32" fmla="*/ 6 f24 1"/>
                  <a:gd name="f33" fmla="*/ 0 f24 1"/>
                  <a:gd name="f34" fmla="*/ 3 f23 1"/>
                  <a:gd name="f35" fmla="*/ 0 f23 1"/>
                  <a:gd name="f36" fmla="+- f25 0 f1"/>
                  <a:gd name="f37" fmla="*/ f28 1 82"/>
                  <a:gd name="f38" fmla="*/ f29 1 41"/>
                  <a:gd name="f39" fmla="*/ f30 1 82"/>
                  <a:gd name="f40" fmla="*/ f31 1 41"/>
                  <a:gd name="f41" fmla="*/ f32 1 82"/>
                  <a:gd name="f42" fmla="*/ f33 1 82"/>
                  <a:gd name="f43" fmla="*/ f34 1 41"/>
                  <a:gd name="f44" fmla="*/ f35 1 41"/>
                  <a:gd name="f45" fmla="*/ 0 1 f26"/>
                  <a:gd name="f46" fmla="*/ f20 1 f26"/>
                  <a:gd name="f47" fmla="*/ 0 1 f27"/>
                  <a:gd name="f48" fmla="*/ f21 1 f27"/>
                  <a:gd name="f49" fmla="*/ f37 1 f26"/>
                  <a:gd name="f50" fmla="*/ f38 1 f27"/>
                  <a:gd name="f51" fmla="*/ f39 1 f26"/>
                  <a:gd name="f52" fmla="*/ f40 1 f27"/>
                  <a:gd name="f53" fmla="*/ f41 1 f26"/>
                  <a:gd name="f54" fmla="*/ f42 1 f26"/>
                  <a:gd name="f55" fmla="*/ f43 1 f27"/>
                  <a:gd name="f56" fmla="*/ f44 1 f27"/>
                  <a:gd name="f57" fmla="*/ f45 f17 1"/>
                  <a:gd name="f58" fmla="*/ f46 f17 1"/>
                  <a:gd name="f59" fmla="*/ f48 f18 1"/>
                  <a:gd name="f60" fmla="*/ f47 f18 1"/>
                  <a:gd name="f61" fmla="*/ f49 f17 1"/>
                  <a:gd name="f62" fmla="*/ f50 f18 1"/>
                  <a:gd name="f63" fmla="*/ f51 f17 1"/>
                  <a:gd name="f64" fmla="*/ f52 f18 1"/>
                  <a:gd name="f65" fmla="*/ f53 f17 1"/>
                  <a:gd name="f66" fmla="*/ f54 f17 1"/>
                  <a:gd name="f67" fmla="*/ f55 f18 1"/>
                  <a:gd name="f68" fmla="*/ f56 f18 1"/>
                </a:gdLst>
                <a:ahLst/>
                <a:cxnLst>
                  <a:cxn ang="3cd4">
                    <a:pos x="hc" y="t"/>
                  </a:cxn>
                  <a:cxn ang="0">
                    <a:pos x="r" y="vc"/>
                  </a:cxn>
                  <a:cxn ang="cd4">
                    <a:pos x="hc" y="b"/>
                  </a:cxn>
                  <a:cxn ang="cd2">
                    <a:pos x="l" y="vc"/>
                  </a:cxn>
                  <a:cxn ang="f36">
                    <a:pos x="f61" y="f62"/>
                  </a:cxn>
                  <a:cxn ang="f36">
                    <a:pos x="f63" y="f64"/>
                  </a:cxn>
                  <a:cxn ang="f36">
                    <a:pos x="f65" y="f64"/>
                  </a:cxn>
                  <a:cxn ang="f36">
                    <a:pos x="f66" y="f62"/>
                  </a:cxn>
                  <a:cxn ang="f36">
                    <a:pos x="f66" y="f67"/>
                  </a:cxn>
                  <a:cxn ang="f36">
                    <a:pos x="f65" y="f68"/>
                  </a:cxn>
                  <a:cxn ang="f36">
                    <a:pos x="f63" y="f68"/>
                  </a:cxn>
                  <a:cxn ang="f36">
                    <a:pos x="f61" y="f67"/>
                  </a:cxn>
                  <a:cxn ang="f36">
                    <a:pos x="f61" y="f62"/>
                  </a:cxn>
                </a:cxnLst>
                <a:rect l="f57" t="f60" r="f58" b="f59"/>
                <a:pathLst>
                  <a:path w="82" h="41">
                    <a:moveTo>
                      <a:pt x="f6" y="f8"/>
                    </a:moveTo>
                    <a:cubicBezTo>
                      <a:pt x="f6" y="f9"/>
                      <a:pt x="f10" y="f7"/>
                      <a:pt x="f11" y="f7"/>
                    </a:cubicBezTo>
                    <a:cubicBezTo>
                      <a:pt x="f12" y="f7"/>
                      <a:pt x="f12" y="f7"/>
                      <a:pt x="f12" y="f7"/>
                    </a:cubicBezTo>
                    <a:cubicBezTo>
                      <a:pt x="f13" y="f7"/>
                      <a:pt x="f5" y="f9"/>
                      <a:pt x="f5" y="f8"/>
                    </a:cubicBezTo>
                    <a:cubicBezTo>
                      <a:pt x="f5" y="f14"/>
                      <a:pt x="f5" y="f14"/>
                      <a:pt x="f5" y="f14"/>
                    </a:cubicBezTo>
                    <a:cubicBezTo>
                      <a:pt x="f5" y="f15"/>
                      <a:pt x="f13" y="f5"/>
                      <a:pt x="f12" y="f5"/>
                    </a:cubicBezTo>
                    <a:cubicBezTo>
                      <a:pt x="f11" y="f5"/>
                      <a:pt x="f11" y="f5"/>
                      <a:pt x="f11" y="f5"/>
                    </a:cubicBezTo>
                    <a:cubicBezTo>
                      <a:pt x="f10" y="f5"/>
                      <a:pt x="f6" y="f15"/>
                      <a:pt x="f6" y="f14"/>
                    </a:cubicBezTo>
                    <a:lnTo>
                      <a:pt x="f6" y="f8"/>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002050"/>
                  </a:solidFill>
                  <a:effectLst/>
                  <a:uLnTx/>
                  <a:uFillTx/>
                  <a:latin typeface="Segoe UI Semilight"/>
                  <a:ea typeface="+mn-ea"/>
                  <a:cs typeface="+mn-cs"/>
                </a:endParaRPr>
              </a:p>
            </p:txBody>
          </p:sp>
          <p:sp>
            <p:nvSpPr>
              <p:cNvPr id="204" name="Freeform 46">
                <a:extLst>
                  <a:ext uri="{FF2B5EF4-FFF2-40B4-BE49-F238E27FC236}">
                    <a16:creationId xmlns:a16="http://schemas.microsoft.com/office/drawing/2014/main" id="{7B3E300D-9B6B-4824-A5CC-BEAD1F719497}"/>
                  </a:ext>
                </a:extLst>
              </p:cNvPr>
              <p:cNvSpPr/>
              <p:nvPr/>
            </p:nvSpPr>
            <p:spPr>
              <a:xfrm>
                <a:off x="4114717" y="5714085"/>
                <a:ext cx="185230" cy="218834"/>
              </a:xfrm>
              <a:custGeom>
                <a:avLst/>
                <a:gdLst>
                  <a:gd name="f0" fmla="val 10800000"/>
                  <a:gd name="f1" fmla="val 5400000"/>
                  <a:gd name="f2" fmla="val 180"/>
                  <a:gd name="f3" fmla="val w"/>
                  <a:gd name="f4" fmla="val h"/>
                  <a:gd name="f5" fmla="val 0"/>
                  <a:gd name="f6" fmla="val 126"/>
                  <a:gd name="f7" fmla="val 137"/>
                  <a:gd name="f8" fmla="val 127"/>
                  <a:gd name="f9" fmla="val 133"/>
                  <a:gd name="f10" fmla="val 122"/>
                  <a:gd name="f11" fmla="val 117"/>
                  <a:gd name="f12" fmla="val 9"/>
                  <a:gd name="f13" fmla="val 4"/>
                  <a:gd name="f14" fmla="+- 0 0 -90"/>
                  <a:gd name="f15" fmla="*/ f3 1 126"/>
                  <a:gd name="f16" fmla="*/ f4 1 137"/>
                  <a:gd name="f17" fmla="val f5"/>
                  <a:gd name="f18" fmla="val f6"/>
                  <a:gd name="f19" fmla="val f7"/>
                  <a:gd name="f20" fmla="*/ f14 f0 1"/>
                  <a:gd name="f21" fmla="+- f19 0 f17"/>
                  <a:gd name="f22" fmla="+- f18 0 f17"/>
                  <a:gd name="f23" fmla="*/ f20 1 f2"/>
                  <a:gd name="f24" fmla="*/ f22 1 126"/>
                  <a:gd name="f25" fmla="*/ f21 1 137"/>
                  <a:gd name="f26" fmla="*/ 126 f22 1"/>
                  <a:gd name="f27" fmla="*/ 127 f21 1"/>
                  <a:gd name="f28" fmla="*/ 117 f22 1"/>
                  <a:gd name="f29" fmla="*/ 137 f21 1"/>
                  <a:gd name="f30" fmla="*/ 9 f22 1"/>
                  <a:gd name="f31" fmla="*/ 0 f22 1"/>
                  <a:gd name="f32" fmla="*/ 9 f21 1"/>
                  <a:gd name="f33" fmla="*/ 0 f21 1"/>
                  <a:gd name="f34" fmla="+- f23 0 f1"/>
                  <a:gd name="f35" fmla="*/ f26 1 126"/>
                  <a:gd name="f36" fmla="*/ f27 1 137"/>
                  <a:gd name="f37" fmla="*/ f28 1 126"/>
                  <a:gd name="f38" fmla="*/ f29 1 137"/>
                  <a:gd name="f39" fmla="*/ f30 1 126"/>
                  <a:gd name="f40" fmla="*/ f31 1 126"/>
                  <a:gd name="f41" fmla="*/ f32 1 137"/>
                  <a:gd name="f42" fmla="*/ f33 1 137"/>
                  <a:gd name="f43" fmla="*/ 0 1 f24"/>
                  <a:gd name="f44" fmla="*/ f18 1 f24"/>
                  <a:gd name="f45" fmla="*/ 0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26" h="137">
                    <a:moveTo>
                      <a:pt x="f6" y="f8"/>
                    </a:moveTo>
                    <a:cubicBezTo>
                      <a:pt x="f6" y="f9"/>
                      <a:pt x="f10" y="f7"/>
                      <a:pt x="f11" y="f7"/>
                    </a:cubicBezTo>
                    <a:cubicBezTo>
                      <a:pt x="f12" y="f7"/>
                      <a:pt x="f12" y="f7"/>
                      <a:pt x="f12" y="f7"/>
                    </a:cubicBezTo>
                    <a:cubicBezTo>
                      <a:pt x="f13" y="f7"/>
                      <a:pt x="f5" y="f9"/>
                      <a:pt x="f5" y="f8"/>
                    </a:cubicBezTo>
                    <a:cubicBezTo>
                      <a:pt x="f5" y="f12"/>
                      <a:pt x="f5" y="f12"/>
                      <a:pt x="f5" y="f12"/>
                    </a:cubicBezTo>
                    <a:cubicBezTo>
                      <a:pt x="f5" y="f13"/>
                      <a:pt x="f13" y="f5"/>
                      <a:pt x="f12" y="f5"/>
                    </a:cubicBezTo>
                    <a:cubicBezTo>
                      <a:pt x="f11" y="f5"/>
                      <a:pt x="f11" y="f5"/>
                      <a:pt x="f11" y="f5"/>
                    </a:cubicBezTo>
                    <a:cubicBezTo>
                      <a:pt x="f10" y="f5"/>
                      <a:pt x="f6" y="f13"/>
                      <a:pt x="f6" y="f12"/>
                    </a:cubicBezTo>
                    <a:lnTo>
                      <a:pt x="f6" y="f8"/>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002050"/>
                  </a:solidFill>
                  <a:effectLst/>
                  <a:uLnTx/>
                  <a:uFillTx/>
                  <a:latin typeface="Segoe UI Semilight"/>
                  <a:ea typeface="+mn-ea"/>
                  <a:cs typeface="+mn-cs"/>
                </a:endParaRPr>
              </a:p>
            </p:txBody>
          </p:sp>
          <p:sp>
            <p:nvSpPr>
              <p:cNvPr id="205" name="Freeform 47">
                <a:extLst>
                  <a:ext uri="{FF2B5EF4-FFF2-40B4-BE49-F238E27FC236}">
                    <a16:creationId xmlns:a16="http://schemas.microsoft.com/office/drawing/2014/main" id="{036042C7-4DD9-4970-96EE-3D0EDECC6B3B}"/>
                  </a:ext>
                </a:extLst>
              </p:cNvPr>
              <p:cNvSpPr/>
              <p:nvPr/>
            </p:nvSpPr>
            <p:spPr>
              <a:xfrm>
                <a:off x="3972482" y="5958696"/>
                <a:ext cx="327464" cy="78153"/>
              </a:xfrm>
              <a:custGeom>
                <a:avLst/>
                <a:gdLst>
                  <a:gd name="f0" fmla="val 10800000"/>
                  <a:gd name="f1" fmla="val 5400000"/>
                  <a:gd name="f2" fmla="val 180"/>
                  <a:gd name="f3" fmla="val w"/>
                  <a:gd name="f4" fmla="val h"/>
                  <a:gd name="f5" fmla="val 0"/>
                  <a:gd name="f6" fmla="val 223"/>
                  <a:gd name="f7" fmla="val 49"/>
                  <a:gd name="f8" fmla="val 46"/>
                  <a:gd name="f9" fmla="val 48"/>
                  <a:gd name="f10" fmla="val 216"/>
                  <a:gd name="f11" fmla="val 208"/>
                  <a:gd name="f12" fmla="val 15"/>
                  <a:gd name="f13" fmla="val 7"/>
                  <a:gd name="f14" fmla="val 3"/>
                  <a:gd name="f15" fmla="val 1"/>
                  <a:gd name="f16" fmla="+- 0 0 -90"/>
                  <a:gd name="f17" fmla="*/ f3 1 223"/>
                  <a:gd name="f18" fmla="*/ f4 1 49"/>
                  <a:gd name="f19" fmla="val f5"/>
                  <a:gd name="f20" fmla="val f6"/>
                  <a:gd name="f21" fmla="val f7"/>
                  <a:gd name="f22" fmla="*/ f16 f0 1"/>
                  <a:gd name="f23" fmla="+- f21 0 f19"/>
                  <a:gd name="f24" fmla="+- f20 0 f19"/>
                  <a:gd name="f25" fmla="*/ f22 1 f2"/>
                  <a:gd name="f26" fmla="*/ f24 1 223"/>
                  <a:gd name="f27" fmla="*/ f23 1 49"/>
                  <a:gd name="f28" fmla="*/ 223 f24 1"/>
                  <a:gd name="f29" fmla="*/ 46 f23 1"/>
                  <a:gd name="f30" fmla="*/ 208 f24 1"/>
                  <a:gd name="f31" fmla="*/ 49 f23 1"/>
                  <a:gd name="f32" fmla="*/ 15 f24 1"/>
                  <a:gd name="f33" fmla="*/ 0 f24 1"/>
                  <a:gd name="f34" fmla="*/ 3 f23 1"/>
                  <a:gd name="f35" fmla="*/ 0 f23 1"/>
                  <a:gd name="f36" fmla="+- f25 0 f1"/>
                  <a:gd name="f37" fmla="*/ f28 1 223"/>
                  <a:gd name="f38" fmla="*/ f29 1 49"/>
                  <a:gd name="f39" fmla="*/ f30 1 223"/>
                  <a:gd name="f40" fmla="*/ f31 1 49"/>
                  <a:gd name="f41" fmla="*/ f32 1 223"/>
                  <a:gd name="f42" fmla="*/ f33 1 223"/>
                  <a:gd name="f43" fmla="*/ f34 1 49"/>
                  <a:gd name="f44" fmla="*/ f35 1 49"/>
                  <a:gd name="f45" fmla="*/ 0 1 f26"/>
                  <a:gd name="f46" fmla="*/ f20 1 f26"/>
                  <a:gd name="f47" fmla="*/ 0 1 f27"/>
                  <a:gd name="f48" fmla="*/ f21 1 f27"/>
                  <a:gd name="f49" fmla="*/ f37 1 f26"/>
                  <a:gd name="f50" fmla="*/ f38 1 f27"/>
                  <a:gd name="f51" fmla="*/ f39 1 f26"/>
                  <a:gd name="f52" fmla="*/ f40 1 f27"/>
                  <a:gd name="f53" fmla="*/ f41 1 f26"/>
                  <a:gd name="f54" fmla="*/ f42 1 f26"/>
                  <a:gd name="f55" fmla="*/ f43 1 f27"/>
                  <a:gd name="f56" fmla="*/ f44 1 f27"/>
                  <a:gd name="f57" fmla="*/ f45 f17 1"/>
                  <a:gd name="f58" fmla="*/ f46 f17 1"/>
                  <a:gd name="f59" fmla="*/ f48 f18 1"/>
                  <a:gd name="f60" fmla="*/ f47 f18 1"/>
                  <a:gd name="f61" fmla="*/ f49 f17 1"/>
                  <a:gd name="f62" fmla="*/ f50 f18 1"/>
                  <a:gd name="f63" fmla="*/ f51 f17 1"/>
                  <a:gd name="f64" fmla="*/ f52 f18 1"/>
                  <a:gd name="f65" fmla="*/ f53 f17 1"/>
                  <a:gd name="f66" fmla="*/ f54 f17 1"/>
                  <a:gd name="f67" fmla="*/ f55 f18 1"/>
                  <a:gd name="f68" fmla="*/ f56 f18 1"/>
                </a:gdLst>
                <a:ahLst/>
                <a:cxnLst>
                  <a:cxn ang="3cd4">
                    <a:pos x="hc" y="t"/>
                  </a:cxn>
                  <a:cxn ang="0">
                    <a:pos x="r" y="vc"/>
                  </a:cxn>
                  <a:cxn ang="cd4">
                    <a:pos x="hc" y="b"/>
                  </a:cxn>
                  <a:cxn ang="cd2">
                    <a:pos x="l" y="vc"/>
                  </a:cxn>
                  <a:cxn ang="f36">
                    <a:pos x="f61" y="f62"/>
                  </a:cxn>
                  <a:cxn ang="f36">
                    <a:pos x="f63" y="f64"/>
                  </a:cxn>
                  <a:cxn ang="f36">
                    <a:pos x="f65" y="f64"/>
                  </a:cxn>
                  <a:cxn ang="f36">
                    <a:pos x="f66" y="f62"/>
                  </a:cxn>
                  <a:cxn ang="f36">
                    <a:pos x="f66" y="f67"/>
                  </a:cxn>
                  <a:cxn ang="f36">
                    <a:pos x="f65" y="f68"/>
                  </a:cxn>
                  <a:cxn ang="f36">
                    <a:pos x="f63" y="f68"/>
                  </a:cxn>
                  <a:cxn ang="f36">
                    <a:pos x="f61" y="f67"/>
                  </a:cxn>
                  <a:cxn ang="f36">
                    <a:pos x="f61" y="f62"/>
                  </a:cxn>
                </a:cxnLst>
                <a:rect l="f57" t="f60" r="f58" b="f59"/>
                <a:pathLst>
                  <a:path w="223" h="49">
                    <a:moveTo>
                      <a:pt x="f6" y="f8"/>
                    </a:moveTo>
                    <a:cubicBezTo>
                      <a:pt x="f6" y="f9"/>
                      <a:pt x="f10" y="f7"/>
                      <a:pt x="f11" y="f7"/>
                    </a:cubicBezTo>
                    <a:cubicBezTo>
                      <a:pt x="f12" y="f7"/>
                      <a:pt x="f12" y="f7"/>
                      <a:pt x="f12" y="f7"/>
                    </a:cubicBezTo>
                    <a:cubicBezTo>
                      <a:pt x="f13" y="f7"/>
                      <a:pt x="f5" y="f9"/>
                      <a:pt x="f5" y="f8"/>
                    </a:cubicBezTo>
                    <a:cubicBezTo>
                      <a:pt x="f5" y="f14"/>
                      <a:pt x="f5" y="f14"/>
                      <a:pt x="f5" y="f14"/>
                    </a:cubicBezTo>
                    <a:cubicBezTo>
                      <a:pt x="f5" y="f15"/>
                      <a:pt x="f13" y="f5"/>
                      <a:pt x="f12" y="f5"/>
                    </a:cubicBezTo>
                    <a:cubicBezTo>
                      <a:pt x="f11" y="f5"/>
                      <a:pt x="f11" y="f5"/>
                      <a:pt x="f11" y="f5"/>
                    </a:cubicBezTo>
                    <a:cubicBezTo>
                      <a:pt x="f10" y="f5"/>
                      <a:pt x="f6" y="f15"/>
                      <a:pt x="f6" y="f14"/>
                    </a:cubicBezTo>
                    <a:lnTo>
                      <a:pt x="f6" y="f8"/>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002050"/>
                  </a:solidFill>
                  <a:effectLst/>
                  <a:uLnTx/>
                  <a:uFillTx/>
                  <a:latin typeface="Segoe UI Semilight"/>
                  <a:ea typeface="+mn-ea"/>
                  <a:cs typeface="+mn-cs"/>
                </a:endParaRPr>
              </a:p>
            </p:txBody>
          </p:sp>
        </p:grpSp>
      </p:grpSp>
      <p:grpSp>
        <p:nvGrpSpPr>
          <p:cNvPr id="232" name="Group 11">
            <a:extLst>
              <a:ext uri="{FF2B5EF4-FFF2-40B4-BE49-F238E27FC236}">
                <a16:creationId xmlns:a16="http://schemas.microsoft.com/office/drawing/2014/main" id="{D9235959-A4CD-445B-BB8D-95F6ECB46BC7}"/>
              </a:ext>
            </a:extLst>
          </p:cNvPr>
          <p:cNvGrpSpPr>
            <a:grpSpLocks noChangeAspect="1"/>
          </p:cNvGrpSpPr>
          <p:nvPr/>
        </p:nvGrpSpPr>
        <p:grpSpPr>
          <a:xfrm>
            <a:off x="732777" y="3073007"/>
            <a:ext cx="457200" cy="457200"/>
            <a:chOff x="2298252" y="3149632"/>
            <a:chExt cx="1143000" cy="1143000"/>
          </a:xfrm>
        </p:grpSpPr>
        <p:sp>
          <p:nvSpPr>
            <p:cNvPr id="233" name="Freeform 5">
              <a:extLst>
                <a:ext uri="{FF2B5EF4-FFF2-40B4-BE49-F238E27FC236}">
                  <a16:creationId xmlns:a16="http://schemas.microsoft.com/office/drawing/2014/main" id="{B01D5057-57F6-4545-B1A8-9B4E417D6593}"/>
                </a:ext>
              </a:extLst>
            </p:cNvPr>
            <p:cNvSpPr/>
            <p:nvPr/>
          </p:nvSpPr>
          <p:spPr>
            <a:xfrm>
              <a:off x="2298252" y="3149632"/>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none" lIns="0" tIns="0" rIns="0" bIns="0"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234" name="Picture 9">
              <a:extLst>
                <a:ext uri="{FF2B5EF4-FFF2-40B4-BE49-F238E27FC236}">
                  <a16:creationId xmlns:a16="http://schemas.microsoft.com/office/drawing/2014/main" id="{27D40235-0F8A-4494-9C9D-7E44B8F58C0E}"/>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592708" y="3455133"/>
              <a:ext cx="541370" cy="532007"/>
            </a:xfrm>
            <a:prstGeom prst="rect">
              <a:avLst/>
            </a:prstGeom>
            <a:noFill/>
            <a:ln cap="flat">
              <a:noFill/>
            </a:ln>
          </p:spPr>
        </p:pic>
      </p:grpSp>
      <p:grpSp>
        <p:nvGrpSpPr>
          <p:cNvPr id="235" name="Group 14">
            <a:extLst>
              <a:ext uri="{FF2B5EF4-FFF2-40B4-BE49-F238E27FC236}">
                <a16:creationId xmlns:a16="http://schemas.microsoft.com/office/drawing/2014/main" id="{DE074904-AE60-466C-8F5A-C99BF34F3A19}"/>
              </a:ext>
            </a:extLst>
          </p:cNvPr>
          <p:cNvGrpSpPr>
            <a:grpSpLocks noChangeAspect="1"/>
          </p:cNvGrpSpPr>
          <p:nvPr/>
        </p:nvGrpSpPr>
        <p:grpSpPr>
          <a:xfrm>
            <a:off x="3975416" y="5820961"/>
            <a:ext cx="457200" cy="457200"/>
            <a:chOff x="8002956" y="1462390"/>
            <a:chExt cx="1143000" cy="1143000"/>
          </a:xfrm>
        </p:grpSpPr>
        <p:sp>
          <p:nvSpPr>
            <p:cNvPr id="236" name="Oval 218">
              <a:extLst>
                <a:ext uri="{FF2B5EF4-FFF2-40B4-BE49-F238E27FC236}">
                  <a16:creationId xmlns:a16="http://schemas.microsoft.com/office/drawing/2014/main" id="{410878B3-B7A7-4656-9BD2-CD34B1FE0207}"/>
                </a:ext>
              </a:extLst>
            </p:cNvPr>
            <p:cNvSpPr/>
            <p:nvPr/>
          </p:nvSpPr>
          <p:spPr>
            <a:xfrm>
              <a:off x="8002956" y="1462390"/>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none" lIns="0" tIns="0" rIns="0" bIns="0"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237" name="Picture 12">
              <a:extLst>
                <a:ext uri="{FF2B5EF4-FFF2-40B4-BE49-F238E27FC236}">
                  <a16:creationId xmlns:a16="http://schemas.microsoft.com/office/drawing/2014/main" id="{C963E0B6-0A65-496E-8436-FDC484125F1D}"/>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8080900" y="1734552"/>
              <a:ext cx="974156" cy="649434"/>
            </a:xfrm>
            <a:prstGeom prst="rect">
              <a:avLst/>
            </a:prstGeom>
            <a:noFill/>
            <a:ln cap="flat">
              <a:noFill/>
            </a:ln>
          </p:spPr>
        </p:pic>
        <p:pic>
          <p:nvPicPr>
            <p:cNvPr id="238" name="Picture 13">
              <a:extLst>
                <a:ext uri="{FF2B5EF4-FFF2-40B4-BE49-F238E27FC236}">
                  <a16:creationId xmlns:a16="http://schemas.microsoft.com/office/drawing/2014/main" id="{56EDD951-40B1-4A2C-870D-07C57EC30BB1}"/>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8206474" y="1940173"/>
              <a:ext cx="767236" cy="186309"/>
            </a:xfrm>
            <a:prstGeom prst="rect">
              <a:avLst/>
            </a:prstGeom>
            <a:noFill/>
            <a:ln cap="flat">
              <a:noFill/>
            </a:ln>
          </p:spPr>
        </p:pic>
      </p:grpSp>
      <p:grpSp>
        <p:nvGrpSpPr>
          <p:cNvPr id="239" name="Group 2006">
            <a:extLst>
              <a:ext uri="{FF2B5EF4-FFF2-40B4-BE49-F238E27FC236}">
                <a16:creationId xmlns:a16="http://schemas.microsoft.com/office/drawing/2014/main" id="{FE669C6E-CFE8-42AD-AB58-96B992A702DF}"/>
              </a:ext>
            </a:extLst>
          </p:cNvPr>
          <p:cNvGrpSpPr>
            <a:grpSpLocks noChangeAspect="1"/>
          </p:cNvGrpSpPr>
          <p:nvPr/>
        </p:nvGrpSpPr>
        <p:grpSpPr>
          <a:xfrm>
            <a:off x="1956238" y="1482739"/>
            <a:ext cx="457200" cy="457200"/>
            <a:chOff x="10056434" y="2882892"/>
            <a:chExt cx="457200" cy="457200"/>
          </a:xfrm>
        </p:grpSpPr>
        <p:sp>
          <p:nvSpPr>
            <p:cNvPr id="240" name="Oval 2007">
              <a:extLst>
                <a:ext uri="{FF2B5EF4-FFF2-40B4-BE49-F238E27FC236}">
                  <a16:creationId xmlns:a16="http://schemas.microsoft.com/office/drawing/2014/main" id="{D00F6909-9951-4D5A-8948-A683FCF78697}"/>
                </a:ext>
              </a:extLst>
            </p:cNvPr>
            <p:cNvSpPr/>
            <p:nvPr/>
          </p:nvSpPr>
          <p:spPr>
            <a:xfrm>
              <a:off x="10056434" y="2882892"/>
              <a:ext cx="457200" cy="457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square" lIns="89642" tIns="44821" rIns="89642" bIns="44821"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sp>
          <p:nvSpPr>
            <p:cNvPr id="241" name="mail">
              <a:extLst>
                <a:ext uri="{FF2B5EF4-FFF2-40B4-BE49-F238E27FC236}">
                  <a16:creationId xmlns:a16="http://schemas.microsoft.com/office/drawing/2014/main" id="{4196D677-7517-428C-94F2-1274E4757F6F}"/>
                </a:ext>
              </a:extLst>
            </p:cNvPr>
            <p:cNvSpPr/>
            <p:nvPr/>
          </p:nvSpPr>
          <p:spPr>
            <a:xfrm>
              <a:off x="10175232" y="3045619"/>
              <a:ext cx="219602" cy="131765"/>
            </a:xfrm>
            <a:custGeom>
              <a:avLst/>
              <a:gdLst>
                <a:gd name="f0" fmla="val 10800000"/>
                <a:gd name="f1" fmla="val 5400000"/>
                <a:gd name="f2" fmla="val 180"/>
                <a:gd name="f3" fmla="val w"/>
                <a:gd name="f4" fmla="val h"/>
                <a:gd name="f5" fmla="val 0"/>
                <a:gd name="f6" fmla="val 245"/>
                <a:gd name="f7" fmla="val 147"/>
                <a:gd name="f8" fmla="val 75"/>
                <a:gd name="f9" fmla="val 123"/>
                <a:gd name="f10" fmla="val 73"/>
                <a:gd name="f11" fmla="+- 0 0 -90"/>
                <a:gd name="f12" fmla="*/ f3 1 245"/>
                <a:gd name="f13" fmla="*/ f4 1 147"/>
                <a:gd name="f14" fmla="val f5"/>
                <a:gd name="f15" fmla="val f6"/>
                <a:gd name="f16" fmla="val f7"/>
                <a:gd name="f17" fmla="*/ f11 f0 1"/>
                <a:gd name="f18" fmla="+- f16 0 f14"/>
                <a:gd name="f19" fmla="+- f15 0 f14"/>
                <a:gd name="f20" fmla="*/ f17 1 f2"/>
                <a:gd name="f21" fmla="*/ f19 1 245"/>
                <a:gd name="f22" fmla="*/ f18 1 147"/>
                <a:gd name="f23" fmla="*/ 245 f19 1"/>
                <a:gd name="f24" fmla="*/ 75 f18 1"/>
                <a:gd name="f25" fmla="*/ 147 f18 1"/>
                <a:gd name="f26" fmla="*/ 0 f19 1"/>
                <a:gd name="f27" fmla="*/ 0 f18 1"/>
                <a:gd name="f28" fmla="*/ 123 f19 1"/>
                <a:gd name="f29" fmla="*/ 73 f18 1"/>
                <a:gd name="f30" fmla="+- f20 0 f1"/>
                <a:gd name="f31" fmla="*/ f23 1 245"/>
                <a:gd name="f32" fmla="*/ f24 1 147"/>
                <a:gd name="f33" fmla="*/ f25 1 147"/>
                <a:gd name="f34" fmla="*/ f26 1 245"/>
                <a:gd name="f35" fmla="*/ f27 1 147"/>
                <a:gd name="f36" fmla="*/ f28 1 245"/>
                <a:gd name="f37" fmla="*/ f29 1 147"/>
                <a:gd name="f38" fmla="*/ 0 1 f21"/>
                <a:gd name="f39" fmla="*/ f15 1 f21"/>
                <a:gd name="f40" fmla="*/ 0 1 f22"/>
                <a:gd name="f41" fmla="*/ f16 1 f22"/>
                <a:gd name="f42" fmla="*/ f31 1 f21"/>
                <a:gd name="f43" fmla="*/ f32 1 f22"/>
                <a:gd name="f44" fmla="*/ f33 1 f22"/>
                <a:gd name="f45" fmla="*/ f34 1 f21"/>
                <a:gd name="f46" fmla="*/ f35 1 f22"/>
                <a:gd name="f47" fmla="*/ f36 1 f21"/>
                <a:gd name="f48" fmla="*/ f37 1 f22"/>
                <a:gd name="f49" fmla="*/ f38 f12 1"/>
                <a:gd name="f50" fmla="*/ f39 f12 1"/>
                <a:gd name="f51" fmla="*/ f41 f13 1"/>
                <a:gd name="f52" fmla="*/ f40 f13 1"/>
                <a:gd name="f53" fmla="*/ f42 f12 1"/>
                <a:gd name="f54" fmla="*/ f43 f13 1"/>
                <a:gd name="f55" fmla="*/ f44 f13 1"/>
                <a:gd name="f56" fmla="*/ f45 f12 1"/>
                <a:gd name="f57" fmla="*/ f46 f13 1"/>
                <a:gd name="f58" fmla="*/ f47 f12 1"/>
                <a:gd name="f59" fmla="*/ f48 f13 1"/>
              </a:gdLst>
              <a:ahLst/>
              <a:cxnLst>
                <a:cxn ang="3cd4">
                  <a:pos x="hc" y="t"/>
                </a:cxn>
                <a:cxn ang="0">
                  <a:pos x="r" y="vc"/>
                </a:cxn>
                <a:cxn ang="cd4">
                  <a:pos x="hc" y="b"/>
                </a:cxn>
                <a:cxn ang="cd2">
                  <a:pos x="l" y="vc"/>
                </a:cxn>
                <a:cxn ang="f30">
                  <a:pos x="f53" y="f54"/>
                </a:cxn>
                <a:cxn ang="f30">
                  <a:pos x="f53" y="f55"/>
                </a:cxn>
                <a:cxn ang="f30">
                  <a:pos x="f56" y="f55"/>
                </a:cxn>
                <a:cxn ang="f30">
                  <a:pos x="f56" y="f57"/>
                </a:cxn>
                <a:cxn ang="f30">
                  <a:pos x="f53" y="f57"/>
                </a:cxn>
                <a:cxn ang="f30">
                  <a:pos x="f53" y="f54"/>
                </a:cxn>
                <a:cxn ang="f30">
                  <a:pos x="f56" y="f57"/>
                </a:cxn>
                <a:cxn ang="f30">
                  <a:pos x="f58" y="f59"/>
                </a:cxn>
                <a:cxn ang="f30">
                  <a:pos x="f53" y="f57"/>
                </a:cxn>
              </a:cxnLst>
              <a:rect l="f49" t="f52" r="f50" b="f51"/>
              <a:pathLst>
                <a:path w="245" h="147">
                  <a:moveTo>
                    <a:pt x="f6" y="f8"/>
                  </a:moveTo>
                  <a:lnTo>
                    <a:pt x="f6" y="f7"/>
                  </a:lnTo>
                  <a:lnTo>
                    <a:pt x="f5" y="f7"/>
                  </a:lnTo>
                  <a:lnTo>
                    <a:pt x="f5" y="f5"/>
                  </a:lnTo>
                  <a:lnTo>
                    <a:pt x="f6" y="f5"/>
                  </a:lnTo>
                  <a:lnTo>
                    <a:pt x="f6" y="f8"/>
                  </a:lnTo>
                  <a:moveTo>
                    <a:pt x="f5" y="f5"/>
                  </a:moveTo>
                  <a:lnTo>
                    <a:pt x="f9" y="f10"/>
                  </a:lnTo>
                  <a:lnTo>
                    <a:pt x="f6" y="f5"/>
                  </a:lnTo>
                </a:path>
              </a:pathLst>
            </a:custGeom>
            <a:noFill/>
            <a:ln w="12701" cap="flat">
              <a:solidFill>
                <a:schemeClr val="bg2"/>
              </a:solidFill>
              <a:prstDash val="solid"/>
              <a:miter/>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grpSp>
      <p:grpSp>
        <p:nvGrpSpPr>
          <p:cNvPr id="242" name="Group 2012">
            <a:extLst>
              <a:ext uri="{FF2B5EF4-FFF2-40B4-BE49-F238E27FC236}">
                <a16:creationId xmlns:a16="http://schemas.microsoft.com/office/drawing/2014/main" id="{1AC523D1-9DA0-4912-AE5C-64B9F5EA3076}"/>
              </a:ext>
            </a:extLst>
          </p:cNvPr>
          <p:cNvGrpSpPr>
            <a:grpSpLocks noChangeAspect="1"/>
          </p:cNvGrpSpPr>
          <p:nvPr/>
        </p:nvGrpSpPr>
        <p:grpSpPr>
          <a:xfrm>
            <a:off x="7910519" y="191387"/>
            <a:ext cx="457200" cy="457200"/>
            <a:chOff x="6733824" y="5870822"/>
            <a:chExt cx="457200" cy="457200"/>
          </a:xfrm>
        </p:grpSpPr>
        <p:sp>
          <p:nvSpPr>
            <p:cNvPr id="243" name="Oval 2013">
              <a:extLst>
                <a:ext uri="{FF2B5EF4-FFF2-40B4-BE49-F238E27FC236}">
                  <a16:creationId xmlns:a16="http://schemas.microsoft.com/office/drawing/2014/main" id="{E2E70420-50B3-4326-B403-6065E4FD701D}"/>
                </a:ext>
              </a:extLst>
            </p:cNvPr>
            <p:cNvSpPr/>
            <p:nvPr/>
          </p:nvSpPr>
          <p:spPr>
            <a:xfrm>
              <a:off x="6733824" y="5870822"/>
              <a:ext cx="457200" cy="457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none" lIns="0" tIns="0" rIns="0" bIns="0"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sp>
          <p:nvSpPr>
            <p:cNvPr id="244" name="calendar_4">
              <a:extLst>
                <a:ext uri="{FF2B5EF4-FFF2-40B4-BE49-F238E27FC236}">
                  <a16:creationId xmlns:a16="http://schemas.microsoft.com/office/drawing/2014/main" id="{671DDB50-333B-4A11-9FD3-471A1EFC2A17}"/>
                </a:ext>
              </a:extLst>
            </p:cNvPr>
            <p:cNvSpPr/>
            <p:nvPr/>
          </p:nvSpPr>
          <p:spPr>
            <a:xfrm>
              <a:off x="6861374" y="6002505"/>
              <a:ext cx="202109" cy="193825"/>
            </a:xfrm>
            <a:custGeom>
              <a:avLst/>
              <a:gdLst>
                <a:gd name="f0" fmla="val 10800000"/>
                <a:gd name="f1" fmla="val 5400000"/>
                <a:gd name="f2" fmla="val 180"/>
                <a:gd name="f3" fmla="val w"/>
                <a:gd name="f4" fmla="val h"/>
                <a:gd name="f5" fmla="val 0"/>
                <a:gd name="f6" fmla="val 244"/>
                <a:gd name="f7" fmla="val 234"/>
                <a:gd name="f8" fmla="val 135"/>
                <a:gd name="f9" fmla="val 24"/>
                <a:gd name="f10" fmla="val 72"/>
                <a:gd name="f11" fmla="val 50"/>
                <a:gd name="f12" fmla="val 195"/>
                <a:gd name="f13" fmla="+- 0 0 -90"/>
                <a:gd name="f14" fmla="*/ f3 1 244"/>
                <a:gd name="f15" fmla="*/ f4 1 234"/>
                <a:gd name="f16" fmla="val f5"/>
                <a:gd name="f17" fmla="val f6"/>
                <a:gd name="f18" fmla="val f7"/>
                <a:gd name="f19" fmla="*/ f13 f0 1"/>
                <a:gd name="f20" fmla="+- f18 0 f16"/>
                <a:gd name="f21" fmla="+- f17 0 f16"/>
                <a:gd name="f22" fmla="*/ f19 1 f2"/>
                <a:gd name="f23" fmla="*/ f21 1 244"/>
                <a:gd name="f24" fmla="*/ f20 1 234"/>
                <a:gd name="f25" fmla="*/ 244 f21 1"/>
                <a:gd name="f26" fmla="*/ 135 f20 1"/>
                <a:gd name="f27" fmla="*/ 234 f20 1"/>
                <a:gd name="f28" fmla="*/ 0 f21 1"/>
                <a:gd name="f29" fmla="*/ 24 f20 1"/>
                <a:gd name="f30" fmla="*/ 72 f20 1"/>
                <a:gd name="f31" fmla="*/ 50 f21 1"/>
                <a:gd name="f32" fmla="*/ 0 f20 1"/>
                <a:gd name="f33" fmla="*/ 50 f20 1"/>
                <a:gd name="f34" fmla="*/ 195 f21 1"/>
                <a:gd name="f35" fmla="+- f22 0 f1"/>
                <a:gd name="f36" fmla="*/ f25 1 244"/>
                <a:gd name="f37" fmla="*/ f26 1 234"/>
                <a:gd name="f38" fmla="*/ f27 1 234"/>
                <a:gd name="f39" fmla="*/ f28 1 244"/>
                <a:gd name="f40" fmla="*/ f29 1 234"/>
                <a:gd name="f41" fmla="*/ f30 1 234"/>
                <a:gd name="f42" fmla="*/ f31 1 244"/>
                <a:gd name="f43" fmla="*/ f32 1 234"/>
                <a:gd name="f44" fmla="*/ f33 1 234"/>
                <a:gd name="f45" fmla="*/ f34 1 244"/>
                <a:gd name="f46" fmla="*/ 0 1 f23"/>
                <a:gd name="f47" fmla="*/ f17 1 f23"/>
                <a:gd name="f48" fmla="*/ 0 1 f24"/>
                <a:gd name="f49" fmla="*/ f18 1 f24"/>
                <a:gd name="f50" fmla="*/ f36 1 f23"/>
                <a:gd name="f51" fmla="*/ f37 1 f24"/>
                <a:gd name="f52" fmla="*/ f38 1 f24"/>
                <a:gd name="f53" fmla="*/ f39 1 f23"/>
                <a:gd name="f54" fmla="*/ f40 1 f24"/>
                <a:gd name="f55" fmla="*/ f41 1 f24"/>
                <a:gd name="f56" fmla="*/ f42 1 f23"/>
                <a:gd name="f57" fmla="*/ f43 1 f24"/>
                <a:gd name="f58" fmla="*/ f44 1 f24"/>
                <a:gd name="f59" fmla="*/ f45 1 f23"/>
                <a:gd name="f60" fmla="*/ f46 f14 1"/>
                <a:gd name="f61" fmla="*/ f47 f14 1"/>
                <a:gd name="f62" fmla="*/ f49 f15 1"/>
                <a:gd name="f63" fmla="*/ f48 f15 1"/>
                <a:gd name="f64" fmla="*/ f50 f14 1"/>
                <a:gd name="f65" fmla="*/ f51 f15 1"/>
                <a:gd name="f66" fmla="*/ f52 f15 1"/>
                <a:gd name="f67" fmla="*/ f53 f14 1"/>
                <a:gd name="f68" fmla="*/ f54 f15 1"/>
                <a:gd name="f69" fmla="*/ f55 f15 1"/>
                <a:gd name="f70" fmla="*/ f56 f14 1"/>
                <a:gd name="f71" fmla="*/ f57 f15 1"/>
                <a:gd name="f72" fmla="*/ f58 f15 1"/>
                <a:gd name="f73" fmla="*/ f59 f14 1"/>
              </a:gdLst>
              <a:ahLst/>
              <a:cxnLst>
                <a:cxn ang="3cd4">
                  <a:pos x="hc" y="t"/>
                </a:cxn>
                <a:cxn ang="0">
                  <a:pos x="r" y="vc"/>
                </a:cxn>
                <a:cxn ang="cd4">
                  <a:pos x="hc" y="b"/>
                </a:cxn>
                <a:cxn ang="cd2">
                  <a:pos x="l" y="vc"/>
                </a:cxn>
                <a:cxn ang="f35">
                  <a:pos x="f64" y="f65"/>
                </a:cxn>
                <a:cxn ang="f35">
                  <a:pos x="f64" y="f66"/>
                </a:cxn>
                <a:cxn ang="f35">
                  <a:pos x="f67" y="f66"/>
                </a:cxn>
                <a:cxn ang="f35">
                  <a:pos x="f67" y="f68"/>
                </a:cxn>
                <a:cxn ang="f35">
                  <a:pos x="f64" y="f68"/>
                </a:cxn>
                <a:cxn ang="f35">
                  <a:pos x="f64" y="f65"/>
                </a:cxn>
                <a:cxn ang="f35">
                  <a:pos x="f67" y="f69"/>
                </a:cxn>
                <a:cxn ang="f35">
                  <a:pos x="f64" y="f69"/>
                </a:cxn>
                <a:cxn ang="f35">
                  <a:pos x="f70" y="f71"/>
                </a:cxn>
                <a:cxn ang="f35">
                  <a:pos x="f70" y="f72"/>
                </a:cxn>
                <a:cxn ang="f35">
                  <a:pos x="f73" y="f71"/>
                </a:cxn>
                <a:cxn ang="f35">
                  <a:pos x="f73" y="f72"/>
                </a:cxn>
              </a:cxnLst>
              <a:rect l="f60" t="f63" r="f61" b="f62"/>
              <a:pathLst>
                <a:path w="244" h="234">
                  <a:moveTo>
                    <a:pt x="f6" y="f8"/>
                  </a:moveTo>
                  <a:lnTo>
                    <a:pt x="f6" y="f7"/>
                  </a:lnTo>
                  <a:lnTo>
                    <a:pt x="f5" y="f7"/>
                  </a:lnTo>
                  <a:lnTo>
                    <a:pt x="f5" y="f9"/>
                  </a:lnTo>
                  <a:lnTo>
                    <a:pt x="f6" y="f9"/>
                  </a:lnTo>
                  <a:lnTo>
                    <a:pt x="f6" y="f8"/>
                  </a:lnTo>
                  <a:moveTo>
                    <a:pt x="f5" y="f10"/>
                  </a:moveTo>
                  <a:lnTo>
                    <a:pt x="f6" y="f10"/>
                  </a:lnTo>
                  <a:moveTo>
                    <a:pt x="f11" y="f5"/>
                  </a:moveTo>
                  <a:lnTo>
                    <a:pt x="f11" y="f11"/>
                  </a:lnTo>
                  <a:moveTo>
                    <a:pt x="f12" y="f5"/>
                  </a:moveTo>
                  <a:lnTo>
                    <a:pt x="f12" y="f11"/>
                  </a:lnTo>
                </a:path>
              </a:pathLst>
            </a:custGeom>
            <a:noFill/>
            <a:ln w="12701" cap="flat">
              <a:solidFill>
                <a:schemeClr val="bg2"/>
              </a:solidFill>
              <a:prstDash val="solid"/>
              <a:miter/>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grpSp>
      <p:sp>
        <p:nvSpPr>
          <p:cNvPr id="245" name="Freeform 5">
            <a:extLst>
              <a:ext uri="{FF2B5EF4-FFF2-40B4-BE49-F238E27FC236}">
                <a16:creationId xmlns:a16="http://schemas.microsoft.com/office/drawing/2014/main" id="{7AD63D19-AFC7-45E9-828A-72FF3FBAEE60}"/>
              </a:ext>
            </a:extLst>
          </p:cNvPr>
          <p:cNvSpPr>
            <a:spLocks noChangeAspect="1"/>
          </p:cNvSpPr>
          <p:nvPr/>
        </p:nvSpPr>
        <p:spPr>
          <a:xfrm>
            <a:off x="6185134" y="420661"/>
            <a:ext cx="457200" cy="457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none" lIns="0" tIns="0" rIns="0" bIns="0"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rPr>
              <a:t>Office 365</a:t>
            </a:r>
          </a:p>
        </p:txBody>
      </p:sp>
      <p:grpSp>
        <p:nvGrpSpPr>
          <p:cNvPr id="246" name="Group 245">
            <a:extLst>
              <a:ext uri="{FF2B5EF4-FFF2-40B4-BE49-F238E27FC236}">
                <a16:creationId xmlns:a16="http://schemas.microsoft.com/office/drawing/2014/main" id="{98BC7518-7AB4-4311-B449-D9409AB9DB2B}"/>
              </a:ext>
            </a:extLst>
          </p:cNvPr>
          <p:cNvGrpSpPr>
            <a:grpSpLocks noChangeAspect="1"/>
          </p:cNvGrpSpPr>
          <p:nvPr/>
        </p:nvGrpSpPr>
        <p:grpSpPr>
          <a:xfrm>
            <a:off x="10724949" y="963201"/>
            <a:ext cx="457200" cy="457200"/>
            <a:chOff x="4563514" y="711137"/>
            <a:chExt cx="1120531" cy="1120531"/>
          </a:xfrm>
        </p:grpSpPr>
        <p:sp>
          <p:nvSpPr>
            <p:cNvPr id="247" name="Freeform 5">
              <a:extLst>
                <a:ext uri="{FF2B5EF4-FFF2-40B4-BE49-F238E27FC236}">
                  <a16:creationId xmlns:a16="http://schemas.microsoft.com/office/drawing/2014/main" id="{67BD7B54-AA82-4675-B445-4F922E45CA4D}"/>
                </a:ext>
              </a:extLst>
            </p:cNvPr>
            <p:cNvSpPr/>
            <p:nvPr/>
          </p:nvSpPr>
          <p:spPr>
            <a:xfrm>
              <a:off x="4563514" y="711137"/>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none" lIns="0" tIns="0" rIns="0" bIns="0"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248" name="Picture 247">
              <a:extLst>
                <a:ext uri="{FF2B5EF4-FFF2-40B4-BE49-F238E27FC236}">
                  <a16:creationId xmlns:a16="http://schemas.microsoft.com/office/drawing/2014/main" id="{AF5B1526-AEBB-4090-8AE8-F84B9D0802DF}"/>
                </a:ext>
              </a:extLst>
            </p:cNvPr>
            <p:cNvPicPr>
              <a:picLocks noChangeAspect="1"/>
            </p:cNvPicPr>
            <p:nvPr/>
          </p:nvPicPr>
          <p:blipFill>
            <a:blip r:embed="rId18"/>
            <a:stretch>
              <a:fillRect/>
            </a:stretch>
          </p:blipFill>
          <p:spPr>
            <a:xfrm>
              <a:off x="4847899" y="985536"/>
              <a:ext cx="557748" cy="557748"/>
            </a:xfrm>
            <a:prstGeom prst="rect">
              <a:avLst/>
            </a:prstGeom>
          </p:spPr>
        </p:pic>
      </p:grpSp>
      <p:grpSp>
        <p:nvGrpSpPr>
          <p:cNvPr id="249" name="Group 248">
            <a:extLst>
              <a:ext uri="{FF2B5EF4-FFF2-40B4-BE49-F238E27FC236}">
                <a16:creationId xmlns:a16="http://schemas.microsoft.com/office/drawing/2014/main" id="{5270F55D-C23C-4ABA-B74D-F1FAE1E0B44A}"/>
              </a:ext>
            </a:extLst>
          </p:cNvPr>
          <p:cNvGrpSpPr>
            <a:grpSpLocks noChangeAspect="1"/>
          </p:cNvGrpSpPr>
          <p:nvPr/>
        </p:nvGrpSpPr>
        <p:grpSpPr>
          <a:xfrm>
            <a:off x="9106629" y="918110"/>
            <a:ext cx="457200" cy="457200"/>
            <a:chOff x="5197976" y="525447"/>
            <a:chExt cx="1120531" cy="1120531"/>
          </a:xfrm>
        </p:grpSpPr>
        <p:sp>
          <p:nvSpPr>
            <p:cNvPr id="250" name="Freeform 5">
              <a:extLst>
                <a:ext uri="{FF2B5EF4-FFF2-40B4-BE49-F238E27FC236}">
                  <a16:creationId xmlns:a16="http://schemas.microsoft.com/office/drawing/2014/main" id="{F05D0C0B-EE96-41BA-AB03-72AF460C1543}"/>
                </a:ext>
              </a:extLst>
            </p:cNvPr>
            <p:cNvSpPr/>
            <p:nvPr/>
          </p:nvSpPr>
          <p:spPr>
            <a:xfrm>
              <a:off x="5197976" y="525447"/>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none" lIns="0" tIns="0" rIns="0" bIns="0"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251" name="Picture 250">
              <a:extLst>
                <a:ext uri="{FF2B5EF4-FFF2-40B4-BE49-F238E27FC236}">
                  <a16:creationId xmlns:a16="http://schemas.microsoft.com/office/drawing/2014/main" id="{9961CCC5-B1E0-4A35-9D01-54882B749B45}"/>
                </a:ext>
              </a:extLst>
            </p:cNvPr>
            <p:cNvPicPr>
              <a:picLocks noChangeAspect="1"/>
            </p:cNvPicPr>
            <p:nvPr/>
          </p:nvPicPr>
          <p:blipFill>
            <a:blip r:embed="rId19"/>
            <a:stretch>
              <a:fillRect/>
            </a:stretch>
          </p:blipFill>
          <p:spPr>
            <a:xfrm>
              <a:off x="5505235" y="826815"/>
              <a:ext cx="506012" cy="524301"/>
            </a:xfrm>
            <a:prstGeom prst="rect">
              <a:avLst/>
            </a:prstGeom>
          </p:spPr>
        </p:pic>
      </p:grpSp>
      <p:grpSp>
        <p:nvGrpSpPr>
          <p:cNvPr id="252" name="Group 251">
            <a:extLst>
              <a:ext uri="{FF2B5EF4-FFF2-40B4-BE49-F238E27FC236}">
                <a16:creationId xmlns:a16="http://schemas.microsoft.com/office/drawing/2014/main" id="{F78DDE4F-7A82-438A-BC3C-52B20F496C32}"/>
              </a:ext>
            </a:extLst>
          </p:cNvPr>
          <p:cNvGrpSpPr>
            <a:grpSpLocks noChangeAspect="1"/>
          </p:cNvGrpSpPr>
          <p:nvPr/>
        </p:nvGrpSpPr>
        <p:grpSpPr>
          <a:xfrm>
            <a:off x="961377" y="769525"/>
            <a:ext cx="457200" cy="457200"/>
            <a:chOff x="2930812" y="659846"/>
            <a:chExt cx="1120531" cy="1120531"/>
          </a:xfrm>
        </p:grpSpPr>
        <p:sp>
          <p:nvSpPr>
            <p:cNvPr id="253" name="Freeform 5">
              <a:extLst>
                <a:ext uri="{FF2B5EF4-FFF2-40B4-BE49-F238E27FC236}">
                  <a16:creationId xmlns:a16="http://schemas.microsoft.com/office/drawing/2014/main" id="{EBBB8178-9760-4780-BA42-00A278391540}"/>
                </a:ext>
              </a:extLst>
            </p:cNvPr>
            <p:cNvSpPr/>
            <p:nvPr/>
          </p:nvSpPr>
          <p:spPr>
            <a:xfrm>
              <a:off x="2930812" y="659846"/>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square" lIns="89642" tIns="44821" rIns="89642" bIns="44821"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254" name="Picture 253">
              <a:extLst>
                <a:ext uri="{FF2B5EF4-FFF2-40B4-BE49-F238E27FC236}">
                  <a16:creationId xmlns:a16="http://schemas.microsoft.com/office/drawing/2014/main" id="{5FE444A4-D996-4F77-93A3-D42A7D7C0699}"/>
                </a:ext>
              </a:extLst>
            </p:cNvPr>
            <p:cNvPicPr>
              <a:picLocks noChangeAspect="1"/>
            </p:cNvPicPr>
            <p:nvPr/>
          </p:nvPicPr>
          <p:blipFill>
            <a:blip r:embed="rId20"/>
            <a:stretch>
              <a:fillRect/>
            </a:stretch>
          </p:blipFill>
          <p:spPr>
            <a:xfrm>
              <a:off x="3191906" y="920097"/>
              <a:ext cx="598343" cy="600028"/>
            </a:xfrm>
            <a:prstGeom prst="rect">
              <a:avLst/>
            </a:prstGeom>
          </p:spPr>
        </p:pic>
      </p:grpSp>
      <p:grpSp>
        <p:nvGrpSpPr>
          <p:cNvPr id="255" name="Group 254">
            <a:extLst>
              <a:ext uri="{FF2B5EF4-FFF2-40B4-BE49-F238E27FC236}">
                <a16:creationId xmlns:a16="http://schemas.microsoft.com/office/drawing/2014/main" id="{F10B4222-734A-4780-99A6-C30766F7187A}"/>
              </a:ext>
            </a:extLst>
          </p:cNvPr>
          <p:cNvGrpSpPr>
            <a:grpSpLocks noChangeAspect="1"/>
          </p:cNvGrpSpPr>
          <p:nvPr/>
        </p:nvGrpSpPr>
        <p:grpSpPr>
          <a:xfrm>
            <a:off x="10977606" y="2079813"/>
            <a:ext cx="457200" cy="457200"/>
            <a:chOff x="9080139" y="768034"/>
            <a:chExt cx="1120531" cy="1120531"/>
          </a:xfrm>
        </p:grpSpPr>
        <p:sp>
          <p:nvSpPr>
            <p:cNvPr id="256" name="Freeform 5">
              <a:extLst>
                <a:ext uri="{FF2B5EF4-FFF2-40B4-BE49-F238E27FC236}">
                  <a16:creationId xmlns:a16="http://schemas.microsoft.com/office/drawing/2014/main" id="{571700F0-F716-438A-86F5-B83F5EF016C0}"/>
                </a:ext>
              </a:extLst>
            </p:cNvPr>
            <p:cNvSpPr/>
            <p:nvPr/>
          </p:nvSpPr>
          <p:spPr>
            <a:xfrm>
              <a:off x="9080139" y="768034"/>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none" lIns="0" tIns="0" rIns="0" bIns="0"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257" name="Picture 256">
              <a:extLst>
                <a:ext uri="{FF2B5EF4-FFF2-40B4-BE49-F238E27FC236}">
                  <a16:creationId xmlns:a16="http://schemas.microsoft.com/office/drawing/2014/main" id="{3DD24FEF-9DF6-4A0E-93E6-E8FCB468A97A}"/>
                </a:ext>
              </a:extLst>
            </p:cNvPr>
            <p:cNvPicPr>
              <a:picLocks noChangeAspect="1"/>
            </p:cNvPicPr>
            <p:nvPr/>
          </p:nvPicPr>
          <p:blipFill>
            <a:blip r:embed="rId21"/>
            <a:stretch>
              <a:fillRect/>
            </a:stretch>
          </p:blipFill>
          <p:spPr>
            <a:xfrm>
              <a:off x="9380556" y="991610"/>
              <a:ext cx="576949" cy="618078"/>
            </a:xfrm>
            <a:prstGeom prst="rect">
              <a:avLst/>
            </a:prstGeom>
          </p:spPr>
        </p:pic>
      </p:grpSp>
      <p:grpSp>
        <p:nvGrpSpPr>
          <p:cNvPr id="258" name="Group 257">
            <a:extLst>
              <a:ext uri="{FF2B5EF4-FFF2-40B4-BE49-F238E27FC236}">
                <a16:creationId xmlns:a16="http://schemas.microsoft.com/office/drawing/2014/main" id="{F6F5DE4C-3F4A-4A03-98A3-B9A40C2D3D70}"/>
              </a:ext>
            </a:extLst>
          </p:cNvPr>
          <p:cNvGrpSpPr>
            <a:grpSpLocks noChangeAspect="1"/>
          </p:cNvGrpSpPr>
          <p:nvPr/>
        </p:nvGrpSpPr>
        <p:grpSpPr>
          <a:xfrm>
            <a:off x="3343927" y="215408"/>
            <a:ext cx="546581" cy="457200"/>
            <a:chOff x="4178810" y="464131"/>
            <a:chExt cx="1217811" cy="1018665"/>
          </a:xfrm>
        </p:grpSpPr>
        <p:sp>
          <p:nvSpPr>
            <p:cNvPr id="259" name="Freeform 5">
              <a:extLst>
                <a:ext uri="{FF2B5EF4-FFF2-40B4-BE49-F238E27FC236}">
                  <a16:creationId xmlns:a16="http://schemas.microsoft.com/office/drawing/2014/main" id="{873A12C9-8D94-4232-8BA8-D3D663630A86}"/>
                </a:ext>
              </a:extLst>
            </p:cNvPr>
            <p:cNvSpPr/>
            <p:nvPr/>
          </p:nvSpPr>
          <p:spPr>
            <a:xfrm>
              <a:off x="4283973" y="464131"/>
              <a:ext cx="1018665" cy="101866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square" lIns="89642" tIns="44821" rIns="89642" bIns="44821"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260" name="Picture 259">
              <a:extLst>
                <a:ext uri="{FF2B5EF4-FFF2-40B4-BE49-F238E27FC236}">
                  <a16:creationId xmlns:a16="http://schemas.microsoft.com/office/drawing/2014/main" id="{92F51EB8-58A1-4136-BB47-22817DE01D10}"/>
                </a:ext>
              </a:extLst>
            </p:cNvPr>
            <p:cNvPicPr>
              <a:picLocks noChangeAspect="1"/>
            </p:cNvPicPr>
            <p:nvPr/>
          </p:nvPicPr>
          <p:blipFill>
            <a:blip r:embed="rId22"/>
            <a:stretch>
              <a:fillRect/>
            </a:stretch>
          </p:blipFill>
          <p:spPr>
            <a:xfrm>
              <a:off x="4178810" y="517649"/>
              <a:ext cx="1217811" cy="911628"/>
            </a:xfrm>
            <a:prstGeom prst="rect">
              <a:avLst/>
            </a:prstGeom>
          </p:spPr>
        </p:pic>
      </p:grpSp>
      <p:grpSp>
        <p:nvGrpSpPr>
          <p:cNvPr id="261" name="Group 260">
            <a:extLst>
              <a:ext uri="{FF2B5EF4-FFF2-40B4-BE49-F238E27FC236}">
                <a16:creationId xmlns:a16="http://schemas.microsoft.com/office/drawing/2014/main" id="{63DCB537-9686-4FCF-8FBF-412B236296D6}"/>
              </a:ext>
            </a:extLst>
          </p:cNvPr>
          <p:cNvGrpSpPr>
            <a:grpSpLocks noChangeAspect="1"/>
          </p:cNvGrpSpPr>
          <p:nvPr/>
        </p:nvGrpSpPr>
        <p:grpSpPr>
          <a:xfrm>
            <a:off x="10362769" y="4254896"/>
            <a:ext cx="457200" cy="457200"/>
            <a:chOff x="10259682" y="3846333"/>
            <a:chExt cx="1018665" cy="1018665"/>
          </a:xfrm>
        </p:grpSpPr>
        <p:sp>
          <p:nvSpPr>
            <p:cNvPr id="262" name="Freeform 5">
              <a:extLst>
                <a:ext uri="{FF2B5EF4-FFF2-40B4-BE49-F238E27FC236}">
                  <a16:creationId xmlns:a16="http://schemas.microsoft.com/office/drawing/2014/main" id="{0C2FCA57-4676-45DB-A1AF-EEA4102718F4}"/>
                </a:ext>
              </a:extLst>
            </p:cNvPr>
            <p:cNvSpPr/>
            <p:nvPr/>
          </p:nvSpPr>
          <p:spPr>
            <a:xfrm>
              <a:off x="10259682" y="3846333"/>
              <a:ext cx="1018665" cy="101866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none" lIns="0" tIns="0" rIns="0" bIns="0"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263" name="Picture 262">
              <a:extLst>
                <a:ext uri="{FF2B5EF4-FFF2-40B4-BE49-F238E27FC236}">
                  <a16:creationId xmlns:a16="http://schemas.microsoft.com/office/drawing/2014/main" id="{569AC6D3-0FB5-43AA-AA2A-094F86E9B498}"/>
                </a:ext>
              </a:extLst>
            </p:cNvPr>
            <p:cNvPicPr>
              <a:picLocks noChangeAspect="1"/>
            </p:cNvPicPr>
            <p:nvPr/>
          </p:nvPicPr>
          <p:blipFill>
            <a:blip r:embed="rId23"/>
            <a:stretch>
              <a:fillRect/>
            </a:stretch>
          </p:blipFill>
          <p:spPr>
            <a:xfrm>
              <a:off x="10541319" y="4127970"/>
              <a:ext cx="455390" cy="455390"/>
            </a:xfrm>
            <a:prstGeom prst="rect">
              <a:avLst/>
            </a:prstGeom>
          </p:spPr>
        </p:pic>
      </p:grpSp>
      <p:grpSp>
        <p:nvGrpSpPr>
          <p:cNvPr id="264" name="Group 263">
            <a:extLst>
              <a:ext uri="{FF2B5EF4-FFF2-40B4-BE49-F238E27FC236}">
                <a16:creationId xmlns:a16="http://schemas.microsoft.com/office/drawing/2014/main" id="{FA82E8C4-0D5A-44F4-835E-38486D84AA6B}"/>
              </a:ext>
            </a:extLst>
          </p:cNvPr>
          <p:cNvGrpSpPr>
            <a:grpSpLocks noChangeAspect="1"/>
          </p:cNvGrpSpPr>
          <p:nvPr/>
        </p:nvGrpSpPr>
        <p:grpSpPr>
          <a:xfrm>
            <a:off x="1481716" y="4436106"/>
            <a:ext cx="457200" cy="457200"/>
            <a:chOff x="3674892" y="3840367"/>
            <a:chExt cx="916773" cy="916773"/>
          </a:xfrm>
        </p:grpSpPr>
        <p:sp>
          <p:nvSpPr>
            <p:cNvPr id="265" name="Freeform 5">
              <a:extLst>
                <a:ext uri="{FF2B5EF4-FFF2-40B4-BE49-F238E27FC236}">
                  <a16:creationId xmlns:a16="http://schemas.microsoft.com/office/drawing/2014/main" id="{76F7CFBC-2C97-47BE-ADE0-4278BE8D06DA}"/>
                </a:ext>
              </a:extLst>
            </p:cNvPr>
            <p:cNvSpPr/>
            <p:nvPr/>
          </p:nvSpPr>
          <p:spPr>
            <a:xfrm>
              <a:off x="3674892" y="3840367"/>
              <a:ext cx="916773" cy="91677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none" lIns="0" tIns="0" rIns="0" bIns="0"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266" name="Picture 265">
              <a:extLst>
                <a:ext uri="{FF2B5EF4-FFF2-40B4-BE49-F238E27FC236}">
                  <a16:creationId xmlns:a16="http://schemas.microsoft.com/office/drawing/2014/main" id="{809196E3-8FA6-45D1-8F1C-CA09AD18FD3B}"/>
                </a:ext>
              </a:extLst>
            </p:cNvPr>
            <p:cNvPicPr>
              <a:picLocks noChangeAspect="1"/>
            </p:cNvPicPr>
            <p:nvPr/>
          </p:nvPicPr>
          <p:blipFill>
            <a:blip r:embed="rId24"/>
            <a:stretch>
              <a:fillRect/>
            </a:stretch>
          </p:blipFill>
          <p:spPr>
            <a:xfrm>
              <a:off x="3748989" y="4202004"/>
              <a:ext cx="756294" cy="213314"/>
            </a:xfrm>
            <a:prstGeom prst="rect">
              <a:avLst/>
            </a:prstGeom>
          </p:spPr>
        </p:pic>
      </p:grpSp>
      <p:grpSp>
        <p:nvGrpSpPr>
          <p:cNvPr id="267" name="Group 266">
            <a:extLst>
              <a:ext uri="{FF2B5EF4-FFF2-40B4-BE49-F238E27FC236}">
                <a16:creationId xmlns:a16="http://schemas.microsoft.com/office/drawing/2014/main" id="{67A1991B-1691-4227-AD03-0A83A232287F}"/>
              </a:ext>
            </a:extLst>
          </p:cNvPr>
          <p:cNvGrpSpPr>
            <a:grpSpLocks noChangeAspect="1"/>
          </p:cNvGrpSpPr>
          <p:nvPr/>
        </p:nvGrpSpPr>
        <p:grpSpPr>
          <a:xfrm>
            <a:off x="10367381" y="2970813"/>
            <a:ext cx="457200" cy="457200"/>
            <a:chOff x="7075428" y="1916968"/>
            <a:chExt cx="1018665" cy="1018665"/>
          </a:xfrm>
        </p:grpSpPr>
        <p:sp>
          <p:nvSpPr>
            <p:cNvPr id="268" name="Freeform 5">
              <a:extLst>
                <a:ext uri="{FF2B5EF4-FFF2-40B4-BE49-F238E27FC236}">
                  <a16:creationId xmlns:a16="http://schemas.microsoft.com/office/drawing/2014/main" id="{0583C83E-D6F6-4649-B28A-3D2DE56E89EE}"/>
                </a:ext>
              </a:extLst>
            </p:cNvPr>
            <p:cNvSpPr/>
            <p:nvPr/>
          </p:nvSpPr>
          <p:spPr>
            <a:xfrm>
              <a:off x="7075428" y="1916968"/>
              <a:ext cx="1018665" cy="101866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none" lIns="0" tIns="0" rIns="0" bIns="0"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269" name="Picture 268">
              <a:extLst>
                <a:ext uri="{FF2B5EF4-FFF2-40B4-BE49-F238E27FC236}">
                  <a16:creationId xmlns:a16="http://schemas.microsoft.com/office/drawing/2014/main" id="{977CE348-D1A2-4A59-9441-E8EE6E9B6A11}"/>
                </a:ext>
              </a:extLst>
            </p:cNvPr>
            <p:cNvPicPr>
              <a:picLocks noChangeAspect="1"/>
            </p:cNvPicPr>
            <p:nvPr/>
          </p:nvPicPr>
          <p:blipFill>
            <a:blip r:embed="rId25"/>
            <a:stretch>
              <a:fillRect/>
            </a:stretch>
          </p:blipFill>
          <p:spPr>
            <a:xfrm>
              <a:off x="7239499" y="2193517"/>
              <a:ext cx="669973" cy="409530"/>
            </a:xfrm>
            <a:prstGeom prst="rect">
              <a:avLst/>
            </a:prstGeom>
          </p:spPr>
        </p:pic>
      </p:grpSp>
      <p:grpSp>
        <p:nvGrpSpPr>
          <p:cNvPr id="270" name="Group 269">
            <a:extLst>
              <a:ext uri="{FF2B5EF4-FFF2-40B4-BE49-F238E27FC236}">
                <a16:creationId xmlns:a16="http://schemas.microsoft.com/office/drawing/2014/main" id="{D0C8E3C3-CB27-4846-90D2-93481C5B3AAF}"/>
              </a:ext>
            </a:extLst>
          </p:cNvPr>
          <p:cNvGrpSpPr>
            <a:grpSpLocks noChangeAspect="1"/>
          </p:cNvGrpSpPr>
          <p:nvPr/>
        </p:nvGrpSpPr>
        <p:grpSpPr>
          <a:xfrm>
            <a:off x="4503636" y="963201"/>
            <a:ext cx="469615" cy="457200"/>
            <a:chOff x="4729125" y="1918756"/>
            <a:chExt cx="832727" cy="810712"/>
          </a:xfrm>
        </p:grpSpPr>
        <p:sp>
          <p:nvSpPr>
            <p:cNvPr id="271" name="Freeform 5">
              <a:extLst>
                <a:ext uri="{FF2B5EF4-FFF2-40B4-BE49-F238E27FC236}">
                  <a16:creationId xmlns:a16="http://schemas.microsoft.com/office/drawing/2014/main" id="{F8988F5A-EB69-4738-A27F-88090C78B4D3}"/>
                </a:ext>
              </a:extLst>
            </p:cNvPr>
            <p:cNvSpPr/>
            <p:nvPr/>
          </p:nvSpPr>
          <p:spPr>
            <a:xfrm>
              <a:off x="4729859" y="1918756"/>
              <a:ext cx="810712" cy="81071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square" lIns="89642" tIns="44821" rIns="89642" bIns="44821"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272" name="Picture 271">
              <a:extLst>
                <a:ext uri="{FF2B5EF4-FFF2-40B4-BE49-F238E27FC236}">
                  <a16:creationId xmlns:a16="http://schemas.microsoft.com/office/drawing/2014/main" id="{329F6BB0-642B-4041-8680-EB420F5B5FE9}"/>
                </a:ext>
              </a:extLst>
            </p:cNvPr>
            <p:cNvPicPr>
              <a:picLocks noChangeAspect="1"/>
            </p:cNvPicPr>
            <p:nvPr/>
          </p:nvPicPr>
          <p:blipFill>
            <a:blip r:embed="rId26"/>
            <a:stretch>
              <a:fillRect/>
            </a:stretch>
          </p:blipFill>
          <p:spPr>
            <a:xfrm>
              <a:off x="4729125" y="2024967"/>
              <a:ext cx="832727" cy="624545"/>
            </a:xfrm>
            <a:prstGeom prst="rect">
              <a:avLst/>
            </a:prstGeom>
          </p:spPr>
        </p:pic>
      </p:grpSp>
      <p:grpSp>
        <p:nvGrpSpPr>
          <p:cNvPr id="273" name="Group 272">
            <a:extLst>
              <a:ext uri="{FF2B5EF4-FFF2-40B4-BE49-F238E27FC236}">
                <a16:creationId xmlns:a16="http://schemas.microsoft.com/office/drawing/2014/main" id="{94890A73-0D40-4695-9B3F-DB8FB73C2BCC}"/>
              </a:ext>
            </a:extLst>
          </p:cNvPr>
          <p:cNvGrpSpPr>
            <a:grpSpLocks noChangeAspect="1"/>
          </p:cNvGrpSpPr>
          <p:nvPr/>
        </p:nvGrpSpPr>
        <p:grpSpPr>
          <a:xfrm>
            <a:off x="7648742" y="5740977"/>
            <a:ext cx="457200" cy="457200"/>
            <a:chOff x="8595089" y="5190332"/>
            <a:chExt cx="794717" cy="794717"/>
          </a:xfrm>
        </p:grpSpPr>
        <p:sp>
          <p:nvSpPr>
            <p:cNvPr id="274" name="Freeform 5">
              <a:extLst>
                <a:ext uri="{FF2B5EF4-FFF2-40B4-BE49-F238E27FC236}">
                  <a16:creationId xmlns:a16="http://schemas.microsoft.com/office/drawing/2014/main" id="{F93472AB-F8C8-45F5-A3C9-58665E9063D9}"/>
                </a:ext>
              </a:extLst>
            </p:cNvPr>
            <p:cNvSpPr/>
            <p:nvPr/>
          </p:nvSpPr>
          <p:spPr>
            <a:xfrm>
              <a:off x="8595089" y="5190332"/>
              <a:ext cx="794717" cy="7947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none" lIns="0" tIns="0" rIns="0" bIns="0"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275" name="Picture 274">
              <a:extLst>
                <a:ext uri="{FF2B5EF4-FFF2-40B4-BE49-F238E27FC236}">
                  <a16:creationId xmlns:a16="http://schemas.microsoft.com/office/drawing/2014/main" id="{1C91885A-8D12-4170-A927-C1871EAB7A01}"/>
                </a:ext>
              </a:extLst>
            </p:cNvPr>
            <p:cNvPicPr>
              <a:picLocks noChangeAspect="1"/>
            </p:cNvPicPr>
            <p:nvPr/>
          </p:nvPicPr>
          <p:blipFill>
            <a:blip r:embed="rId27"/>
            <a:stretch>
              <a:fillRect/>
            </a:stretch>
          </p:blipFill>
          <p:spPr>
            <a:xfrm>
              <a:off x="8727856" y="5369358"/>
              <a:ext cx="508634" cy="508634"/>
            </a:xfrm>
            <a:prstGeom prst="rect">
              <a:avLst/>
            </a:prstGeom>
          </p:spPr>
        </p:pic>
      </p:grpSp>
      <p:grpSp>
        <p:nvGrpSpPr>
          <p:cNvPr id="276" name="Group 275">
            <a:extLst>
              <a:ext uri="{FF2B5EF4-FFF2-40B4-BE49-F238E27FC236}">
                <a16:creationId xmlns:a16="http://schemas.microsoft.com/office/drawing/2014/main" id="{15960763-F65F-433D-B591-110F489F21DE}"/>
              </a:ext>
            </a:extLst>
          </p:cNvPr>
          <p:cNvGrpSpPr>
            <a:grpSpLocks noChangeAspect="1"/>
          </p:cNvGrpSpPr>
          <p:nvPr/>
        </p:nvGrpSpPr>
        <p:grpSpPr>
          <a:xfrm>
            <a:off x="10736629" y="5700961"/>
            <a:ext cx="457199" cy="457200"/>
            <a:chOff x="3083212" y="812246"/>
            <a:chExt cx="1120531" cy="1120531"/>
          </a:xfrm>
        </p:grpSpPr>
        <p:sp>
          <p:nvSpPr>
            <p:cNvPr id="277" name="Freeform 5">
              <a:extLst>
                <a:ext uri="{FF2B5EF4-FFF2-40B4-BE49-F238E27FC236}">
                  <a16:creationId xmlns:a16="http://schemas.microsoft.com/office/drawing/2014/main" id="{9FE02A63-9BC2-4AF2-973E-5FF0DA114ED0}"/>
                </a:ext>
              </a:extLst>
            </p:cNvPr>
            <p:cNvSpPr/>
            <p:nvPr/>
          </p:nvSpPr>
          <p:spPr>
            <a:xfrm>
              <a:off x="3083212" y="812246"/>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none" lIns="0" tIns="0" rIns="0" bIns="0"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278" name="Picture 277">
              <a:extLst>
                <a:ext uri="{FF2B5EF4-FFF2-40B4-BE49-F238E27FC236}">
                  <a16:creationId xmlns:a16="http://schemas.microsoft.com/office/drawing/2014/main" id="{DA2B10BE-05ED-4F98-A309-ECC006DE6D64}"/>
                </a:ext>
              </a:extLst>
            </p:cNvPr>
            <p:cNvPicPr>
              <a:picLocks noChangeAspect="1"/>
            </p:cNvPicPr>
            <p:nvPr/>
          </p:nvPicPr>
          <p:blipFill rotWithShape="1">
            <a:blip r:embed="rId28"/>
            <a:srcRect l="20818" t="13491" r="25362" b="34984"/>
            <a:stretch/>
          </p:blipFill>
          <p:spPr>
            <a:xfrm>
              <a:off x="3298771" y="1152622"/>
              <a:ext cx="651168" cy="468823"/>
            </a:xfrm>
            <a:prstGeom prst="rect">
              <a:avLst/>
            </a:prstGeom>
          </p:spPr>
        </p:pic>
      </p:grpSp>
    </p:spTree>
    <p:extLst>
      <p:ext uri="{BB962C8B-B14F-4D97-AF65-F5344CB8AC3E}">
        <p14:creationId xmlns:p14="http://schemas.microsoft.com/office/powerpoint/2010/main" val="2467294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2" name="Straight Connector 194">
            <a:extLst>
              <a:ext uri="{FF2B5EF4-FFF2-40B4-BE49-F238E27FC236}">
                <a16:creationId xmlns:a16="http://schemas.microsoft.com/office/drawing/2014/main" id="{AC5051D2-A721-44D3-B9EA-E1207FF2FB71}"/>
              </a:ext>
            </a:extLst>
          </p:cNvPr>
          <p:cNvCxnSpPr>
            <a:stCxn id="405" idx="5"/>
            <a:endCxn id="404" idx="1"/>
          </p:cNvCxnSpPr>
          <p:nvPr/>
        </p:nvCxnSpPr>
        <p:spPr>
          <a:xfrm flipH="1">
            <a:off x="9431142" y="5559506"/>
            <a:ext cx="1686353" cy="497936"/>
          </a:xfrm>
          <a:prstGeom prst="straightConnector1">
            <a:avLst/>
          </a:prstGeom>
          <a:noFill/>
          <a:ln w="12701" cap="flat">
            <a:solidFill>
              <a:srgbClr val="EAEAEA"/>
            </a:solidFill>
            <a:prstDash val="solid"/>
          </a:ln>
        </p:spPr>
      </p:cxnSp>
      <p:cxnSp>
        <p:nvCxnSpPr>
          <p:cNvPr id="333" name="Straight Connector 195">
            <a:extLst>
              <a:ext uri="{FF2B5EF4-FFF2-40B4-BE49-F238E27FC236}">
                <a16:creationId xmlns:a16="http://schemas.microsoft.com/office/drawing/2014/main" id="{B3C81F3B-F929-4662-ABA0-058EA1769E19}"/>
              </a:ext>
            </a:extLst>
          </p:cNvPr>
          <p:cNvCxnSpPr>
            <a:cxnSpLocks/>
            <a:stCxn id="403" idx="2"/>
          </p:cNvCxnSpPr>
          <p:nvPr/>
        </p:nvCxnSpPr>
        <p:spPr>
          <a:xfrm>
            <a:off x="1861243" y="1187730"/>
            <a:ext cx="1180100" cy="1321151"/>
          </a:xfrm>
          <a:prstGeom prst="straightConnector1">
            <a:avLst/>
          </a:prstGeom>
          <a:noFill/>
          <a:ln w="12701" cap="flat">
            <a:solidFill>
              <a:srgbClr val="EAEAEA"/>
            </a:solidFill>
            <a:prstDash val="solid"/>
          </a:ln>
        </p:spPr>
      </p:cxnSp>
      <p:cxnSp>
        <p:nvCxnSpPr>
          <p:cNvPr id="334" name="Straight Connector 196">
            <a:extLst>
              <a:ext uri="{FF2B5EF4-FFF2-40B4-BE49-F238E27FC236}">
                <a16:creationId xmlns:a16="http://schemas.microsoft.com/office/drawing/2014/main" id="{182C2CED-56A4-40F8-A0A0-88D18E48C86E}"/>
              </a:ext>
            </a:extLst>
          </p:cNvPr>
          <p:cNvCxnSpPr>
            <a:stCxn id="403" idx="1"/>
            <a:endCxn id="402" idx="3"/>
          </p:cNvCxnSpPr>
          <p:nvPr/>
        </p:nvCxnSpPr>
        <p:spPr>
          <a:xfrm>
            <a:off x="1936950" y="1112022"/>
            <a:ext cx="708445" cy="371769"/>
          </a:xfrm>
          <a:prstGeom prst="straightConnector1">
            <a:avLst/>
          </a:prstGeom>
          <a:noFill/>
          <a:ln w="12701" cap="flat">
            <a:solidFill>
              <a:srgbClr val="EAEAEA"/>
            </a:solidFill>
            <a:prstDash val="solid"/>
          </a:ln>
        </p:spPr>
      </p:cxnSp>
      <p:cxnSp>
        <p:nvCxnSpPr>
          <p:cNvPr id="335" name="Straight Connector 199">
            <a:extLst>
              <a:ext uri="{FF2B5EF4-FFF2-40B4-BE49-F238E27FC236}">
                <a16:creationId xmlns:a16="http://schemas.microsoft.com/office/drawing/2014/main" id="{B983113E-7E7F-40AA-9180-3FEA2D88967D}"/>
              </a:ext>
            </a:extLst>
          </p:cNvPr>
          <p:cNvCxnSpPr>
            <a:stCxn id="406" idx="2"/>
          </p:cNvCxnSpPr>
          <p:nvPr/>
        </p:nvCxnSpPr>
        <p:spPr>
          <a:xfrm>
            <a:off x="10163372" y="1478454"/>
            <a:ext cx="145670" cy="1044895"/>
          </a:xfrm>
          <a:prstGeom prst="straightConnector1">
            <a:avLst/>
          </a:prstGeom>
          <a:noFill/>
          <a:ln w="12701" cap="flat">
            <a:solidFill>
              <a:srgbClr val="EAEAEA"/>
            </a:solidFill>
            <a:prstDash val="solid"/>
          </a:ln>
        </p:spPr>
      </p:cxnSp>
      <p:cxnSp>
        <p:nvCxnSpPr>
          <p:cNvPr id="336" name="Straight Connector 200">
            <a:extLst>
              <a:ext uri="{FF2B5EF4-FFF2-40B4-BE49-F238E27FC236}">
                <a16:creationId xmlns:a16="http://schemas.microsoft.com/office/drawing/2014/main" id="{349CFDA1-345B-4EFD-8615-04E2809C8751}"/>
              </a:ext>
            </a:extLst>
          </p:cNvPr>
          <p:cNvCxnSpPr>
            <a:stCxn id="407" idx="0"/>
            <a:endCxn id="406" idx="5"/>
          </p:cNvCxnSpPr>
          <p:nvPr/>
        </p:nvCxnSpPr>
        <p:spPr>
          <a:xfrm flipV="1">
            <a:off x="9662442" y="1472553"/>
            <a:ext cx="407793" cy="1360887"/>
          </a:xfrm>
          <a:prstGeom prst="straightConnector1">
            <a:avLst/>
          </a:prstGeom>
          <a:noFill/>
          <a:ln w="12701" cap="flat">
            <a:solidFill>
              <a:srgbClr val="EAEAEA"/>
            </a:solidFill>
            <a:prstDash val="solid"/>
          </a:ln>
        </p:spPr>
      </p:cxnSp>
      <p:cxnSp>
        <p:nvCxnSpPr>
          <p:cNvPr id="337" name="Straight Connector 204">
            <a:extLst>
              <a:ext uri="{FF2B5EF4-FFF2-40B4-BE49-F238E27FC236}">
                <a16:creationId xmlns:a16="http://schemas.microsoft.com/office/drawing/2014/main" id="{A832CA42-2207-4CC9-8D00-A61388474902}"/>
              </a:ext>
            </a:extLst>
          </p:cNvPr>
          <p:cNvCxnSpPr>
            <a:cxnSpLocks/>
            <a:endCxn id="398" idx="1"/>
          </p:cNvCxnSpPr>
          <p:nvPr/>
        </p:nvCxnSpPr>
        <p:spPr>
          <a:xfrm flipH="1">
            <a:off x="1256949" y="4256528"/>
            <a:ext cx="1029837" cy="495324"/>
          </a:xfrm>
          <a:prstGeom prst="straightConnector1">
            <a:avLst/>
          </a:prstGeom>
          <a:noFill/>
          <a:ln w="12701" cap="flat">
            <a:solidFill>
              <a:srgbClr val="EAEAEA"/>
            </a:solidFill>
            <a:prstDash val="solid"/>
          </a:ln>
        </p:spPr>
      </p:cxnSp>
      <p:cxnSp>
        <p:nvCxnSpPr>
          <p:cNvPr id="338" name="Straight Connector 205">
            <a:extLst>
              <a:ext uri="{FF2B5EF4-FFF2-40B4-BE49-F238E27FC236}">
                <a16:creationId xmlns:a16="http://schemas.microsoft.com/office/drawing/2014/main" id="{52CED24B-137F-4B20-9FD8-AE9C7BB2F5EB}"/>
              </a:ext>
            </a:extLst>
          </p:cNvPr>
          <p:cNvCxnSpPr>
            <a:stCxn id="399" idx="5"/>
            <a:endCxn id="398" idx="7"/>
          </p:cNvCxnSpPr>
          <p:nvPr/>
        </p:nvCxnSpPr>
        <p:spPr>
          <a:xfrm flipH="1">
            <a:off x="1221237" y="3807328"/>
            <a:ext cx="617005" cy="858305"/>
          </a:xfrm>
          <a:prstGeom prst="straightConnector1">
            <a:avLst/>
          </a:prstGeom>
          <a:noFill/>
          <a:ln w="12701" cap="flat">
            <a:solidFill>
              <a:srgbClr val="EAEAEA"/>
            </a:solidFill>
            <a:prstDash val="solid"/>
          </a:ln>
        </p:spPr>
      </p:cxnSp>
      <p:cxnSp>
        <p:nvCxnSpPr>
          <p:cNvPr id="339" name="Straight Connector 208">
            <a:extLst>
              <a:ext uri="{FF2B5EF4-FFF2-40B4-BE49-F238E27FC236}">
                <a16:creationId xmlns:a16="http://schemas.microsoft.com/office/drawing/2014/main" id="{5BD66167-68E2-4B92-BF37-153C5B399D49}"/>
              </a:ext>
            </a:extLst>
          </p:cNvPr>
          <p:cNvCxnSpPr>
            <a:endCxn id="400" idx="1"/>
          </p:cNvCxnSpPr>
          <p:nvPr/>
        </p:nvCxnSpPr>
        <p:spPr>
          <a:xfrm flipH="1">
            <a:off x="3069538" y="3257207"/>
            <a:ext cx="614499" cy="266050"/>
          </a:xfrm>
          <a:prstGeom prst="straightConnector1">
            <a:avLst/>
          </a:prstGeom>
          <a:noFill/>
          <a:ln w="12701" cap="flat">
            <a:solidFill>
              <a:srgbClr val="EAEAEA"/>
            </a:solidFill>
            <a:prstDash val="solid"/>
          </a:ln>
        </p:spPr>
      </p:cxnSp>
      <p:cxnSp>
        <p:nvCxnSpPr>
          <p:cNvPr id="340" name="Straight Connector 209">
            <a:extLst>
              <a:ext uri="{FF2B5EF4-FFF2-40B4-BE49-F238E27FC236}">
                <a16:creationId xmlns:a16="http://schemas.microsoft.com/office/drawing/2014/main" id="{0B6AAB4A-DFD1-4FB8-877C-EE7425685032}"/>
              </a:ext>
            </a:extLst>
          </p:cNvPr>
          <p:cNvCxnSpPr>
            <a:stCxn id="401" idx="2"/>
            <a:endCxn id="400" idx="0"/>
          </p:cNvCxnSpPr>
          <p:nvPr/>
        </p:nvCxnSpPr>
        <p:spPr>
          <a:xfrm flipH="1">
            <a:off x="2947607" y="2660296"/>
            <a:ext cx="75698" cy="741030"/>
          </a:xfrm>
          <a:prstGeom prst="straightConnector1">
            <a:avLst/>
          </a:prstGeom>
          <a:noFill/>
          <a:ln w="12701" cap="flat">
            <a:solidFill>
              <a:srgbClr val="EAEAEA"/>
            </a:solidFill>
            <a:prstDash val="solid"/>
          </a:ln>
        </p:spPr>
      </p:cxnSp>
      <p:cxnSp>
        <p:nvCxnSpPr>
          <p:cNvPr id="341" name="Straight Connector 210">
            <a:extLst>
              <a:ext uri="{FF2B5EF4-FFF2-40B4-BE49-F238E27FC236}">
                <a16:creationId xmlns:a16="http://schemas.microsoft.com/office/drawing/2014/main" id="{5D982E5D-CBC2-4CDF-9219-A076409371D0}"/>
              </a:ext>
            </a:extLst>
          </p:cNvPr>
          <p:cNvCxnSpPr>
            <a:stCxn id="401" idx="5"/>
          </p:cNvCxnSpPr>
          <p:nvPr/>
        </p:nvCxnSpPr>
        <p:spPr>
          <a:xfrm flipH="1">
            <a:off x="1369764" y="2638121"/>
            <a:ext cx="1600008" cy="486688"/>
          </a:xfrm>
          <a:prstGeom prst="straightConnector1">
            <a:avLst/>
          </a:prstGeom>
          <a:noFill/>
          <a:ln w="12701" cap="flat">
            <a:solidFill>
              <a:srgbClr val="EAEAEA"/>
            </a:solidFill>
            <a:prstDash val="solid"/>
          </a:ln>
        </p:spPr>
      </p:cxnSp>
      <p:cxnSp>
        <p:nvCxnSpPr>
          <p:cNvPr id="342" name="Straight Connector 213">
            <a:extLst>
              <a:ext uri="{FF2B5EF4-FFF2-40B4-BE49-F238E27FC236}">
                <a16:creationId xmlns:a16="http://schemas.microsoft.com/office/drawing/2014/main" id="{59A3E240-77B0-4650-BA4A-A381E0BE595E}"/>
              </a:ext>
            </a:extLst>
          </p:cNvPr>
          <p:cNvCxnSpPr>
            <a:cxnSpLocks/>
            <a:endCxn id="402" idx="1"/>
          </p:cNvCxnSpPr>
          <p:nvPr/>
        </p:nvCxnSpPr>
        <p:spPr>
          <a:xfrm flipH="1">
            <a:off x="2889258" y="1223652"/>
            <a:ext cx="1112980" cy="260140"/>
          </a:xfrm>
          <a:prstGeom prst="straightConnector1">
            <a:avLst/>
          </a:prstGeom>
          <a:noFill/>
          <a:ln w="12701" cap="flat">
            <a:solidFill>
              <a:srgbClr val="EAEAEA"/>
            </a:solidFill>
            <a:prstDash val="solid"/>
          </a:ln>
        </p:spPr>
      </p:cxnSp>
      <p:cxnSp>
        <p:nvCxnSpPr>
          <p:cNvPr id="343" name="Straight Connector 214">
            <a:extLst>
              <a:ext uri="{FF2B5EF4-FFF2-40B4-BE49-F238E27FC236}">
                <a16:creationId xmlns:a16="http://schemas.microsoft.com/office/drawing/2014/main" id="{D5025A41-8BEE-496C-8824-A7398A3E418F}"/>
              </a:ext>
            </a:extLst>
          </p:cNvPr>
          <p:cNvCxnSpPr>
            <a:cxnSpLocks/>
            <a:stCxn id="399" idx="4"/>
          </p:cNvCxnSpPr>
          <p:nvPr/>
        </p:nvCxnSpPr>
        <p:spPr>
          <a:xfrm flipH="1" flipV="1">
            <a:off x="1132490" y="3183678"/>
            <a:ext cx="705751" cy="516584"/>
          </a:xfrm>
          <a:prstGeom prst="straightConnector1">
            <a:avLst/>
          </a:prstGeom>
          <a:noFill/>
          <a:ln w="12701" cap="flat">
            <a:solidFill>
              <a:srgbClr val="EAEAEA"/>
            </a:solidFill>
            <a:prstDash val="solid"/>
          </a:ln>
        </p:spPr>
      </p:cxnSp>
      <p:cxnSp>
        <p:nvCxnSpPr>
          <p:cNvPr id="344" name="Straight Connector 216">
            <a:extLst>
              <a:ext uri="{FF2B5EF4-FFF2-40B4-BE49-F238E27FC236}">
                <a16:creationId xmlns:a16="http://schemas.microsoft.com/office/drawing/2014/main" id="{75E4E595-E3D7-4698-A2C9-CC9848B3D784}"/>
              </a:ext>
            </a:extLst>
          </p:cNvPr>
          <p:cNvCxnSpPr>
            <a:cxnSpLocks/>
          </p:cNvCxnSpPr>
          <p:nvPr/>
        </p:nvCxnSpPr>
        <p:spPr>
          <a:xfrm flipV="1">
            <a:off x="8949823" y="2015087"/>
            <a:ext cx="346277" cy="1536299"/>
          </a:xfrm>
          <a:prstGeom prst="straightConnector1">
            <a:avLst/>
          </a:prstGeom>
          <a:noFill/>
          <a:ln w="12701" cap="flat">
            <a:solidFill>
              <a:srgbClr val="EAEAEA"/>
            </a:solidFill>
            <a:prstDash val="solid"/>
          </a:ln>
        </p:spPr>
      </p:cxnSp>
      <p:cxnSp>
        <p:nvCxnSpPr>
          <p:cNvPr id="345" name="Straight Connector 217">
            <a:extLst>
              <a:ext uri="{FF2B5EF4-FFF2-40B4-BE49-F238E27FC236}">
                <a16:creationId xmlns:a16="http://schemas.microsoft.com/office/drawing/2014/main" id="{3FD3D807-3FD4-472D-8B60-0452B56EDE43}"/>
              </a:ext>
            </a:extLst>
          </p:cNvPr>
          <p:cNvCxnSpPr>
            <a:cxnSpLocks/>
            <a:endCxn id="169" idx="2"/>
          </p:cNvCxnSpPr>
          <p:nvPr/>
        </p:nvCxnSpPr>
        <p:spPr>
          <a:xfrm flipH="1">
            <a:off x="8501778" y="5158609"/>
            <a:ext cx="994010" cy="797424"/>
          </a:xfrm>
          <a:prstGeom prst="straightConnector1">
            <a:avLst/>
          </a:prstGeom>
          <a:noFill/>
          <a:ln w="12701" cap="flat">
            <a:solidFill>
              <a:srgbClr val="EAEAEA"/>
            </a:solidFill>
            <a:prstDash val="solid"/>
          </a:ln>
        </p:spPr>
      </p:cxnSp>
      <p:cxnSp>
        <p:nvCxnSpPr>
          <p:cNvPr id="346" name="Straight Connector 219">
            <a:extLst>
              <a:ext uri="{FF2B5EF4-FFF2-40B4-BE49-F238E27FC236}">
                <a16:creationId xmlns:a16="http://schemas.microsoft.com/office/drawing/2014/main" id="{10DE700C-3E6E-45BD-A0AD-33516D7A99F2}"/>
              </a:ext>
            </a:extLst>
          </p:cNvPr>
          <p:cNvCxnSpPr>
            <a:endCxn id="404" idx="0"/>
          </p:cNvCxnSpPr>
          <p:nvPr/>
        </p:nvCxnSpPr>
        <p:spPr>
          <a:xfrm flipH="1">
            <a:off x="9309210" y="5158609"/>
            <a:ext cx="186577" cy="776901"/>
          </a:xfrm>
          <a:prstGeom prst="straightConnector1">
            <a:avLst/>
          </a:prstGeom>
          <a:noFill/>
          <a:ln w="12701" cap="flat">
            <a:solidFill>
              <a:srgbClr val="EAEAEA"/>
            </a:solidFill>
            <a:prstDash val="solid"/>
          </a:ln>
        </p:spPr>
      </p:cxnSp>
      <p:cxnSp>
        <p:nvCxnSpPr>
          <p:cNvPr id="347" name="Straight Connector 221">
            <a:extLst>
              <a:ext uri="{FF2B5EF4-FFF2-40B4-BE49-F238E27FC236}">
                <a16:creationId xmlns:a16="http://schemas.microsoft.com/office/drawing/2014/main" id="{75A2EDE4-93BA-4363-ADDD-8E2B0C028AD0}"/>
              </a:ext>
            </a:extLst>
          </p:cNvPr>
          <p:cNvCxnSpPr>
            <a:endCxn id="419" idx="3"/>
          </p:cNvCxnSpPr>
          <p:nvPr/>
        </p:nvCxnSpPr>
        <p:spPr>
          <a:xfrm flipV="1">
            <a:off x="10713182" y="3775076"/>
            <a:ext cx="683391" cy="334510"/>
          </a:xfrm>
          <a:prstGeom prst="straightConnector1">
            <a:avLst/>
          </a:prstGeom>
          <a:noFill/>
          <a:ln w="12701" cap="flat">
            <a:solidFill>
              <a:srgbClr val="EAEAEA"/>
            </a:solidFill>
            <a:prstDash val="solid"/>
          </a:ln>
        </p:spPr>
      </p:cxnSp>
      <p:cxnSp>
        <p:nvCxnSpPr>
          <p:cNvPr id="348" name="Straight Connector 222">
            <a:extLst>
              <a:ext uri="{FF2B5EF4-FFF2-40B4-BE49-F238E27FC236}">
                <a16:creationId xmlns:a16="http://schemas.microsoft.com/office/drawing/2014/main" id="{E90DFC13-AEDD-4580-9884-8191A768400B}"/>
              </a:ext>
            </a:extLst>
          </p:cNvPr>
          <p:cNvCxnSpPr>
            <a:cxnSpLocks/>
            <a:stCxn id="407" idx="4"/>
          </p:cNvCxnSpPr>
          <p:nvPr/>
        </p:nvCxnSpPr>
        <p:spPr>
          <a:xfrm flipH="1" flipV="1">
            <a:off x="9397924" y="1970540"/>
            <a:ext cx="210985" cy="885075"/>
          </a:xfrm>
          <a:prstGeom prst="straightConnector1">
            <a:avLst/>
          </a:prstGeom>
          <a:noFill/>
          <a:ln w="12701" cap="flat">
            <a:solidFill>
              <a:srgbClr val="EAEAEA"/>
            </a:solidFill>
            <a:prstDash val="solid"/>
          </a:ln>
        </p:spPr>
      </p:cxnSp>
      <p:cxnSp>
        <p:nvCxnSpPr>
          <p:cNvPr id="349" name="Straight Connector 253">
            <a:extLst>
              <a:ext uri="{FF2B5EF4-FFF2-40B4-BE49-F238E27FC236}">
                <a16:creationId xmlns:a16="http://schemas.microsoft.com/office/drawing/2014/main" id="{276E01CA-4C53-4B53-BDAE-D01F5A973348}"/>
              </a:ext>
            </a:extLst>
          </p:cNvPr>
          <p:cNvCxnSpPr>
            <a:endCxn id="408" idx="7"/>
          </p:cNvCxnSpPr>
          <p:nvPr/>
        </p:nvCxnSpPr>
        <p:spPr>
          <a:xfrm flipH="1">
            <a:off x="6724786" y="5507228"/>
            <a:ext cx="441122" cy="1011805"/>
          </a:xfrm>
          <a:prstGeom prst="straightConnector1">
            <a:avLst/>
          </a:prstGeom>
          <a:noFill/>
          <a:ln w="12701" cap="flat">
            <a:solidFill>
              <a:srgbClr val="EAEAEA"/>
            </a:solidFill>
            <a:prstDash val="solid"/>
          </a:ln>
        </p:spPr>
      </p:cxnSp>
      <p:cxnSp>
        <p:nvCxnSpPr>
          <p:cNvPr id="350" name="Straight Connector 254">
            <a:extLst>
              <a:ext uri="{FF2B5EF4-FFF2-40B4-BE49-F238E27FC236}">
                <a16:creationId xmlns:a16="http://schemas.microsoft.com/office/drawing/2014/main" id="{1E07CD16-0843-474D-A7D6-C788FFA87A3B}"/>
              </a:ext>
            </a:extLst>
          </p:cNvPr>
          <p:cNvCxnSpPr>
            <a:stCxn id="409" idx="2"/>
            <a:endCxn id="408" idx="7"/>
          </p:cNvCxnSpPr>
          <p:nvPr/>
        </p:nvCxnSpPr>
        <p:spPr>
          <a:xfrm flipH="1">
            <a:off x="6724786" y="4888538"/>
            <a:ext cx="87783" cy="1630495"/>
          </a:xfrm>
          <a:prstGeom prst="straightConnector1">
            <a:avLst/>
          </a:prstGeom>
          <a:noFill/>
          <a:ln w="12701" cap="flat">
            <a:solidFill>
              <a:srgbClr val="EAEAEA"/>
            </a:solidFill>
            <a:prstDash val="solid"/>
          </a:ln>
        </p:spPr>
      </p:cxnSp>
      <p:cxnSp>
        <p:nvCxnSpPr>
          <p:cNvPr id="351" name="Straight Connector 272">
            <a:extLst>
              <a:ext uri="{FF2B5EF4-FFF2-40B4-BE49-F238E27FC236}">
                <a16:creationId xmlns:a16="http://schemas.microsoft.com/office/drawing/2014/main" id="{B55ABFB7-9A78-47F8-866B-9794AED0AEF5}"/>
              </a:ext>
            </a:extLst>
          </p:cNvPr>
          <p:cNvCxnSpPr>
            <a:stCxn id="409" idx="5"/>
          </p:cNvCxnSpPr>
          <p:nvPr/>
        </p:nvCxnSpPr>
        <p:spPr>
          <a:xfrm flipH="1">
            <a:off x="6367404" y="4853093"/>
            <a:ext cx="359592" cy="137499"/>
          </a:xfrm>
          <a:prstGeom prst="straightConnector1">
            <a:avLst/>
          </a:prstGeom>
          <a:noFill/>
          <a:ln w="12701" cap="flat">
            <a:solidFill>
              <a:srgbClr val="EAEAEA"/>
            </a:solidFill>
            <a:prstDash val="solid"/>
          </a:ln>
        </p:spPr>
      </p:cxnSp>
      <p:cxnSp>
        <p:nvCxnSpPr>
          <p:cNvPr id="352" name="Straight Connector 276">
            <a:extLst>
              <a:ext uri="{FF2B5EF4-FFF2-40B4-BE49-F238E27FC236}">
                <a16:creationId xmlns:a16="http://schemas.microsoft.com/office/drawing/2014/main" id="{0F332006-F0DB-4D59-8997-E0BA3E7D805F}"/>
              </a:ext>
            </a:extLst>
          </p:cNvPr>
          <p:cNvCxnSpPr>
            <a:stCxn id="411" idx="5"/>
          </p:cNvCxnSpPr>
          <p:nvPr/>
        </p:nvCxnSpPr>
        <p:spPr>
          <a:xfrm flipH="1">
            <a:off x="5407380" y="2024078"/>
            <a:ext cx="965283" cy="1707048"/>
          </a:xfrm>
          <a:prstGeom prst="straightConnector1">
            <a:avLst/>
          </a:prstGeom>
          <a:noFill/>
          <a:ln w="12701" cap="flat">
            <a:solidFill>
              <a:srgbClr val="EAEAEA"/>
            </a:solidFill>
            <a:prstDash val="solid"/>
          </a:ln>
        </p:spPr>
      </p:cxnSp>
      <p:cxnSp>
        <p:nvCxnSpPr>
          <p:cNvPr id="353" name="Straight Connector 277">
            <a:extLst>
              <a:ext uri="{FF2B5EF4-FFF2-40B4-BE49-F238E27FC236}">
                <a16:creationId xmlns:a16="http://schemas.microsoft.com/office/drawing/2014/main" id="{0B4FA952-D3BE-4761-A959-F5E64D00619F}"/>
              </a:ext>
            </a:extLst>
          </p:cNvPr>
          <p:cNvCxnSpPr>
            <a:stCxn id="411" idx="6"/>
            <a:endCxn id="410" idx="3"/>
          </p:cNvCxnSpPr>
          <p:nvPr/>
        </p:nvCxnSpPr>
        <p:spPr>
          <a:xfrm>
            <a:off x="6476477" y="2050266"/>
            <a:ext cx="745328" cy="306778"/>
          </a:xfrm>
          <a:prstGeom prst="straightConnector1">
            <a:avLst/>
          </a:prstGeom>
          <a:noFill/>
          <a:ln w="12701" cap="flat">
            <a:solidFill>
              <a:srgbClr val="EAEAEA"/>
            </a:solidFill>
            <a:prstDash val="solid"/>
          </a:ln>
        </p:spPr>
      </p:cxnSp>
      <p:cxnSp>
        <p:nvCxnSpPr>
          <p:cNvPr id="354" name="Straight Connector 280">
            <a:extLst>
              <a:ext uri="{FF2B5EF4-FFF2-40B4-BE49-F238E27FC236}">
                <a16:creationId xmlns:a16="http://schemas.microsoft.com/office/drawing/2014/main" id="{B119D58E-8B1E-4784-A9CD-B82295562E27}"/>
              </a:ext>
            </a:extLst>
          </p:cNvPr>
          <p:cNvCxnSpPr>
            <a:endCxn id="410" idx="0"/>
          </p:cNvCxnSpPr>
          <p:nvPr/>
        </p:nvCxnSpPr>
        <p:spPr>
          <a:xfrm>
            <a:off x="7211227" y="1739784"/>
            <a:ext cx="132510" cy="495329"/>
          </a:xfrm>
          <a:prstGeom prst="straightConnector1">
            <a:avLst/>
          </a:prstGeom>
          <a:noFill/>
          <a:ln w="12701" cap="flat">
            <a:solidFill>
              <a:srgbClr val="EAEAEA"/>
            </a:solidFill>
            <a:prstDash val="solid"/>
          </a:ln>
        </p:spPr>
      </p:cxnSp>
      <p:cxnSp>
        <p:nvCxnSpPr>
          <p:cNvPr id="355" name="Straight Connector 385">
            <a:extLst>
              <a:ext uri="{FF2B5EF4-FFF2-40B4-BE49-F238E27FC236}">
                <a16:creationId xmlns:a16="http://schemas.microsoft.com/office/drawing/2014/main" id="{237E48EF-B314-4F5F-A024-9AAC053082C3}"/>
              </a:ext>
            </a:extLst>
          </p:cNvPr>
          <p:cNvCxnSpPr>
            <a:stCxn id="413" idx="3"/>
            <a:endCxn id="412" idx="1"/>
          </p:cNvCxnSpPr>
          <p:nvPr/>
        </p:nvCxnSpPr>
        <p:spPr>
          <a:xfrm flipH="1">
            <a:off x="5064755" y="4622131"/>
            <a:ext cx="456899" cy="340193"/>
          </a:xfrm>
          <a:prstGeom prst="straightConnector1">
            <a:avLst/>
          </a:prstGeom>
          <a:noFill/>
          <a:ln w="12701" cap="flat">
            <a:solidFill>
              <a:srgbClr val="EAEAEA"/>
            </a:solidFill>
            <a:prstDash val="solid"/>
          </a:ln>
        </p:spPr>
      </p:cxnSp>
      <p:cxnSp>
        <p:nvCxnSpPr>
          <p:cNvPr id="356" name="Straight Connector 386">
            <a:extLst>
              <a:ext uri="{FF2B5EF4-FFF2-40B4-BE49-F238E27FC236}">
                <a16:creationId xmlns:a16="http://schemas.microsoft.com/office/drawing/2014/main" id="{D486849D-AC0A-4145-AC09-B57779EF64F8}"/>
              </a:ext>
            </a:extLst>
          </p:cNvPr>
          <p:cNvCxnSpPr>
            <a:cxnSpLocks/>
            <a:stCxn id="412" idx="3"/>
          </p:cNvCxnSpPr>
          <p:nvPr/>
        </p:nvCxnSpPr>
        <p:spPr>
          <a:xfrm flipH="1">
            <a:off x="3635604" y="4962324"/>
            <a:ext cx="1185288" cy="338952"/>
          </a:xfrm>
          <a:prstGeom prst="straightConnector1">
            <a:avLst/>
          </a:prstGeom>
          <a:noFill/>
          <a:ln w="12701" cap="flat">
            <a:solidFill>
              <a:srgbClr val="EAEAEA"/>
            </a:solidFill>
            <a:prstDash val="solid"/>
          </a:ln>
        </p:spPr>
      </p:cxnSp>
      <p:cxnSp>
        <p:nvCxnSpPr>
          <p:cNvPr id="357" name="Straight Connector 388">
            <a:extLst>
              <a:ext uri="{FF2B5EF4-FFF2-40B4-BE49-F238E27FC236}">
                <a16:creationId xmlns:a16="http://schemas.microsoft.com/office/drawing/2014/main" id="{BC39362B-A212-4487-8EAA-7C77F0EE84F7}"/>
              </a:ext>
            </a:extLst>
          </p:cNvPr>
          <p:cNvCxnSpPr>
            <a:endCxn id="412" idx="0"/>
          </p:cNvCxnSpPr>
          <p:nvPr/>
        </p:nvCxnSpPr>
        <p:spPr>
          <a:xfrm flipH="1">
            <a:off x="4942824" y="4036605"/>
            <a:ext cx="159077" cy="803787"/>
          </a:xfrm>
          <a:prstGeom prst="straightConnector1">
            <a:avLst/>
          </a:prstGeom>
          <a:noFill/>
          <a:ln w="12701" cap="flat">
            <a:solidFill>
              <a:srgbClr val="EAEAEA"/>
            </a:solidFill>
            <a:prstDash val="solid"/>
          </a:ln>
        </p:spPr>
      </p:cxnSp>
      <p:cxnSp>
        <p:nvCxnSpPr>
          <p:cNvPr id="358" name="Straight Connector 390">
            <a:extLst>
              <a:ext uri="{FF2B5EF4-FFF2-40B4-BE49-F238E27FC236}">
                <a16:creationId xmlns:a16="http://schemas.microsoft.com/office/drawing/2014/main" id="{400092E8-B9DF-411A-9C48-30B506229190}"/>
              </a:ext>
            </a:extLst>
          </p:cNvPr>
          <p:cNvCxnSpPr>
            <a:stCxn id="413" idx="2"/>
          </p:cNvCxnSpPr>
          <p:nvPr/>
        </p:nvCxnSpPr>
        <p:spPr>
          <a:xfrm flipH="1">
            <a:off x="5254640" y="4690957"/>
            <a:ext cx="335842" cy="960511"/>
          </a:xfrm>
          <a:prstGeom prst="straightConnector1">
            <a:avLst/>
          </a:prstGeom>
          <a:noFill/>
          <a:ln w="12701" cap="flat">
            <a:solidFill>
              <a:srgbClr val="EAEAEA"/>
            </a:solidFill>
            <a:prstDash val="solid"/>
          </a:ln>
        </p:spPr>
      </p:cxnSp>
      <p:cxnSp>
        <p:nvCxnSpPr>
          <p:cNvPr id="359" name="Straight Connector 391">
            <a:extLst>
              <a:ext uri="{FF2B5EF4-FFF2-40B4-BE49-F238E27FC236}">
                <a16:creationId xmlns:a16="http://schemas.microsoft.com/office/drawing/2014/main" id="{8C5CF5DA-AAE4-4388-BCE7-1932CE9EF2CC}"/>
              </a:ext>
            </a:extLst>
          </p:cNvPr>
          <p:cNvCxnSpPr>
            <a:stCxn id="414" idx="2"/>
          </p:cNvCxnSpPr>
          <p:nvPr/>
        </p:nvCxnSpPr>
        <p:spPr>
          <a:xfrm>
            <a:off x="5396465" y="934361"/>
            <a:ext cx="249846" cy="1176597"/>
          </a:xfrm>
          <a:prstGeom prst="straightConnector1">
            <a:avLst/>
          </a:prstGeom>
          <a:noFill/>
          <a:ln w="12701" cap="flat">
            <a:solidFill>
              <a:srgbClr val="EAEAEA"/>
            </a:solidFill>
            <a:prstDash val="solid"/>
          </a:ln>
        </p:spPr>
      </p:cxnSp>
      <p:cxnSp>
        <p:nvCxnSpPr>
          <p:cNvPr id="360" name="Straight Connector 393">
            <a:extLst>
              <a:ext uri="{FF2B5EF4-FFF2-40B4-BE49-F238E27FC236}">
                <a16:creationId xmlns:a16="http://schemas.microsoft.com/office/drawing/2014/main" id="{620E358D-1FB1-40E9-A8C5-2F8422006B1E}"/>
              </a:ext>
            </a:extLst>
          </p:cNvPr>
          <p:cNvCxnSpPr>
            <a:endCxn id="414" idx="3"/>
          </p:cNvCxnSpPr>
          <p:nvPr/>
        </p:nvCxnSpPr>
        <p:spPr>
          <a:xfrm flipV="1">
            <a:off x="4085367" y="875316"/>
            <a:ext cx="1221786" cy="141165"/>
          </a:xfrm>
          <a:prstGeom prst="straightConnector1">
            <a:avLst/>
          </a:prstGeom>
          <a:noFill/>
          <a:ln w="12701" cap="flat">
            <a:solidFill>
              <a:srgbClr val="EAEAEA"/>
            </a:solidFill>
            <a:prstDash val="solid"/>
          </a:ln>
        </p:spPr>
      </p:cxnSp>
      <p:cxnSp>
        <p:nvCxnSpPr>
          <p:cNvPr id="361" name="Straight Connector 394">
            <a:extLst>
              <a:ext uri="{FF2B5EF4-FFF2-40B4-BE49-F238E27FC236}">
                <a16:creationId xmlns:a16="http://schemas.microsoft.com/office/drawing/2014/main" id="{EE014A59-8654-45E3-AF6F-BC7BC7D2687A}"/>
              </a:ext>
            </a:extLst>
          </p:cNvPr>
          <p:cNvCxnSpPr>
            <a:stCxn id="415" idx="7"/>
            <a:endCxn id="363" idx="5"/>
          </p:cNvCxnSpPr>
          <p:nvPr/>
        </p:nvCxnSpPr>
        <p:spPr>
          <a:xfrm flipV="1">
            <a:off x="8316761" y="4270098"/>
            <a:ext cx="432746" cy="497826"/>
          </a:xfrm>
          <a:prstGeom prst="straightConnector1">
            <a:avLst/>
          </a:prstGeom>
          <a:noFill/>
          <a:ln w="12701" cap="flat">
            <a:solidFill>
              <a:srgbClr val="EAEAEA"/>
            </a:solidFill>
            <a:prstDash val="solid"/>
          </a:ln>
        </p:spPr>
      </p:cxnSp>
      <p:cxnSp>
        <p:nvCxnSpPr>
          <p:cNvPr id="362" name="Straight Connector 395">
            <a:extLst>
              <a:ext uri="{FF2B5EF4-FFF2-40B4-BE49-F238E27FC236}">
                <a16:creationId xmlns:a16="http://schemas.microsoft.com/office/drawing/2014/main" id="{8E84701B-4E64-4939-A3C4-1BB25C5B4C07}"/>
              </a:ext>
            </a:extLst>
          </p:cNvPr>
          <p:cNvCxnSpPr>
            <a:stCxn id="415" idx="4"/>
          </p:cNvCxnSpPr>
          <p:nvPr/>
        </p:nvCxnSpPr>
        <p:spPr>
          <a:xfrm flipH="1" flipV="1">
            <a:off x="7681433" y="4152417"/>
            <a:ext cx="462891" cy="615507"/>
          </a:xfrm>
          <a:prstGeom prst="straightConnector1">
            <a:avLst/>
          </a:prstGeom>
          <a:noFill/>
          <a:ln w="12701" cap="flat">
            <a:solidFill>
              <a:srgbClr val="EAEAEA"/>
            </a:solidFill>
            <a:prstDash val="solid"/>
          </a:ln>
        </p:spPr>
      </p:cxnSp>
      <p:sp>
        <p:nvSpPr>
          <p:cNvPr id="363" name="Freeform 5">
            <a:extLst>
              <a:ext uri="{FF2B5EF4-FFF2-40B4-BE49-F238E27FC236}">
                <a16:creationId xmlns:a16="http://schemas.microsoft.com/office/drawing/2014/main" id="{1A227784-4C52-4365-8DAD-3B46B88428AC}"/>
              </a:ext>
            </a:extLst>
          </p:cNvPr>
          <p:cNvSpPr/>
          <p:nvPr/>
        </p:nvSpPr>
        <p:spPr>
          <a:xfrm>
            <a:off x="8727333" y="4140858"/>
            <a:ext cx="151415" cy="15141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cxnSp>
        <p:nvCxnSpPr>
          <p:cNvPr id="364" name="Straight Connector 399">
            <a:extLst>
              <a:ext uri="{FF2B5EF4-FFF2-40B4-BE49-F238E27FC236}">
                <a16:creationId xmlns:a16="http://schemas.microsoft.com/office/drawing/2014/main" id="{2BD03DC0-5420-4A63-B20A-972565E83E3B}"/>
              </a:ext>
            </a:extLst>
          </p:cNvPr>
          <p:cNvCxnSpPr>
            <a:stCxn id="363" idx="1"/>
          </p:cNvCxnSpPr>
          <p:nvPr/>
        </p:nvCxnSpPr>
        <p:spPr>
          <a:xfrm flipV="1">
            <a:off x="8878748" y="4109586"/>
            <a:ext cx="1317673" cy="106980"/>
          </a:xfrm>
          <a:prstGeom prst="straightConnector1">
            <a:avLst/>
          </a:prstGeom>
          <a:noFill/>
          <a:ln w="12701" cap="flat">
            <a:solidFill>
              <a:srgbClr val="EAEAEA"/>
            </a:solidFill>
            <a:prstDash val="solid"/>
          </a:ln>
        </p:spPr>
      </p:cxnSp>
      <p:cxnSp>
        <p:nvCxnSpPr>
          <p:cNvPr id="365" name="Straight Connector 400">
            <a:extLst>
              <a:ext uri="{FF2B5EF4-FFF2-40B4-BE49-F238E27FC236}">
                <a16:creationId xmlns:a16="http://schemas.microsoft.com/office/drawing/2014/main" id="{5D14E89C-7CFA-4971-BEAD-CD9C34A93C68}"/>
              </a:ext>
            </a:extLst>
          </p:cNvPr>
          <p:cNvCxnSpPr>
            <a:cxnSpLocks/>
            <a:stCxn id="169" idx="2"/>
            <a:endCxn id="415" idx="2"/>
          </p:cNvCxnSpPr>
          <p:nvPr/>
        </p:nvCxnSpPr>
        <p:spPr>
          <a:xfrm flipH="1" flipV="1">
            <a:off x="8230543" y="4976074"/>
            <a:ext cx="271235" cy="979959"/>
          </a:xfrm>
          <a:prstGeom prst="straightConnector1">
            <a:avLst/>
          </a:prstGeom>
          <a:noFill/>
          <a:ln w="12701" cap="flat">
            <a:solidFill>
              <a:srgbClr val="EAEAEA"/>
            </a:solidFill>
            <a:prstDash val="solid"/>
          </a:ln>
        </p:spPr>
      </p:cxnSp>
      <p:cxnSp>
        <p:nvCxnSpPr>
          <p:cNvPr id="366" name="Straight Connector 402">
            <a:extLst>
              <a:ext uri="{FF2B5EF4-FFF2-40B4-BE49-F238E27FC236}">
                <a16:creationId xmlns:a16="http://schemas.microsoft.com/office/drawing/2014/main" id="{66E5BAA4-E784-46F9-8ED9-5991F59A2E45}"/>
              </a:ext>
            </a:extLst>
          </p:cNvPr>
          <p:cNvCxnSpPr>
            <a:stCxn id="417" idx="2"/>
          </p:cNvCxnSpPr>
          <p:nvPr/>
        </p:nvCxnSpPr>
        <p:spPr>
          <a:xfrm flipH="1">
            <a:off x="6109023" y="3284404"/>
            <a:ext cx="44042" cy="1447807"/>
          </a:xfrm>
          <a:prstGeom prst="straightConnector1">
            <a:avLst/>
          </a:prstGeom>
          <a:noFill/>
          <a:ln w="12701" cap="flat">
            <a:solidFill>
              <a:srgbClr val="EAEAEA"/>
            </a:solidFill>
            <a:prstDash val="solid"/>
          </a:ln>
        </p:spPr>
      </p:cxnSp>
      <p:cxnSp>
        <p:nvCxnSpPr>
          <p:cNvPr id="367" name="Straight Connector 403">
            <a:extLst>
              <a:ext uri="{FF2B5EF4-FFF2-40B4-BE49-F238E27FC236}">
                <a16:creationId xmlns:a16="http://schemas.microsoft.com/office/drawing/2014/main" id="{6E3042E3-5FFF-4C5F-AEF1-248AF32FEDA0}"/>
              </a:ext>
            </a:extLst>
          </p:cNvPr>
          <p:cNvCxnSpPr>
            <a:cxnSpLocks/>
            <a:stCxn id="417" idx="1"/>
          </p:cNvCxnSpPr>
          <p:nvPr/>
        </p:nvCxnSpPr>
        <p:spPr>
          <a:xfrm>
            <a:off x="6228772" y="3208697"/>
            <a:ext cx="708445" cy="371770"/>
          </a:xfrm>
          <a:prstGeom prst="straightConnector1">
            <a:avLst/>
          </a:prstGeom>
          <a:noFill/>
          <a:ln w="12701" cap="flat">
            <a:solidFill>
              <a:srgbClr val="EAEAEA"/>
            </a:solidFill>
            <a:prstDash val="solid"/>
          </a:ln>
        </p:spPr>
      </p:cxnSp>
      <p:cxnSp>
        <p:nvCxnSpPr>
          <p:cNvPr id="369" name="Straight Connector 412">
            <a:extLst>
              <a:ext uri="{FF2B5EF4-FFF2-40B4-BE49-F238E27FC236}">
                <a16:creationId xmlns:a16="http://schemas.microsoft.com/office/drawing/2014/main" id="{66D63DC5-9421-4843-8DB9-7402235F1EA4}"/>
              </a:ext>
            </a:extLst>
          </p:cNvPr>
          <p:cNvCxnSpPr>
            <a:endCxn id="414" idx="7"/>
          </p:cNvCxnSpPr>
          <p:nvPr/>
        </p:nvCxnSpPr>
        <p:spPr>
          <a:xfrm flipH="1">
            <a:off x="5423084" y="-15630"/>
            <a:ext cx="531472" cy="812659"/>
          </a:xfrm>
          <a:prstGeom prst="straightConnector1">
            <a:avLst/>
          </a:prstGeom>
          <a:noFill/>
          <a:ln w="12701" cap="flat">
            <a:solidFill>
              <a:srgbClr val="EAEAEA"/>
            </a:solidFill>
            <a:prstDash val="solid"/>
          </a:ln>
        </p:spPr>
      </p:cxnSp>
      <p:cxnSp>
        <p:nvCxnSpPr>
          <p:cNvPr id="370" name="Straight Connector 418">
            <a:extLst>
              <a:ext uri="{FF2B5EF4-FFF2-40B4-BE49-F238E27FC236}">
                <a16:creationId xmlns:a16="http://schemas.microsoft.com/office/drawing/2014/main" id="{8BB904BB-3657-4219-A711-65FD5AF6C2C3}"/>
              </a:ext>
            </a:extLst>
          </p:cNvPr>
          <p:cNvCxnSpPr>
            <a:stCxn id="398" idx="5"/>
          </p:cNvCxnSpPr>
          <p:nvPr/>
        </p:nvCxnSpPr>
        <p:spPr>
          <a:xfrm flipH="1">
            <a:off x="2" y="4838070"/>
            <a:ext cx="1048797" cy="813398"/>
          </a:xfrm>
          <a:prstGeom prst="straightConnector1">
            <a:avLst/>
          </a:prstGeom>
          <a:noFill/>
          <a:ln w="12701" cap="flat">
            <a:solidFill>
              <a:srgbClr val="EAEAEA"/>
            </a:solidFill>
            <a:prstDash val="solid"/>
          </a:ln>
        </p:spPr>
      </p:cxnSp>
      <p:cxnSp>
        <p:nvCxnSpPr>
          <p:cNvPr id="371" name="Straight Connector 437">
            <a:extLst>
              <a:ext uri="{FF2B5EF4-FFF2-40B4-BE49-F238E27FC236}">
                <a16:creationId xmlns:a16="http://schemas.microsoft.com/office/drawing/2014/main" id="{8BA052E2-11DE-4218-8E94-000D3FCA11B8}"/>
              </a:ext>
            </a:extLst>
          </p:cNvPr>
          <p:cNvCxnSpPr>
            <a:stCxn id="419" idx="7"/>
            <a:endCxn id="418" idx="5"/>
          </p:cNvCxnSpPr>
          <p:nvPr/>
        </p:nvCxnSpPr>
        <p:spPr>
          <a:xfrm flipH="1" flipV="1">
            <a:off x="11505367" y="2554368"/>
            <a:ext cx="37986" cy="1049783"/>
          </a:xfrm>
          <a:prstGeom prst="straightConnector1">
            <a:avLst/>
          </a:prstGeom>
          <a:noFill/>
          <a:ln w="12701" cap="flat">
            <a:solidFill>
              <a:srgbClr val="EAEAEA"/>
            </a:solidFill>
            <a:prstDash val="solid"/>
          </a:ln>
        </p:spPr>
      </p:cxnSp>
      <p:cxnSp>
        <p:nvCxnSpPr>
          <p:cNvPr id="372" name="Straight Connector 440">
            <a:extLst>
              <a:ext uri="{FF2B5EF4-FFF2-40B4-BE49-F238E27FC236}">
                <a16:creationId xmlns:a16="http://schemas.microsoft.com/office/drawing/2014/main" id="{76A04792-64D5-4912-BE62-8182289C4941}"/>
              </a:ext>
            </a:extLst>
          </p:cNvPr>
          <p:cNvCxnSpPr>
            <a:stCxn id="418" idx="1"/>
          </p:cNvCxnSpPr>
          <p:nvPr/>
        </p:nvCxnSpPr>
        <p:spPr>
          <a:xfrm>
            <a:off x="11634608" y="2500835"/>
            <a:ext cx="723478" cy="756372"/>
          </a:xfrm>
          <a:prstGeom prst="straightConnector1">
            <a:avLst/>
          </a:prstGeom>
          <a:noFill/>
          <a:ln w="12701" cap="flat">
            <a:solidFill>
              <a:srgbClr val="EAEAEA"/>
            </a:solidFill>
            <a:prstDash val="solid"/>
          </a:ln>
        </p:spPr>
      </p:cxnSp>
      <p:cxnSp>
        <p:nvCxnSpPr>
          <p:cNvPr id="373" name="Straight Connector 237">
            <a:extLst>
              <a:ext uri="{FF2B5EF4-FFF2-40B4-BE49-F238E27FC236}">
                <a16:creationId xmlns:a16="http://schemas.microsoft.com/office/drawing/2014/main" id="{B6AD5398-51F4-4DC4-A27F-C52124B604D2}"/>
              </a:ext>
            </a:extLst>
          </p:cNvPr>
          <p:cNvCxnSpPr>
            <a:stCxn id="421" idx="2"/>
          </p:cNvCxnSpPr>
          <p:nvPr/>
        </p:nvCxnSpPr>
        <p:spPr>
          <a:xfrm flipH="1">
            <a:off x="7211227" y="613408"/>
            <a:ext cx="113340" cy="651164"/>
          </a:xfrm>
          <a:prstGeom prst="straightConnector1">
            <a:avLst/>
          </a:prstGeom>
          <a:noFill/>
          <a:ln w="12701" cap="flat">
            <a:solidFill>
              <a:srgbClr val="EAEAEA"/>
            </a:solidFill>
            <a:prstDash val="solid"/>
          </a:ln>
        </p:spPr>
      </p:cxnSp>
      <p:cxnSp>
        <p:nvCxnSpPr>
          <p:cNvPr id="374" name="Straight Connector 238">
            <a:extLst>
              <a:ext uri="{FF2B5EF4-FFF2-40B4-BE49-F238E27FC236}">
                <a16:creationId xmlns:a16="http://schemas.microsoft.com/office/drawing/2014/main" id="{994B3E38-5E5F-44A8-8DA1-0C4B1165D559}"/>
              </a:ext>
            </a:extLst>
          </p:cNvPr>
          <p:cNvCxnSpPr>
            <a:stCxn id="421" idx="1"/>
            <a:endCxn id="420" idx="3"/>
          </p:cNvCxnSpPr>
          <p:nvPr/>
        </p:nvCxnSpPr>
        <p:spPr>
          <a:xfrm>
            <a:off x="7400274" y="537701"/>
            <a:ext cx="708435" cy="371770"/>
          </a:xfrm>
          <a:prstGeom prst="straightConnector1">
            <a:avLst/>
          </a:prstGeom>
          <a:noFill/>
          <a:ln w="12701" cap="flat">
            <a:solidFill>
              <a:srgbClr val="EAEAEA"/>
            </a:solidFill>
            <a:prstDash val="solid"/>
          </a:ln>
        </p:spPr>
      </p:cxnSp>
      <p:cxnSp>
        <p:nvCxnSpPr>
          <p:cNvPr id="375" name="Straight Connector 241">
            <a:extLst>
              <a:ext uri="{FF2B5EF4-FFF2-40B4-BE49-F238E27FC236}">
                <a16:creationId xmlns:a16="http://schemas.microsoft.com/office/drawing/2014/main" id="{A556F7FC-A996-4010-9432-8E3EF686B6D2}"/>
              </a:ext>
            </a:extLst>
          </p:cNvPr>
          <p:cNvCxnSpPr>
            <a:endCxn id="420" idx="7"/>
          </p:cNvCxnSpPr>
          <p:nvPr/>
        </p:nvCxnSpPr>
        <p:spPr>
          <a:xfrm flipH="1">
            <a:off x="8316859" y="-53916"/>
            <a:ext cx="575998" cy="877168"/>
          </a:xfrm>
          <a:prstGeom prst="straightConnector1">
            <a:avLst/>
          </a:prstGeom>
          <a:noFill/>
          <a:ln w="12701" cap="flat">
            <a:solidFill>
              <a:srgbClr val="EAEAEA"/>
            </a:solidFill>
            <a:prstDash val="solid"/>
          </a:ln>
        </p:spPr>
      </p:cxnSp>
      <p:cxnSp>
        <p:nvCxnSpPr>
          <p:cNvPr id="376" name="Straight Connector 244">
            <a:extLst>
              <a:ext uri="{FF2B5EF4-FFF2-40B4-BE49-F238E27FC236}">
                <a16:creationId xmlns:a16="http://schemas.microsoft.com/office/drawing/2014/main" id="{B42C7602-5597-4F18-B25B-B8B4AED336C0}"/>
              </a:ext>
            </a:extLst>
          </p:cNvPr>
          <p:cNvCxnSpPr>
            <a:endCxn id="406" idx="7"/>
          </p:cNvCxnSpPr>
          <p:nvPr/>
        </p:nvCxnSpPr>
        <p:spPr>
          <a:xfrm flipH="1">
            <a:off x="10177618" y="-53916"/>
            <a:ext cx="1491603" cy="1307520"/>
          </a:xfrm>
          <a:prstGeom prst="straightConnector1">
            <a:avLst/>
          </a:prstGeom>
          <a:noFill/>
          <a:ln w="12701" cap="flat">
            <a:solidFill>
              <a:srgbClr val="EAEAEA"/>
            </a:solidFill>
            <a:prstDash val="solid"/>
          </a:ln>
        </p:spPr>
      </p:cxnSp>
      <p:cxnSp>
        <p:nvCxnSpPr>
          <p:cNvPr id="377" name="Straight Connector 250">
            <a:extLst>
              <a:ext uri="{FF2B5EF4-FFF2-40B4-BE49-F238E27FC236}">
                <a16:creationId xmlns:a16="http://schemas.microsoft.com/office/drawing/2014/main" id="{42F23926-8422-4741-BFFE-8A5731F76040}"/>
              </a:ext>
            </a:extLst>
          </p:cNvPr>
          <p:cNvCxnSpPr>
            <a:stCxn id="405" idx="6"/>
          </p:cNvCxnSpPr>
          <p:nvPr/>
        </p:nvCxnSpPr>
        <p:spPr>
          <a:xfrm>
            <a:off x="11214832" y="5559505"/>
            <a:ext cx="977164" cy="937211"/>
          </a:xfrm>
          <a:prstGeom prst="straightConnector1">
            <a:avLst/>
          </a:prstGeom>
          <a:noFill/>
          <a:ln w="12701" cap="flat">
            <a:solidFill>
              <a:srgbClr val="EAEAEA"/>
            </a:solidFill>
            <a:prstDash val="solid"/>
          </a:ln>
        </p:spPr>
      </p:cxnSp>
      <p:cxnSp>
        <p:nvCxnSpPr>
          <p:cNvPr id="378" name="Straight Connector 257">
            <a:extLst>
              <a:ext uri="{FF2B5EF4-FFF2-40B4-BE49-F238E27FC236}">
                <a16:creationId xmlns:a16="http://schemas.microsoft.com/office/drawing/2014/main" id="{92875EFB-505B-4812-8ADD-FABE77E52D22}"/>
              </a:ext>
            </a:extLst>
          </p:cNvPr>
          <p:cNvCxnSpPr>
            <a:endCxn id="422" idx="1"/>
          </p:cNvCxnSpPr>
          <p:nvPr/>
        </p:nvCxnSpPr>
        <p:spPr>
          <a:xfrm flipH="1">
            <a:off x="4683990" y="2348564"/>
            <a:ext cx="724715" cy="215097"/>
          </a:xfrm>
          <a:prstGeom prst="straightConnector1">
            <a:avLst/>
          </a:prstGeom>
          <a:noFill/>
          <a:ln w="12701" cap="flat">
            <a:solidFill>
              <a:srgbClr val="EAEAEA"/>
            </a:solidFill>
            <a:prstDash val="solid"/>
          </a:ln>
        </p:spPr>
      </p:cxnSp>
      <p:cxnSp>
        <p:nvCxnSpPr>
          <p:cNvPr id="379" name="Straight Connector 258">
            <a:extLst>
              <a:ext uri="{FF2B5EF4-FFF2-40B4-BE49-F238E27FC236}">
                <a16:creationId xmlns:a16="http://schemas.microsoft.com/office/drawing/2014/main" id="{974D8ABA-2A8F-41E6-8E1C-FC05558DFD46}"/>
              </a:ext>
            </a:extLst>
          </p:cNvPr>
          <p:cNvCxnSpPr>
            <a:stCxn id="423" idx="6"/>
            <a:endCxn id="422" idx="4"/>
          </p:cNvCxnSpPr>
          <p:nvPr/>
        </p:nvCxnSpPr>
        <p:spPr>
          <a:xfrm>
            <a:off x="3891920" y="1918068"/>
            <a:ext cx="583919" cy="559374"/>
          </a:xfrm>
          <a:prstGeom prst="straightConnector1">
            <a:avLst/>
          </a:prstGeom>
          <a:noFill/>
          <a:ln w="12701" cap="flat">
            <a:solidFill>
              <a:srgbClr val="EAEAEA"/>
            </a:solidFill>
            <a:prstDash val="solid"/>
          </a:ln>
        </p:spPr>
      </p:cxnSp>
      <p:cxnSp>
        <p:nvCxnSpPr>
          <p:cNvPr id="380" name="Straight Connector 259">
            <a:extLst>
              <a:ext uri="{FF2B5EF4-FFF2-40B4-BE49-F238E27FC236}">
                <a16:creationId xmlns:a16="http://schemas.microsoft.com/office/drawing/2014/main" id="{4C01B73A-EE1B-4632-B466-3A47405B4C9E}"/>
              </a:ext>
            </a:extLst>
          </p:cNvPr>
          <p:cNvCxnSpPr>
            <a:stCxn id="423" idx="2"/>
          </p:cNvCxnSpPr>
          <p:nvPr/>
        </p:nvCxnSpPr>
        <p:spPr>
          <a:xfrm>
            <a:off x="3838388" y="1940242"/>
            <a:ext cx="83256" cy="1079359"/>
          </a:xfrm>
          <a:prstGeom prst="straightConnector1">
            <a:avLst/>
          </a:prstGeom>
          <a:noFill/>
          <a:ln w="12701" cap="flat">
            <a:solidFill>
              <a:srgbClr val="EAEAEA"/>
            </a:solidFill>
            <a:prstDash val="solid"/>
          </a:ln>
        </p:spPr>
      </p:cxnSp>
      <p:cxnSp>
        <p:nvCxnSpPr>
          <p:cNvPr id="381" name="Straight Connector 268">
            <a:extLst>
              <a:ext uri="{FF2B5EF4-FFF2-40B4-BE49-F238E27FC236}">
                <a16:creationId xmlns:a16="http://schemas.microsoft.com/office/drawing/2014/main" id="{0B20716B-1E54-407A-AE9B-9CDE515571A9}"/>
              </a:ext>
            </a:extLst>
          </p:cNvPr>
          <p:cNvCxnSpPr>
            <a:endCxn id="424" idx="6"/>
          </p:cNvCxnSpPr>
          <p:nvPr/>
        </p:nvCxnSpPr>
        <p:spPr>
          <a:xfrm flipH="1" flipV="1">
            <a:off x="413844" y="2463683"/>
            <a:ext cx="514836" cy="478424"/>
          </a:xfrm>
          <a:prstGeom prst="straightConnector1">
            <a:avLst/>
          </a:prstGeom>
          <a:noFill/>
          <a:ln w="12701" cap="flat">
            <a:solidFill>
              <a:srgbClr val="EAEAEA"/>
            </a:solidFill>
            <a:prstDash val="solid"/>
          </a:ln>
        </p:spPr>
      </p:cxnSp>
      <p:cxnSp>
        <p:nvCxnSpPr>
          <p:cNvPr id="382" name="Straight Connector 269">
            <a:extLst>
              <a:ext uri="{FF2B5EF4-FFF2-40B4-BE49-F238E27FC236}">
                <a16:creationId xmlns:a16="http://schemas.microsoft.com/office/drawing/2014/main" id="{2BAE7507-38FE-4762-9300-E1EE9B47F613}"/>
              </a:ext>
            </a:extLst>
          </p:cNvPr>
          <p:cNvCxnSpPr>
            <a:stCxn id="425" idx="2"/>
            <a:endCxn id="424" idx="7"/>
          </p:cNvCxnSpPr>
          <p:nvPr/>
        </p:nvCxnSpPr>
        <p:spPr>
          <a:xfrm flipH="1">
            <a:off x="413844" y="1524929"/>
            <a:ext cx="377032" cy="766317"/>
          </a:xfrm>
          <a:prstGeom prst="straightConnector1">
            <a:avLst/>
          </a:prstGeom>
          <a:noFill/>
          <a:ln w="12701" cap="flat">
            <a:solidFill>
              <a:srgbClr val="EAEAEA"/>
            </a:solidFill>
            <a:prstDash val="solid"/>
          </a:ln>
        </p:spPr>
      </p:cxnSp>
      <p:cxnSp>
        <p:nvCxnSpPr>
          <p:cNvPr id="383" name="Straight Connector 270">
            <a:extLst>
              <a:ext uri="{FF2B5EF4-FFF2-40B4-BE49-F238E27FC236}">
                <a16:creationId xmlns:a16="http://schemas.microsoft.com/office/drawing/2014/main" id="{DEE5B7D8-4214-463D-9DAF-1E15DDC7D857}"/>
              </a:ext>
            </a:extLst>
          </p:cNvPr>
          <p:cNvCxnSpPr>
            <a:stCxn id="425" idx="4"/>
          </p:cNvCxnSpPr>
          <p:nvPr/>
        </p:nvCxnSpPr>
        <p:spPr>
          <a:xfrm flipH="1" flipV="1">
            <a:off x="-54241" y="1005074"/>
            <a:ext cx="791583" cy="390614"/>
          </a:xfrm>
          <a:prstGeom prst="straightConnector1">
            <a:avLst/>
          </a:prstGeom>
          <a:noFill/>
          <a:ln w="12701" cap="flat">
            <a:solidFill>
              <a:srgbClr val="EAEAEA"/>
            </a:solidFill>
            <a:prstDash val="solid"/>
          </a:ln>
        </p:spPr>
      </p:cxnSp>
      <p:cxnSp>
        <p:nvCxnSpPr>
          <p:cNvPr id="384" name="Straight Connector 261">
            <a:extLst>
              <a:ext uri="{FF2B5EF4-FFF2-40B4-BE49-F238E27FC236}">
                <a16:creationId xmlns:a16="http://schemas.microsoft.com/office/drawing/2014/main" id="{FC9B592B-B9F6-43E5-9B08-27467C8307D3}"/>
              </a:ext>
            </a:extLst>
          </p:cNvPr>
          <p:cNvCxnSpPr>
            <a:stCxn id="414" idx="6"/>
            <a:endCxn id="426" idx="3"/>
          </p:cNvCxnSpPr>
          <p:nvPr/>
        </p:nvCxnSpPr>
        <p:spPr>
          <a:xfrm>
            <a:off x="5444484" y="901935"/>
            <a:ext cx="631331" cy="124018"/>
          </a:xfrm>
          <a:prstGeom prst="straightConnector1">
            <a:avLst/>
          </a:prstGeom>
          <a:noFill/>
          <a:ln w="12701" cap="flat">
            <a:solidFill>
              <a:srgbClr val="EAEAEA"/>
            </a:solidFill>
            <a:prstDash val="solid"/>
          </a:ln>
        </p:spPr>
      </p:cxnSp>
      <p:cxnSp>
        <p:nvCxnSpPr>
          <p:cNvPr id="385" name="Straight Connector 262">
            <a:extLst>
              <a:ext uri="{FF2B5EF4-FFF2-40B4-BE49-F238E27FC236}">
                <a16:creationId xmlns:a16="http://schemas.microsoft.com/office/drawing/2014/main" id="{B629DF41-F384-4AA9-91F2-6B7FC4F02EB4}"/>
              </a:ext>
            </a:extLst>
          </p:cNvPr>
          <p:cNvCxnSpPr>
            <a:stCxn id="426" idx="1"/>
            <a:endCxn id="421" idx="5"/>
          </p:cNvCxnSpPr>
          <p:nvPr/>
        </p:nvCxnSpPr>
        <p:spPr>
          <a:xfrm flipV="1">
            <a:off x="6319678" y="591233"/>
            <a:ext cx="951355" cy="434719"/>
          </a:xfrm>
          <a:prstGeom prst="straightConnector1">
            <a:avLst/>
          </a:prstGeom>
          <a:noFill/>
          <a:ln w="12701" cap="flat">
            <a:solidFill>
              <a:srgbClr val="EAEAEA"/>
            </a:solidFill>
            <a:prstDash val="solid"/>
          </a:ln>
        </p:spPr>
      </p:cxnSp>
      <p:cxnSp>
        <p:nvCxnSpPr>
          <p:cNvPr id="386" name="Straight Connector 264">
            <a:extLst>
              <a:ext uri="{FF2B5EF4-FFF2-40B4-BE49-F238E27FC236}">
                <a16:creationId xmlns:a16="http://schemas.microsoft.com/office/drawing/2014/main" id="{406DD523-8C25-4D3A-A187-87BBE94271EE}"/>
              </a:ext>
            </a:extLst>
          </p:cNvPr>
          <p:cNvCxnSpPr>
            <a:stCxn id="427" idx="5"/>
          </p:cNvCxnSpPr>
          <p:nvPr/>
        </p:nvCxnSpPr>
        <p:spPr>
          <a:xfrm flipH="1">
            <a:off x="833578" y="677458"/>
            <a:ext cx="337152" cy="709591"/>
          </a:xfrm>
          <a:prstGeom prst="straightConnector1">
            <a:avLst/>
          </a:prstGeom>
          <a:noFill/>
          <a:ln w="12701" cap="flat">
            <a:solidFill>
              <a:srgbClr val="EAEAEA"/>
            </a:solidFill>
            <a:prstDash val="solid"/>
          </a:ln>
        </p:spPr>
      </p:cxnSp>
      <p:cxnSp>
        <p:nvCxnSpPr>
          <p:cNvPr id="387" name="Straight Connector 271">
            <a:extLst>
              <a:ext uri="{FF2B5EF4-FFF2-40B4-BE49-F238E27FC236}">
                <a16:creationId xmlns:a16="http://schemas.microsoft.com/office/drawing/2014/main" id="{83A7D073-17BC-4C4F-BAF5-3C93342D7ADF}"/>
              </a:ext>
            </a:extLst>
          </p:cNvPr>
          <p:cNvCxnSpPr>
            <a:stCxn id="427" idx="6"/>
          </p:cNvCxnSpPr>
          <p:nvPr/>
        </p:nvCxnSpPr>
        <p:spPr>
          <a:xfrm flipH="1">
            <a:off x="1111383" y="677458"/>
            <a:ext cx="231784" cy="2188970"/>
          </a:xfrm>
          <a:prstGeom prst="straightConnector1">
            <a:avLst/>
          </a:prstGeom>
          <a:noFill/>
          <a:ln w="12701" cap="flat">
            <a:solidFill>
              <a:srgbClr val="EAEAEA"/>
            </a:solidFill>
            <a:prstDash val="solid"/>
          </a:ln>
        </p:spPr>
      </p:cxnSp>
      <p:cxnSp>
        <p:nvCxnSpPr>
          <p:cNvPr id="388" name="Straight Connector 273">
            <a:extLst>
              <a:ext uri="{FF2B5EF4-FFF2-40B4-BE49-F238E27FC236}">
                <a16:creationId xmlns:a16="http://schemas.microsoft.com/office/drawing/2014/main" id="{EBFFD9A4-F2C8-44A7-B8EA-1F1DB5A0C280}"/>
              </a:ext>
            </a:extLst>
          </p:cNvPr>
          <p:cNvCxnSpPr>
            <a:stCxn id="427" idx="6"/>
            <a:endCxn id="403" idx="4"/>
          </p:cNvCxnSpPr>
          <p:nvPr/>
        </p:nvCxnSpPr>
        <p:spPr>
          <a:xfrm>
            <a:off x="1343168" y="677458"/>
            <a:ext cx="464542" cy="381031"/>
          </a:xfrm>
          <a:prstGeom prst="straightConnector1">
            <a:avLst/>
          </a:prstGeom>
          <a:noFill/>
          <a:ln w="12701" cap="flat">
            <a:solidFill>
              <a:srgbClr val="EAEAEA"/>
            </a:solidFill>
            <a:prstDash val="solid"/>
          </a:ln>
        </p:spPr>
      </p:cxnSp>
      <p:cxnSp>
        <p:nvCxnSpPr>
          <p:cNvPr id="389" name="Straight Connector 275">
            <a:extLst>
              <a:ext uri="{FF2B5EF4-FFF2-40B4-BE49-F238E27FC236}">
                <a16:creationId xmlns:a16="http://schemas.microsoft.com/office/drawing/2014/main" id="{60A80C9C-6686-47E3-A0B7-00902AD1CED4}"/>
              </a:ext>
            </a:extLst>
          </p:cNvPr>
          <p:cNvCxnSpPr>
            <a:endCxn id="428" idx="3"/>
          </p:cNvCxnSpPr>
          <p:nvPr/>
        </p:nvCxnSpPr>
        <p:spPr>
          <a:xfrm>
            <a:off x="7434822" y="1550898"/>
            <a:ext cx="646878" cy="248221"/>
          </a:xfrm>
          <a:prstGeom prst="straightConnector1">
            <a:avLst/>
          </a:prstGeom>
          <a:noFill/>
          <a:ln w="12701" cap="flat">
            <a:solidFill>
              <a:srgbClr val="EAEAEA"/>
            </a:solidFill>
            <a:prstDash val="solid"/>
          </a:ln>
        </p:spPr>
      </p:cxnSp>
      <p:cxnSp>
        <p:nvCxnSpPr>
          <p:cNvPr id="390" name="Straight Connector 281">
            <a:extLst>
              <a:ext uri="{FF2B5EF4-FFF2-40B4-BE49-F238E27FC236}">
                <a16:creationId xmlns:a16="http://schemas.microsoft.com/office/drawing/2014/main" id="{6AE1B9CC-046F-40F9-9209-99A29B6B9370}"/>
              </a:ext>
            </a:extLst>
          </p:cNvPr>
          <p:cNvCxnSpPr>
            <a:stCxn id="420" idx="2"/>
            <a:endCxn id="428" idx="0"/>
          </p:cNvCxnSpPr>
          <p:nvPr/>
        </p:nvCxnSpPr>
        <p:spPr>
          <a:xfrm flipH="1">
            <a:off x="8203632" y="1031402"/>
            <a:ext cx="27009" cy="645785"/>
          </a:xfrm>
          <a:prstGeom prst="straightConnector1">
            <a:avLst/>
          </a:prstGeom>
          <a:noFill/>
          <a:ln w="12701" cap="flat">
            <a:solidFill>
              <a:srgbClr val="EAEAEA"/>
            </a:solidFill>
            <a:prstDash val="solid"/>
          </a:ln>
        </p:spPr>
      </p:cxnSp>
      <p:cxnSp>
        <p:nvCxnSpPr>
          <p:cNvPr id="391" name="Straight Connector 282">
            <a:extLst>
              <a:ext uri="{FF2B5EF4-FFF2-40B4-BE49-F238E27FC236}">
                <a16:creationId xmlns:a16="http://schemas.microsoft.com/office/drawing/2014/main" id="{5B007894-9E77-4EC2-B752-7C3055C34F3F}"/>
              </a:ext>
            </a:extLst>
          </p:cNvPr>
          <p:cNvCxnSpPr>
            <a:endCxn id="428" idx="1"/>
          </p:cNvCxnSpPr>
          <p:nvPr/>
        </p:nvCxnSpPr>
        <p:spPr>
          <a:xfrm flipH="1" flipV="1">
            <a:off x="8325563" y="1799119"/>
            <a:ext cx="728982" cy="176581"/>
          </a:xfrm>
          <a:prstGeom prst="straightConnector1">
            <a:avLst/>
          </a:prstGeom>
          <a:noFill/>
          <a:ln w="12701" cap="flat">
            <a:solidFill>
              <a:srgbClr val="EAEAEA"/>
            </a:solidFill>
            <a:prstDash val="solid"/>
          </a:ln>
        </p:spPr>
      </p:cxnSp>
      <p:cxnSp>
        <p:nvCxnSpPr>
          <p:cNvPr id="392" name="Straight Connector 283">
            <a:extLst>
              <a:ext uri="{FF2B5EF4-FFF2-40B4-BE49-F238E27FC236}">
                <a16:creationId xmlns:a16="http://schemas.microsoft.com/office/drawing/2014/main" id="{73210560-21BF-48F8-8337-2D453C808B1D}"/>
              </a:ext>
            </a:extLst>
          </p:cNvPr>
          <p:cNvCxnSpPr>
            <a:endCxn id="428" idx="2"/>
          </p:cNvCxnSpPr>
          <p:nvPr/>
        </p:nvCxnSpPr>
        <p:spPr>
          <a:xfrm flipH="1" flipV="1">
            <a:off x="8203632" y="1921050"/>
            <a:ext cx="567020" cy="1449514"/>
          </a:xfrm>
          <a:prstGeom prst="straightConnector1">
            <a:avLst/>
          </a:prstGeom>
          <a:noFill/>
          <a:ln w="12701" cap="flat">
            <a:solidFill>
              <a:srgbClr val="EAEAEA"/>
            </a:solidFill>
            <a:prstDash val="solid"/>
          </a:ln>
        </p:spPr>
      </p:cxnSp>
      <p:cxnSp>
        <p:nvCxnSpPr>
          <p:cNvPr id="393" name="Straight Connector 401">
            <a:extLst>
              <a:ext uri="{FF2B5EF4-FFF2-40B4-BE49-F238E27FC236}">
                <a16:creationId xmlns:a16="http://schemas.microsoft.com/office/drawing/2014/main" id="{B020DA34-DDF9-41B1-8088-D87D82A06BA6}"/>
              </a:ext>
            </a:extLst>
          </p:cNvPr>
          <p:cNvCxnSpPr>
            <a:endCxn id="429" idx="1"/>
          </p:cNvCxnSpPr>
          <p:nvPr/>
        </p:nvCxnSpPr>
        <p:spPr>
          <a:xfrm flipH="1">
            <a:off x="3967092" y="3883866"/>
            <a:ext cx="1071541" cy="313359"/>
          </a:xfrm>
          <a:prstGeom prst="straightConnector1">
            <a:avLst/>
          </a:prstGeom>
          <a:noFill/>
          <a:ln w="12701" cap="flat">
            <a:solidFill>
              <a:srgbClr val="EAEAEA"/>
            </a:solidFill>
            <a:prstDash val="solid"/>
          </a:ln>
        </p:spPr>
      </p:cxnSp>
      <p:cxnSp>
        <p:nvCxnSpPr>
          <p:cNvPr id="394" name="Straight Connector 407">
            <a:extLst>
              <a:ext uri="{FF2B5EF4-FFF2-40B4-BE49-F238E27FC236}">
                <a16:creationId xmlns:a16="http://schemas.microsoft.com/office/drawing/2014/main" id="{AFC2CA95-C9AA-4811-AE09-4378B2DBC0C8}"/>
              </a:ext>
            </a:extLst>
          </p:cNvPr>
          <p:cNvCxnSpPr>
            <a:endCxn id="429" idx="0"/>
          </p:cNvCxnSpPr>
          <p:nvPr/>
        </p:nvCxnSpPr>
        <p:spPr>
          <a:xfrm flipH="1">
            <a:off x="3845161" y="3494812"/>
            <a:ext cx="76482" cy="580480"/>
          </a:xfrm>
          <a:prstGeom prst="straightConnector1">
            <a:avLst/>
          </a:prstGeom>
          <a:noFill/>
          <a:ln w="12701" cap="flat">
            <a:solidFill>
              <a:srgbClr val="EAEAEA"/>
            </a:solidFill>
            <a:prstDash val="solid"/>
          </a:ln>
        </p:spPr>
      </p:cxnSp>
      <p:cxnSp>
        <p:nvCxnSpPr>
          <p:cNvPr id="395" name="Straight Connector 408">
            <a:extLst>
              <a:ext uri="{FF2B5EF4-FFF2-40B4-BE49-F238E27FC236}">
                <a16:creationId xmlns:a16="http://schemas.microsoft.com/office/drawing/2014/main" id="{2424E310-E730-445A-9473-FE0CD13C3DB5}"/>
              </a:ext>
            </a:extLst>
          </p:cNvPr>
          <p:cNvCxnSpPr>
            <a:cxnSpLocks/>
          </p:cNvCxnSpPr>
          <p:nvPr/>
        </p:nvCxnSpPr>
        <p:spPr>
          <a:xfrm flipH="1">
            <a:off x="4159251" y="2317661"/>
            <a:ext cx="1457273" cy="939546"/>
          </a:xfrm>
          <a:prstGeom prst="straightConnector1">
            <a:avLst/>
          </a:prstGeom>
          <a:noFill/>
          <a:ln w="12701" cap="flat">
            <a:solidFill>
              <a:srgbClr val="EAEAEA"/>
            </a:solidFill>
            <a:prstDash val="solid"/>
          </a:ln>
        </p:spPr>
      </p:cxnSp>
      <p:cxnSp>
        <p:nvCxnSpPr>
          <p:cNvPr id="396" name="Straight Connector 409">
            <a:extLst>
              <a:ext uri="{FF2B5EF4-FFF2-40B4-BE49-F238E27FC236}">
                <a16:creationId xmlns:a16="http://schemas.microsoft.com/office/drawing/2014/main" id="{40994129-95A0-43DF-B3A0-0AEA20F5FA71}"/>
              </a:ext>
            </a:extLst>
          </p:cNvPr>
          <p:cNvCxnSpPr>
            <a:cxnSpLocks/>
            <a:endCxn id="429" idx="7"/>
          </p:cNvCxnSpPr>
          <p:nvPr/>
        </p:nvCxnSpPr>
        <p:spPr>
          <a:xfrm flipH="1">
            <a:off x="3931379" y="2348564"/>
            <a:ext cx="1727929" cy="1762441"/>
          </a:xfrm>
          <a:prstGeom prst="straightConnector1">
            <a:avLst/>
          </a:prstGeom>
          <a:noFill/>
          <a:ln w="12701" cap="flat">
            <a:solidFill>
              <a:srgbClr val="EAEAEA"/>
            </a:solidFill>
            <a:prstDash val="solid"/>
          </a:ln>
        </p:spPr>
      </p:cxnSp>
      <p:cxnSp>
        <p:nvCxnSpPr>
          <p:cNvPr id="397" name="Straight Connector 410">
            <a:extLst>
              <a:ext uri="{FF2B5EF4-FFF2-40B4-BE49-F238E27FC236}">
                <a16:creationId xmlns:a16="http://schemas.microsoft.com/office/drawing/2014/main" id="{9B455449-CFE1-4469-829B-B8EB839242D4}"/>
              </a:ext>
            </a:extLst>
          </p:cNvPr>
          <p:cNvCxnSpPr>
            <a:stCxn id="411" idx="6"/>
            <a:endCxn id="417" idx="0"/>
          </p:cNvCxnSpPr>
          <p:nvPr/>
        </p:nvCxnSpPr>
        <p:spPr>
          <a:xfrm flipH="1">
            <a:off x="6153065" y="2050266"/>
            <a:ext cx="323412" cy="1082723"/>
          </a:xfrm>
          <a:prstGeom prst="straightConnector1">
            <a:avLst/>
          </a:prstGeom>
          <a:noFill/>
          <a:ln w="12701" cap="flat">
            <a:solidFill>
              <a:srgbClr val="EAEAEA"/>
            </a:solidFill>
            <a:prstDash val="solid"/>
          </a:ln>
        </p:spPr>
      </p:cxnSp>
      <p:sp>
        <p:nvSpPr>
          <p:cNvPr id="398" name="Freeform 5">
            <a:extLst>
              <a:ext uri="{FF2B5EF4-FFF2-40B4-BE49-F238E27FC236}">
                <a16:creationId xmlns:a16="http://schemas.microsoft.com/office/drawing/2014/main" id="{790C03A5-C34D-4A66-B2B5-EA51E4680739}"/>
              </a:ext>
            </a:extLst>
          </p:cNvPr>
          <p:cNvSpPr/>
          <p:nvPr/>
        </p:nvSpPr>
        <p:spPr>
          <a:xfrm>
            <a:off x="1013087" y="4629921"/>
            <a:ext cx="243863" cy="2438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399" name="Freeform 5">
            <a:extLst>
              <a:ext uri="{FF2B5EF4-FFF2-40B4-BE49-F238E27FC236}">
                <a16:creationId xmlns:a16="http://schemas.microsoft.com/office/drawing/2014/main" id="{33486026-6793-4026-9A6E-F4EBC7D5A4C8}"/>
              </a:ext>
            </a:extLst>
          </p:cNvPr>
          <p:cNvSpPr/>
          <p:nvPr/>
        </p:nvSpPr>
        <p:spPr>
          <a:xfrm>
            <a:off x="1816067" y="3678088"/>
            <a:ext cx="151415" cy="15141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00" name="Freeform 5">
            <a:extLst>
              <a:ext uri="{FF2B5EF4-FFF2-40B4-BE49-F238E27FC236}">
                <a16:creationId xmlns:a16="http://schemas.microsoft.com/office/drawing/2014/main" id="{B6B62435-F7AC-486C-A326-F8DEAC2FFDC0}"/>
              </a:ext>
            </a:extLst>
          </p:cNvPr>
          <p:cNvSpPr/>
          <p:nvPr/>
        </p:nvSpPr>
        <p:spPr>
          <a:xfrm>
            <a:off x="2825675" y="3401325"/>
            <a:ext cx="243863" cy="2438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01" name="Freeform 5">
            <a:extLst>
              <a:ext uri="{FF2B5EF4-FFF2-40B4-BE49-F238E27FC236}">
                <a16:creationId xmlns:a16="http://schemas.microsoft.com/office/drawing/2014/main" id="{351641B9-6B85-4482-933C-C0E79D80BA16}"/>
              </a:ext>
            </a:extLst>
          </p:cNvPr>
          <p:cNvSpPr/>
          <p:nvPr/>
        </p:nvSpPr>
        <p:spPr>
          <a:xfrm>
            <a:off x="2947597" y="2508881"/>
            <a:ext cx="151415" cy="15141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02" name="Freeform 5">
            <a:extLst>
              <a:ext uri="{FF2B5EF4-FFF2-40B4-BE49-F238E27FC236}">
                <a16:creationId xmlns:a16="http://schemas.microsoft.com/office/drawing/2014/main" id="{8FBA0E1A-323D-42DE-935D-2C84FEED7010}"/>
              </a:ext>
            </a:extLst>
          </p:cNvPr>
          <p:cNvSpPr/>
          <p:nvPr/>
        </p:nvSpPr>
        <p:spPr>
          <a:xfrm>
            <a:off x="2645395" y="1361860"/>
            <a:ext cx="243863" cy="2438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03" name="Freeform 5">
            <a:extLst>
              <a:ext uri="{FF2B5EF4-FFF2-40B4-BE49-F238E27FC236}">
                <a16:creationId xmlns:a16="http://schemas.microsoft.com/office/drawing/2014/main" id="{DFA78AE7-0F43-4266-9A18-6CAA59B8FD66}"/>
              </a:ext>
            </a:extLst>
          </p:cNvPr>
          <p:cNvSpPr/>
          <p:nvPr/>
        </p:nvSpPr>
        <p:spPr>
          <a:xfrm>
            <a:off x="1785535" y="1036315"/>
            <a:ext cx="151415" cy="15141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04" name="Freeform 5">
            <a:extLst>
              <a:ext uri="{FF2B5EF4-FFF2-40B4-BE49-F238E27FC236}">
                <a16:creationId xmlns:a16="http://schemas.microsoft.com/office/drawing/2014/main" id="{8B3808B7-AD42-4E9F-A467-FD1AE5895878}"/>
              </a:ext>
            </a:extLst>
          </p:cNvPr>
          <p:cNvSpPr/>
          <p:nvPr/>
        </p:nvSpPr>
        <p:spPr>
          <a:xfrm>
            <a:off x="9187279" y="5935510"/>
            <a:ext cx="243863" cy="2438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05" name="Freeform 5">
            <a:extLst>
              <a:ext uri="{FF2B5EF4-FFF2-40B4-BE49-F238E27FC236}">
                <a16:creationId xmlns:a16="http://schemas.microsoft.com/office/drawing/2014/main" id="{1EA1F478-0495-4502-BB9A-62E5F012E21B}"/>
              </a:ext>
            </a:extLst>
          </p:cNvPr>
          <p:cNvSpPr/>
          <p:nvPr/>
        </p:nvSpPr>
        <p:spPr>
          <a:xfrm>
            <a:off x="11097336" y="5442009"/>
            <a:ext cx="137655" cy="13765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06" name="Freeform 5">
            <a:extLst>
              <a:ext uri="{FF2B5EF4-FFF2-40B4-BE49-F238E27FC236}">
                <a16:creationId xmlns:a16="http://schemas.microsoft.com/office/drawing/2014/main" id="{958D3950-1CBF-4F1A-ACCA-2BF46687A238}"/>
              </a:ext>
            </a:extLst>
          </p:cNvPr>
          <p:cNvSpPr/>
          <p:nvPr/>
        </p:nvSpPr>
        <p:spPr>
          <a:xfrm rot="20467519">
            <a:off x="10001995" y="1241148"/>
            <a:ext cx="243863" cy="2438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07" name="Freeform 5">
            <a:extLst>
              <a:ext uri="{FF2B5EF4-FFF2-40B4-BE49-F238E27FC236}">
                <a16:creationId xmlns:a16="http://schemas.microsoft.com/office/drawing/2014/main" id="{4E24F6A6-EEB7-48EF-A124-61E1D632D7C6}"/>
              </a:ext>
            </a:extLst>
          </p:cNvPr>
          <p:cNvSpPr/>
          <p:nvPr/>
        </p:nvSpPr>
        <p:spPr>
          <a:xfrm>
            <a:off x="9586735" y="2833441"/>
            <a:ext cx="151415" cy="15141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08" name="Freeform 5">
            <a:extLst>
              <a:ext uri="{FF2B5EF4-FFF2-40B4-BE49-F238E27FC236}">
                <a16:creationId xmlns:a16="http://schemas.microsoft.com/office/drawing/2014/main" id="{A3D8B5A8-C84B-4AAB-9244-5C6566521D5F}"/>
              </a:ext>
            </a:extLst>
          </p:cNvPr>
          <p:cNvSpPr/>
          <p:nvPr/>
        </p:nvSpPr>
        <p:spPr>
          <a:xfrm>
            <a:off x="6594711" y="6496716"/>
            <a:ext cx="152392" cy="15239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09" name="Freeform 5">
            <a:extLst>
              <a:ext uri="{FF2B5EF4-FFF2-40B4-BE49-F238E27FC236}">
                <a16:creationId xmlns:a16="http://schemas.microsoft.com/office/drawing/2014/main" id="{92B826AE-FCA8-4C88-BBD2-6CF0439BB634}"/>
              </a:ext>
            </a:extLst>
          </p:cNvPr>
          <p:cNvSpPr/>
          <p:nvPr/>
        </p:nvSpPr>
        <p:spPr>
          <a:xfrm>
            <a:off x="6691551" y="4646503"/>
            <a:ext cx="242035" cy="24203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10" name="Freeform 5">
            <a:extLst>
              <a:ext uri="{FF2B5EF4-FFF2-40B4-BE49-F238E27FC236}">
                <a16:creationId xmlns:a16="http://schemas.microsoft.com/office/drawing/2014/main" id="{5CF2ABCF-B172-4426-9A47-571171E6BD0D}"/>
              </a:ext>
            </a:extLst>
          </p:cNvPr>
          <p:cNvSpPr/>
          <p:nvPr/>
        </p:nvSpPr>
        <p:spPr>
          <a:xfrm>
            <a:off x="7221805" y="2235112"/>
            <a:ext cx="243863" cy="2438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11" name="Freeform 5">
            <a:extLst>
              <a:ext uri="{FF2B5EF4-FFF2-40B4-BE49-F238E27FC236}">
                <a16:creationId xmlns:a16="http://schemas.microsoft.com/office/drawing/2014/main" id="{A5040542-DD57-47AE-B0EA-AC5E1E1E396C}"/>
              </a:ext>
            </a:extLst>
          </p:cNvPr>
          <p:cNvSpPr/>
          <p:nvPr/>
        </p:nvSpPr>
        <p:spPr>
          <a:xfrm rot="849467">
            <a:off x="6361956" y="1909557"/>
            <a:ext cx="151415" cy="15141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12" name="Freeform 5">
            <a:extLst>
              <a:ext uri="{FF2B5EF4-FFF2-40B4-BE49-F238E27FC236}">
                <a16:creationId xmlns:a16="http://schemas.microsoft.com/office/drawing/2014/main" id="{DD109134-E3F9-4C69-A4B0-6A55CB752A87}"/>
              </a:ext>
            </a:extLst>
          </p:cNvPr>
          <p:cNvSpPr/>
          <p:nvPr/>
        </p:nvSpPr>
        <p:spPr>
          <a:xfrm>
            <a:off x="4820892" y="4840392"/>
            <a:ext cx="243863" cy="2438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13" name="Freeform 5">
            <a:extLst>
              <a:ext uri="{FF2B5EF4-FFF2-40B4-BE49-F238E27FC236}">
                <a16:creationId xmlns:a16="http://schemas.microsoft.com/office/drawing/2014/main" id="{8D21D3B9-102D-41BB-B038-8120F18A4485}"/>
              </a:ext>
            </a:extLst>
          </p:cNvPr>
          <p:cNvSpPr/>
          <p:nvPr/>
        </p:nvSpPr>
        <p:spPr>
          <a:xfrm>
            <a:off x="5521654" y="4553303"/>
            <a:ext cx="137655" cy="13765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14" name="Freeform 5">
            <a:extLst>
              <a:ext uri="{FF2B5EF4-FFF2-40B4-BE49-F238E27FC236}">
                <a16:creationId xmlns:a16="http://schemas.microsoft.com/office/drawing/2014/main" id="{EE16DB3C-2B50-45FD-8D98-CB5A8E87BB34}"/>
              </a:ext>
            </a:extLst>
          </p:cNvPr>
          <p:cNvSpPr/>
          <p:nvPr/>
        </p:nvSpPr>
        <p:spPr>
          <a:xfrm rot="20908170">
            <a:off x="5305624" y="784475"/>
            <a:ext cx="151415" cy="15141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15" name="Freeform 5">
            <a:extLst>
              <a:ext uri="{FF2B5EF4-FFF2-40B4-BE49-F238E27FC236}">
                <a16:creationId xmlns:a16="http://schemas.microsoft.com/office/drawing/2014/main" id="{FD344E51-DB1D-4A2A-9FE0-800B1BA2F00E}"/>
              </a:ext>
            </a:extLst>
          </p:cNvPr>
          <p:cNvSpPr/>
          <p:nvPr/>
        </p:nvSpPr>
        <p:spPr>
          <a:xfrm>
            <a:off x="8108611" y="4732211"/>
            <a:ext cx="243863" cy="2438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17" name="Freeform 5">
            <a:extLst>
              <a:ext uri="{FF2B5EF4-FFF2-40B4-BE49-F238E27FC236}">
                <a16:creationId xmlns:a16="http://schemas.microsoft.com/office/drawing/2014/main" id="{CD226DE7-87A2-4788-A6A6-72F2C46A07AC}"/>
              </a:ext>
            </a:extLst>
          </p:cNvPr>
          <p:cNvSpPr/>
          <p:nvPr/>
        </p:nvSpPr>
        <p:spPr>
          <a:xfrm>
            <a:off x="6077357" y="3132989"/>
            <a:ext cx="151415" cy="15141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18" name="Freeform 5">
            <a:extLst>
              <a:ext uri="{FF2B5EF4-FFF2-40B4-BE49-F238E27FC236}">
                <a16:creationId xmlns:a16="http://schemas.microsoft.com/office/drawing/2014/main" id="{3A5E1FF3-6A9B-4A2C-8414-3274701668CE}"/>
              </a:ext>
            </a:extLst>
          </p:cNvPr>
          <p:cNvSpPr/>
          <p:nvPr/>
        </p:nvSpPr>
        <p:spPr>
          <a:xfrm>
            <a:off x="11483193" y="2425127"/>
            <a:ext cx="151415" cy="15141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19" name="Freeform 5">
            <a:extLst>
              <a:ext uri="{FF2B5EF4-FFF2-40B4-BE49-F238E27FC236}">
                <a16:creationId xmlns:a16="http://schemas.microsoft.com/office/drawing/2014/main" id="{044E3C2F-33A9-4A65-93AB-DFCB1A750997}"/>
              </a:ext>
            </a:extLst>
          </p:cNvPr>
          <p:cNvSpPr/>
          <p:nvPr/>
        </p:nvSpPr>
        <p:spPr>
          <a:xfrm rot="19989260">
            <a:off x="11383432" y="3598081"/>
            <a:ext cx="243863" cy="2438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20" name="Freeform 5">
            <a:extLst>
              <a:ext uri="{FF2B5EF4-FFF2-40B4-BE49-F238E27FC236}">
                <a16:creationId xmlns:a16="http://schemas.microsoft.com/office/drawing/2014/main" id="{B2D4BA03-B690-4E61-ABE8-8A15448D603E}"/>
              </a:ext>
            </a:extLst>
          </p:cNvPr>
          <p:cNvSpPr/>
          <p:nvPr/>
        </p:nvSpPr>
        <p:spPr>
          <a:xfrm>
            <a:off x="8108710" y="787539"/>
            <a:ext cx="243863" cy="2438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21" name="Freeform 5">
            <a:extLst>
              <a:ext uri="{FF2B5EF4-FFF2-40B4-BE49-F238E27FC236}">
                <a16:creationId xmlns:a16="http://schemas.microsoft.com/office/drawing/2014/main" id="{65C7B0A0-7DF5-404D-949F-D698941112FE}"/>
              </a:ext>
            </a:extLst>
          </p:cNvPr>
          <p:cNvSpPr/>
          <p:nvPr/>
        </p:nvSpPr>
        <p:spPr>
          <a:xfrm>
            <a:off x="7248859" y="461993"/>
            <a:ext cx="151415" cy="15141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22" name="Freeform 5">
            <a:extLst>
              <a:ext uri="{FF2B5EF4-FFF2-40B4-BE49-F238E27FC236}">
                <a16:creationId xmlns:a16="http://schemas.microsoft.com/office/drawing/2014/main" id="{8AB1DB87-F197-448D-A092-9C72F3CFF731}"/>
              </a:ext>
            </a:extLst>
          </p:cNvPr>
          <p:cNvSpPr/>
          <p:nvPr/>
        </p:nvSpPr>
        <p:spPr>
          <a:xfrm>
            <a:off x="4440127" y="2441729"/>
            <a:ext cx="243863" cy="2438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23" name="Freeform 5">
            <a:extLst>
              <a:ext uri="{FF2B5EF4-FFF2-40B4-BE49-F238E27FC236}">
                <a16:creationId xmlns:a16="http://schemas.microsoft.com/office/drawing/2014/main" id="{F4D9EA66-3557-42DF-9A62-DDBC42EFCB7C}"/>
              </a:ext>
            </a:extLst>
          </p:cNvPr>
          <p:cNvSpPr/>
          <p:nvPr/>
        </p:nvSpPr>
        <p:spPr>
          <a:xfrm>
            <a:off x="3762680" y="1788827"/>
            <a:ext cx="151415" cy="15141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24" name="Freeform 5">
            <a:extLst>
              <a:ext uri="{FF2B5EF4-FFF2-40B4-BE49-F238E27FC236}">
                <a16:creationId xmlns:a16="http://schemas.microsoft.com/office/drawing/2014/main" id="{24DC7656-6E43-4F39-9DE6-740883288F4A}"/>
              </a:ext>
            </a:extLst>
          </p:cNvPr>
          <p:cNvSpPr/>
          <p:nvPr/>
        </p:nvSpPr>
        <p:spPr>
          <a:xfrm>
            <a:off x="205694" y="2255533"/>
            <a:ext cx="243863" cy="2438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25" name="Freeform 5">
            <a:extLst>
              <a:ext uri="{FF2B5EF4-FFF2-40B4-BE49-F238E27FC236}">
                <a16:creationId xmlns:a16="http://schemas.microsoft.com/office/drawing/2014/main" id="{A663E039-FB2D-4B99-9348-6B0B3C65269D}"/>
              </a:ext>
            </a:extLst>
          </p:cNvPr>
          <p:cNvSpPr/>
          <p:nvPr/>
        </p:nvSpPr>
        <p:spPr>
          <a:xfrm>
            <a:off x="715168" y="1373514"/>
            <a:ext cx="151415" cy="15141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26" name="Freeform 5">
            <a:extLst>
              <a:ext uri="{FF2B5EF4-FFF2-40B4-BE49-F238E27FC236}">
                <a16:creationId xmlns:a16="http://schemas.microsoft.com/office/drawing/2014/main" id="{8673393B-527D-4378-BBEC-9E15C72876AD}"/>
              </a:ext>
            </a:extLst>
          </p:cNvPr>
          <p:cNvSpPr/>
          <p:nvPr/>
        </p:nvSpPr>
        <p:spPr>
          <a:xfrm>
            <a:off x="6075815" y="904021"/>
            <a:ext cx="243863" cy="2438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27" name="Freeform 5">
            <a:extLst>
              <a:ext uri="{FF2B5EF4-FFF2-40B4-BE49-F238E27FC236}">
                <a16:creationId xmlns:a16="http://schemas.microsoft.com/office/drawing/2014/main" id="{19DB7A9D-6AC0-4195-88B2-A24391335061}"/>
              </a:ext>
            </a:extLst>
          </p:cNvPr>
          <p:cNvSpPr/>
          <p:nvPr/>
        </p:nvSpPr>
        <p:spPr>
          <a:xfrm>
            <a:off x="1135018" y="469309"/>
            <a:ext cx="243863" cy="2438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28" name="Freeform 5">
            <a:extLst>
              <a:ext uri="{FF2B5EF4-FFF2-40B4-BE49-F238E27FC236}">
                <a16:creationId xmlns:a16="http://schemas.microsoft.com/office/drawing/2014/main" id="{CD7B28AD-C83E-4B97-B686-15EADB4B9AA1}"/>
              </a:ext>
            </a:extLst>
          </p:cNvPr>
          <p:cNvSpPr/>
          <p:nvPr/>
        </p:nvSpPr>
        <p:spPr>
          <a:xfrm>
            <a:off x="8081700" y="1677187"/>
            <a:ext cx="243863" cy="2438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29" name="Freeform 5">
            <a:extLst>
              <a:ext uri="{FF2B5EF4-FFF2-40B4-BE49-F238E27FC236}">
                <a16:creationId xmlns:a16="http://schemas.microsoft.com/office/drawing/2014/main" id="{DA806079-31DC-43FA-AD41-DB890144CEE9}"/>
              </a:ext>
            </a:extLst>
          </p:cNvPr>
          <p:cNvSpPr/>
          <p:nvPr/>
        </p:nvSpPr>
        <p:spPr>
          <a:xfrm>
            <a:off x="3723230" y="4075293"/>
            <a:ext cx="243863" cy="2438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cxnSp>
        <p:nvCxnSpPr>
          <p:cNvPr id="430" name="Straight Connector 411">
            <a:extLst>
              <a:ext uri="{FF2B5EF4-FFF2-40B4-BE49-F238E27FC236}">
                <a16:creationId xmlns:a16="http://schemas.microsoft.com/office/drawing/2014/main" id="{0994C177-E5AD-4844-8427-535017BD2F26}"/>
              </a:ext>
            </a:extLst>
          </p:cNvPr>
          <p:cNvCxnSpPr>
            <a:endCxn id="403" idx="7"/>
          </p:cNvCxnSpPr>
          <p:nvPr/>
        </p:nvCxnSpPr>
        <p:spPr>
          <a:xfrm flipH="1">
            <a:off x="1914781" y="-307954"/>
            <a:ext cx="1478160" cy="1366446"/>
          </a:xfrm>
          <a:prstGeom prst="straightConnector1">
            <a:avLst/>
          </a:prstGeom>
          <a:noFill/>
          <a:ln w="12701" cap="flat">
            <a:solidFill>
              <a:srgbClr val="EAEAEA"/>
            </a:solidFill>
            <a:prstDash val="solid"/>
          </a:ln>
        </p:spPr>
      </p:cxnSp>
      <p:cxnSp>
        <p:nvCxnSpPr>
          <p:cNvPr id="431" name="Straight Connector 413">
            <a:extLst>
              <a:ext uri="{FF2B5EF4-FFF2-40B4-BE49-F238E27FC236}">
                <a16:creationId xmlns:a16="http://schemas.microsoft.com/office/drawing/2014/main" id="{798DFD03-942A-4B96-AF7B-2A17029DC32D}"/>
              </a:ext>
            </a:extLst>
          </p:cNvPr>
          <p:cNvCxnSpPr>
            <a:cxnSpLocks/>
          </p:cNvCxnSpPr>
          <p:nvPr/>
        </p:nvCxnSpPr>
        <p:spPr>
          <a:xfrm>
            <a:off x="1479325" y="-223844"/>
            <a:ext cx="2549877" cy="1425246"/>
          </a:xfrm>
          <a:prstGeom prst="straightConnector1">
            <a:avLst/>
          </a:prstGeom>
          <a:noFill/>
          <a:ln w="12701" cap="flat">
            <a:solidFill>
              <a:srgbClr val="EAEAEA"/>
            </a:solidFill>
            <a:prstDash val="solid"/>
          </a:ln>
        </p:spPr>
      </p:cxnSp>
      <p:cxnSp>
        <p:nvCxnSpPr>
          <p:cNvPr id="432" name="Straight Connector 414">
            <a:extLst>
              <a:ext uri="{FF2B5EF4-FFF2-40B4-BE49-F238E27FC236}">
                <a16:creationId xmlns:a16="http://schemas.microsoft.com/office/drawing/2014/main" id="{83358925-F9E2-412B-A2E2-FE9199186665}"/>
              </a:ext>
            </a:extLst>
          </p:cNvPr>
          <p:cNvCxnSpPr>
            <a:endCxn id="406" idx="0"/>
          </p:cNvCxnSpPr>
          <p:nvPr/>
        </p:nvCxnSpPr>
        <p:spPr>
          <a:xfrm>
            <a:off x="9187279" y="-278766"/>
            <a:ext cx="897205" cy="1526476"/>
          </a:xfrm>
          <a:prstGeom prst="straightConnector1">
            <a:avLst/>
          </a:prstGeom>
          <a:noFill/>
          <a:ln w="12701" cap="flat">
            <a:solidFill>
              <a:srgbClr val="EAEAEA"/>
            </a:solidFill>
            <a:prstDash val="solid"/>
          </a:ln>
        </p:spPr>
      </p:cxnSp>
      <p:cxnSp>
        <p:nvCxnSpPr>
          <p:cNvPr id="433" name="Straight Connector 415">
            <a:extLst>
              <a:ext uri="{FF2B5EF4-FFF2-40B4-BE49-F238E27FC236}">
                <a16:creationId xmlns:a16="http://schemas.microsoft.com/office/drawing/2014/main" id="{50EA8BE5-CA1E-4FB6-A9B0-03FBA6196ABC}"/>
              </a:ext>
            </a:extLst>
          </p:cNvPr>
          <p:cNvCxnSpPr>
            <a:endCxn id="428" idx="7"/>
          </p:cNvCxnSpPr>
          <p:nvPr/>
        </p:nvCxnSpPr>
        <p:spPr>
          <a:xfrm flipH="1">
            <a:off x="8289850" y="-341804"/>
            <a:ext cx="2713254" cy="2054703"/>
          </a:xfrm>
          <a:prstGeom prst="straightConnector1">
            <a:avLst/>
          </a:prstGeom>
          <a:noFill/>
          <a:ln w="12701" cap="flat">
            <a:solidFill>
              <a:srgbClr val="EAEAEA"/>
            </a:solidFill>
            <a:prstDash val="solid"/>
          </a:ln>
        </p:spPr>
      </p:cxnSp>
      <p:cxnSp>
        <p:nvCxnSpPr>
          <p:cNvPr id="434" name="Straight Connector 416">
            <a:extLst>
              <a:ext uri="{FF2B5EF4-FFF2-40B4-BE49-F238E27FC236}">
                <a16:creationId xmlns:a16="http://schemas.microsoft.com/office/drawing/2014/main" id="{4CB05B48-EC74-43D0-B43B-0DA899884579}"/>
              </a:ext>
            </a:extLst>
          </p:cNvPr>
          <p:cNvCxnSpPr>
            <a:stCxn id="418" idx="3"/>
          </p:cNvCxnSpPr>
          <p:nvPr/>
        </p:nvCxnSpPr>
        <p:spPr>
          <a:xfrm flipH="1">
            <a:off x="10461781" y="2500835"/>
            <a:ext cx="1021412" cy="85781"/>
          </a:xfrm>
          <a:prstGeom prst="straightConnector1">
            <a:avLst/>
          </a:prstGeom>
          <a:noFill/>
          <a:ln w="12701" cap="flat">
            <a:solidFill>
              <a:srgbClr val="EAEAEA"/>
            </a:solidFill>
            <a:prstDash val="solid"/>
          </a:ln>
        </p:spPr>
      </p:cxnSp>
      <p:cxnSp>
        <p:nvCxnSpPr>
          <p:cNvPr id="435" name="Straight Connector 417">
            <a:extLst>
              <a:ext uri="{FF2B5EF4-FFF2-40B4-BE49-F238E27FC236}">
                <a16:creationId xmlns:a16="http://schemas.microsoft.com/office/drawing/2014/main" id="{665B1852-0CCE-4297-97DA-D665DCF24BC9}"/>
              </a:ext>
            </a:extLst>
          </p:cNvPr>
          <p:cNvCxnSpPr>
            <a:endCxn id="363" idx="7"/>
          </p:cNvCxnSpPr>
          <p:nvPr/>
        </p:nvCxnSpPr>
        <p:spPr>
          <a:xfrm flipH="1">
            <a:off x="8856573" y="2892095"/>
            <a:ext cx="1299730" cy="1270938"/>
          </a:xfrm>
          <a:prstGeom prst="straightConnector1">
            <a:avLst/>
          </a:prstGeom>
          <a:noFill/>
          <a:ln w="12701" cap="flat">
            <a:solidFill>
              <a:srgbClr val="EAEAEA"/>
            </a:solidFill>
            <a:prstDash val="solid"/>
          </a:ln>
        </p:spPr>
      </p:cxnSp>
      <p:cxnSp>
        <p:nvCxnSpPr>
          <p:cNvPr id="436" name="Straight Connector 419">
            <a:extLst>
              <a:ext uri="{FF2B5EF4-FFF2-40B4-BE49-F238E27FC236}">
                <a16:creationId xmlns:a16="http://schemas.microsoft.com/office/drawing/2014/main" id="{1B39F272-FF16-4B46-A5ED-A56902F85289}"/>
              </a:ext>
            </a:extLst>
          </p:cNvPr>
          <p:cNvCxnSpPr/>
          <p:nvPr/>
        </p:nvCxnSpPr>
        <p:spPr>
          <a:xfrm flipH="1" flipV="1">
            <a:off x="2482254" y="4294917"/>
            <a:ext cx="791257" cy="792261"/>
          </a:xfrm>
          <a:prstGeom prst="straightConnector1">
            <a:avLst/>
          </a:prstGeom>
          <a:noFill/>
          <a:ln w="12701" cap="flat">
            <a:solidFill>
              <a:srgbClr val="EAEAEA"/>
            </a:solidFill>
            <a:prstDash val="solid"/>
          </a:ln>
        </p:spPr>
      </p:cxnSp>
      <p:cxnSp>
        <p:nvCxnSpPr>
          <p:cNvPr id="437" name="Straight Connector 420">
            <a:extLst>
              <a:ext uri="{FF2B5EF4-FFF2-40B4-BE49-F238E27FC236}">
                <a16:creationId xmlns:a16="http://schemas.microsoft.com/office/drawing/2014/main" id="{AFAAFCEB-F05A-4B6A-A62D-B17F6D88DC39}"/>
              </a:ext>
            </a:extLst>
          </p:cNvPr>
          <p:cNvCxnSpPr/>
          <p:nvPr/>
        </p:nvCxnSpPr>
        <p:spPr>
          <a:xfrm flipH="1" flipV="1">
            <a:off x="9831817" y="5158614"/>
            <a:ext cx="1509695" cy="1882259"/>
          </a:xfrm>
          <a:prstGeom prst="straightConnector1">
            <a:avLst/>
          </a:prstGeom>
          <a:noFill/>
          <a:ln w="12701" cap="flat">
            <a:solidFill>
              <a:srgbClr val="EAEAEA"/>
            </a:solidFill>
            <a:prstDash val="solid"/>
          </a:ln>
        </p:spPr>
      </p:cxnSp>
      <p:cxnSp>
        <p:nvCxnSpPr>
          <p:cNvPr id="438" name="Straight Connector 421">
            <a:extLst>
              <a:ext uri="{FF2B5EF4-FFF2-40B4-BE49-F238E27FC236}">
                <a16:creationId xmlns:a16="http://schemas.microsoft.com/office/drawing/2014/main" id="{9954F5B3-06DA-4949-9F49-AE6B7D6CBA81}"/>
              </a:ext>
            </a:extLst>
          </p:cNvPr>
          <p:cNvCxnSpPr/>
          <p:nvPr/>
        </p:nvCxnSpPr>
        <p:spPr>
          <a:xfrm flipH="1">
            <a:off x="10454806" y="-227070"/>
            <a:ext cx="1028387" cy="4078275"/>
          </a:xfrm>
          <a:prstGeom prst="straightConnector1">
            <a:avLst/>
          </a:prstGeom>
          <a:noFill/>
          <a:ln w="12701" cap="flat">
            <a:solidFill>
              <a:srgbClr val="EAEAEA"/>
            </a:solidFill>
            <a:prstDash val="solid"/>
          </a:ln>
        </p:spPr>
      </p:cxnSp>
      <p:grpSp>
        <p:nvGrpSpPr>
          <p:cNvPr id="130" name="Group 11">
            <a:extLst>
              <a:ext uri="{FF2B5EF4-FFF2-40B4-BE49-F238E27FC236}">
                <a16:creationId xmlns:a16="http://schemas.microsoft.com/office/drawing/2014/main" id="{2CAD9C4F-B494-4377-ADFC-4F08F3D20CC2}"/>
              </a:ext>
            </a:extLst>
          </p:cNvPr>
          <p:cNvGrpSpPr/>
          <p:nvPr/>
        </p:nvGrpSpPr>
        <p:grpSpPr>
          <a:xfrm>
            <a:off x="755993" y="2790488"/>
            <a:ext cx="496754" cy="496754"/>
            <a:chOff x="2298252" y="3149632"/>
            <a:chExt cx="1143000" cy="1143000"/>
          </a:xfrm>
        </p:grpSpPr>
        <p:sp>
          <p:nvSpPr>
            <p:cNvPr id="131" name="Freeform 5">
              <a:extLst>
                <a:ext uri="{FF2B5EF4-FFF2-40B4-BE49-F238E27FC236}">
                  <a16:creationId xmlns:a16="http://schemas.microsoft.com/office/drawing/2014/main" id="{C287B311-7FEC-4A40-B0F1-CBCDA1E27117}"/>
                </a:ext>
              </a:extLst>
            </p:cNvPr>
            <p:cNvSpPr/>
            <p:nvPr/>
          </p:nvSpPr>
          <p:spPr>
            <a:xfrm>
              <a:off x="2298252" y="3149632"/>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Segoe UI"/>
                <a:ea typeface="+mn-ea"/>
                <a:cs typeface="+mn-cs"/>
              </a:endParaRPr>
            </a:p>
          </p:txBody>
        </p:sp>
        <p:pic>
          <p:nvPicPr>
            <p:cNvPr id="132" name="Picture 9">
              <a:extLst>
                <a:ext uri="{FF2B5EF4-FFF2-40B4-BE49-F238E27FC236}">
                  <a16:creationId xmlns:a16="http://schemas.microsoft.com/office/drawing/2014/main" id="{DC535544-27BD-4724-A157-0BCAE003CD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92708" y="3455133"/>
              <a:ext cx="541370" cy="532007"/>
            </a:xfrm>
            <a:prstGeom prst="rect">
              <a:avLst/>
            </a:prstGeom>
            <a:noFill/>
            <a:ln cap="flat">
              <a:noFill/>
            </a:ln>
          </p:spPr>
        </p:pic>
      </p:grpSp>
      <p:grpSp>
        <p:nvGrpSpPr>
          <p:cNvPr id="164" name="Group 266">
            <a:extLst>
              <a:ext uri="{FF2B5EF4-FFF2-40B4-BE49-F238E27FC236}">
                <a16:creationId xmlns:a16="http://schemas.microsoft.com/office/drawing/2014/main" id="{66503763-5AB4-4A1C-9ED7-488B61FD0EE1}"/>
              </a:ext>
            </a:extLst>
          </p:cNvPr>
          <p:cNvGrpSpPr/>
          <p:nvPr/>
        </p:nvGrpSpPr>
        <p:grpSpPr>
          <a:xfrm>
            <a:off x="8259639" y="5669960"/>
            <a:ext cx="484280" cy="484280"/>
            <a:chOff x="6755587" y="4099383"/>
            <a:chExt cx="1143000" cy="1143000"/>
          </a:xfrm>
        </p:grpSpPr>
        <p:sp>
          <p:nvSpPr>
            <p:cNvPr id="165" name="Oval 267">
              <a:extLst>
                <a:ext uri="{FF2B5EF4-FFF2-40B4-BE49-F238E27FC236}">
                  <a16:creationId xmlns:a16="http://schemas.microsoft.com/office/drawing/2014/main" id="{BDD10A69-F653-421A-BCF9-B21AEDC23E9F}"/>
                </a:ext>
              </a:extLst>
            </p:cNvPr>
            <p:cNvSpPr/>
            <p:nvPr/>
          </p:nvSpPr>
          <p:spPr>
            <a:xfrm>
              <a:off x="6755587" y="4099383"/>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66" name="Group 268">
              <a:extLst>
                <a:ext uri="{FF2B5EF4-FFF2-40B4-BE49-F238E27FC236}">
                  <a16:creationId xmlns:a16="http://schemas.microsoft.com/office/drawing/2014/main" id="{783F6A36-5A0A-47F8-BAE8-2233E53E9EF9}"/>
                </a:ext>
              </a:extLst>
            </p:cNvPr>
            <p:cNvGrpSpPr/>
            <p:nvPr/>
          </p:nvGrpSpPr>
          <p:grpSpPr>
            <a:xfrm>
              <a:off x="7050965" y="4295823"/>
              <a:ext cx="552251" cy="750100"/>
              <a:chOff x="7050965" y="4295823"/>
              <a:chExt cx="552251" cy="750100"/>
            </a:xfrm>
          </p:grpSpPr>
          <p:grpSp>
            <p:nvGrpSpPr>
              <p:cNvPr id="167" name="Group 269">
                <a:extLst>
                  <a:ext uri="{FF2B5EF4-FFF2-40B4-BE49-F238E27FC236}">
                    <a16:creationId xmlns:a16="http://schemas.microsoft.com/office/drawing/2014/main" id="{7B5721FD-8660-4C8E-8430-44A7A11546B2}"/>
                  </a:ext>
                </a:extLst>
              </p:cNvPr>
              <p:cNvGrpSpPr/>
              <p:nvPr/>
            </p:nvGrpSpPr>
            <p:grpSpPr>
              <a:xfrm>
                <a:off x="7060887" y="4302343"/>
                <a:ext cx="531650" cy="702240"/>
                <a:chOff x="7060887" y="4302343"/>
                <a:chExt cx="531650" cy="702240"/>
              </a:xfrm>
            </p:grpSpPr>
            <p:sp>
              <p:nvSpPr>
                <p:cNvPr id="171" name="Rectangle 11">
                  <a:extLst>
                    <a:ext uri="{FF2B5EF4-FFF2-40B4-BE49-F238E27FC236}">
                      <a16:creationId xmlns:a16="http://schemas.microsoft.com/office/drawing/2014/main" id="{59AE6B54-4B95-4B0F-8745-26B64601BE47}"/>
                    </a:ext>
                  </a:extLst>
                </p:cNvPr>
                <p:cNvSpPr/>
                <p:nvPr/>
              </p:nvSpPr>
              <p:spPr>
                <a:xfrm>
                  <a:off x="7060896" y="4302343"/>
                  <a:ext cx="531641" cy="702231"/>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72" name="Rectangle 12">
                  <a:extLst>
                    <a:ext uri="{FF2B5EF4-FFF2-40B4-BE49-F238E27FC236}">
                      <a16:creationId xmlns:a16="http://schemas.microsoft.com/office/drawing/2014/main" id="{3DCF1A3A-1EFE-4C0B-B8B8-3134C2C4EE2E}"/>
                    </a:ext>
                  </a:extLst>
                </p:cNvPr>
                <p:cNvSpPr/>
                <p:nvPr/>
              </p:nvSpPr>
              <p:spPr>
                <a:xfrm>
                  <a:off x="7060887" y="4302352"/>
                  <a:ext cx="531641" cy="702231"/>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73" name="Freeform 17">
                  <a:extLst>
                    <a:ext uri="{FF2B5EF4-FFF2-40B4-BE49-F238E27FC236}">
                      <a16:creationId xmlns:a16="http://schemas.microsoft.com/office/drawing/2014/main" id="{D8CF0536-C93F-43B7-A191-6B62EF3E5666}"/>
                    </a:ext>
                  </a:extLst>
                </p:cNvPr>
                <p:cNvSpPr/>
                <p:nvPr/>
              </p:nvSpPr>
              <p:spPr>
                <a:xfrm>
                  <a:off x="7060887" y="4302352"/>
                  <a:ext cx="312907" cy="702231"/>
                </a:xfrm>
                <a:custGeom>
                  <a:avLst/>
                  <a:gdLst>
                    <a:gd name="f0" fmla="val 10800000"/>
                    <a:gd name="f1" fmla="val 5400000"/>
                    <a:gd name="f2" fmla="val 180"/>
                    <a:gd name="f3" fmla="val w"/>
                    <a:gd name="f4" fmla="val h"/>
                    <a:gd name="f5" fmla="val 0"/>
                    <a:gd name="f6" fmla="val 206"/>
                    <a:gd name="f7" fmla="val 589"/>
                    <a:gd name="f8" fmla="val 116"/>
                    <a:gd name="f9" fmla="+- 0 0 -90"/>
                    <a:gd name="f10" fmla="*/ f3 1 206"/>
                    <a:gd name="f11" fmla="*/ f4 1 589"/>
                    <a:gd name="f12" fmla="val f5"/>
                    <a:gd name="f13" fmla="val f6"/>
                    <a:gd name="f14" fmla="val f7"/>
                    <a:gd name="f15" fmla="*/ f9 f0 1"/>
                    <a:gd name="f16" fmla="+- f14 0 f12"/>
                    <a:gd name="f17" fmla="+- f13 0 f12"/>
                    <a:gd name="f18" fmla="*/ f15 1 f2"/>
                    <a:gd name="f19" fmla="*/ f17 1 206"/>
                    <a:gd name="f20" fmla="*/ f16 1 589"/>
                    <a:gd name="f21" fmla="*/ 206 f17 1"/>
                    <a:gd name="f22" fmla="*/ 0 f16 1"/>
                    <a:gd name="f23" fmla="*/ 0 f17 1"/>
                    <a:gd name="f24" fmla="*/ 589 f16 1"/>
                    <a:gd name="f25" fmla="*/ 116 f17 1"/>
                    <a:gd name="f26" fmla="+- f18 0 f1"/>
                    <a:gd name="f27" fmla="*/ f21 1 206"/>
                    <a:gd name="f28" fmla="*/ f22 1 589"/>
                    <a:gd name="f29" fmla="*/ f23 1 206"/>
                    <a:gd name="f30" fmla="*/ f24 1 589"/>
                    <a:gd name="f31" fmla="*/ f25 1 206"/>
                    <a:gd name="f32" fmla="*/ 0 1 f19"/>
                    <a:gd name="f33" fmla="*/ f13 1 f19"/>
                    <a:gd name="f34" fmla="*/ 0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6"/>
                    </a:cxn>
                    <a:cxn ang="f26">
                      <a:pos x="f47" y="f48"/>
                    </a:cxn>
                    <a:cxn ang="f26">
                      <a:pos x="f49" y="f48"/>
                    </a:cxn>
                    <a:cxn ang="f26">
                      <a:pos x="f45" y="f46"/>
                    </a:cxn>
                  </a:cxnLst>
                  <a:rect l="f41" t="f44" r="f42" b="f43"/>
                  <a:pathLst>
                    <a:path w="206" h="589">
                      <a:moveTo>
                        <a:pt x="f6" y="f5"/>
                      </a:moveTo>
                      <a:lnTo>
                        <a:pt x="f5" y="f5"/>
                      </a:lnTo>
                      <a:lnTo>
                        <a:pt x="f5" y="f7"/>
                      </a:lnTo>
                      <a:lnTo>
                        <a:pt x="f8" y="f7"/>
                      </a:lnTo>
                      <a:lnTo>
                        <a:pt x="f6" y="f5"/>
                      </a:lnTo>
                    </a:path>
                  </a:pathLst>
                </a:cu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sp>
            <p:nvSpPr>
              <p:cNvPr id="168" name="Freeform 9">
                <a:extLst>
                  <a:ext uri="{FF2B5EF4-FFF2-40B4-BE49-F238E27FC236}">
                    <a16:creationId xmlns:a16="http://schemas.microsoft.com/office/drawing/2014/main" id="{FCC416A7-3274-4F20-A174-797C0D3098FD}"/>
                  </a:ext>
                </a:extLst>
              </p:cNvPr>
              <p:cNvSpPr/>
              <p:nvPr/>
            </p:nvSpPr>
            <p:spPr>
              <a:xfrm flipH="1">
                <a:off x="7050965" y="4295823"/>
                <a:ext cx="552251" cy="750100"/>
              </a:xfrm>
              <a:custGeom>
                <a:avLst/>
                <a:gdLst>
                  <a:gd name="f0" fmla="val 10800000"/>
                  <a:gd name="f1" fmla="val 5400000"/>
                  <a:gd name="f2" fmla="val 180"/>
                  <a:gd name="f3" fmla="val w"/>
                  <a:gd name="f4" fmla="val h"/>
                  <a:gd name="f5" fmla="val 0"/>
                  <a:gd name="f6" fmla="val 133"/>
                  <a:gd name="f7" fmla="val 182"/>
                  <a:gd name="f8" fmla="val 124"/>
                  <a:gd name="f9" fmla="val 8"/>
                  <a:gd name="f10" fmla="val 3"/>
                  <a:gd name="f11" fmla="val 4"/>
                  <a:gd name="f12" fmla="val 173"/>
                  <a:gd name="f13" fmla="val 178"/>
                  <a:gd name="f14" fmla="val 129"/>
                  <a:gd name="f15" fmla="val 123"/>
                  <a:gd name="f16" fmla="val 160"/>
                  <a:gd name="f17" fmla="val 10"/>
                  <a:gd name="f18" fmla="+- 0 0 -90"/>
                  <a:gd name="f19" fmla="*/ f3 1 133"/>
                  <a:gd name="f20" fmla="*/ f4 1 182"/>
                  <a:gd name="f21" fmla="val f5"/>
                  <a:gd name="f22" fmla="val f6"/>
                  <a:gd name="f23" fmla="val f7"/>
                  <a:gd name="f24" fmla="*/ f18 f0 1"/>
                  <a:gd name="f25" fmla="+- f23 0 f21"/>
                  <a:gd name="f26" fmla="+- f22 0 f21"/>
                  <a:gd name="f27" fmla="*/ f24 1 f2"/>
                  <a:gd name="f28" fmla="*/ f26 1 133"/>
                  <a:gd name="f29" fmla="*/ f25 1 182"/>
                  <a:gd name="f30" fmla="*/ 124 f26 1"/>
                  <a:gd name="f31" fmla="*/ 0 f25 1"/>
                  <a:gd name="f32" fmla="*/ 8 f26 1"/>
                  <a:gd name="f33" fmla="*/ 0 f26 1"/>
                  <a:gd name="f34" fmla="*/ 8 f25 1"/>
                  <a:gd name="f35" fmla="*/ 173 f25 1"/>
                  <a:gd name="f36" fmla="*/ 182 f25 1"/>
                  <a:gd name="f37" fmla="*/ 133 f26 1"/>
                  <a:gd name="f38" fmla="*/ 123 f26 1"/>
                  <a:gd name="f39" fmla="*/ 160 f25 1"/>
                  <a:gd name="f40" fmla="*/ 10 f26 1"/>
                  <a:gd name="f41" fmla="*/ 10 f25 1"/>
                  <a:gd name="f42" fmla="+- f27 0 f1"/>
                  <a:gd name="f43" fmla="*/ f30 1 133"/>
                  <a:gd name="f44" fmla="*/ f31 1 182"/>
                  <a:gd name="f45" fmla="*/ f32 1 133"/>
                  <a:gd name="f46" fmla="*/ f33 1 133"/>
                  <a:gd name="f47" fmla="*/ f34 1 182"/>
                  <a:gd name="f48" fmla="*/ f35 1 182"/>
                  <a:gd name="f49" fmla="*/ f36 1 182"/>
                  <a:gd name="f50" fmla="*/ f37 1 133"/>
                  <a:gd name="f51" fmla="*/ f38 1 133"/>
                  <a:gd name="f52" fmla="*/ f39 1 182"/>
                  <a:gd name="f53" fmla="*/ f40 1 133"/>
                  <a:gd name="f54" fmla="*/ f41 1 182"/>
                  <a:gd name="f55" fmla="*/ 0 1 f28"/>
                  <a:gd name="f56" fmla="*/ f22 1 f28"/>
                  <a:gd name="f57" fmla="*/ 0 1 f29"/>
                  <a:gd name="f58" fmla="*/ f23 1 f29"/>
                  <a:gd name="f59" fmla="*/ f43 1 f28"/>
                  <a:gd name="f60" fmla="*/ f44 1 f29"/>
                  <a:gd name="f61" fmla="*/ f45 1 f28"/>
                  <a:gd name="f62" fmla="*/ f46 1 f28"/>
                  <a:gd name="f63" fmla="*/ f47 1 f29"/>
                  <a:gd name="f64" fmla="*/ f48 1 f29"/>
                  <a:gd name="f65" fmla="*/ f49 1 f29"/>
                  <a:gd name="f66" fmla="*/ f50 1 f28"/>
                  <a:gd name="f67" fmla="*/ f51 1 f28"/>
                  <a:gd name="f68" fmla="*/ f52 1 f29"/>
                  <a:gd name="f69" fmla="*/ f53 1 f28"/>
                  <a:gd name="f70" fmla="*/ f54 1 f29"/>
                  <a:gd name="f71" fmla="*/ f55 f19 1"/>
                  <a:gd name="f72" fmla="*/ f56 f19 1"/>
                  <a:gd name="f73" fmla="*/ f58 f20 1"/>
                  <a:gd name="f74" fmla="*/ f57 f20 1"/>
                  <a:gd name="f75" fmla="*/ f59 f19 1"/>
                  <a:gd name="f76" fmla="*/ f60 f20 1"/>
                  <a:gd name="f77" fmla="*/ f61 f19 1"/>
                  <a:gd name="f78" fmla="*/ f62 f19 1"/>
                  <a:gd name="f79" fmla="*/ f63 f20 1"/>
                  <a:gd name="f80" fmla="*/ f64 f20 1"/>
                  <a:gd name="f81" fmla="*/ f65 f20 1"/>
                  <a:gd name="f82" fmla="*/ f66 f19 1"/>
                  <a:gd name="f83" fmla="*/ f67 f19 1"/>
                  <a:gd name="f84" fmla="*/ f68 f20 1"/>
                  <a:gd name="f85" fmla="*/ f69 f19 1"/>
                  <a:gd name="f86" fmla="*/ f70 f20 1"/>
                </a:gdLst>
                <a:ahLst/>
                <a:cxnLst>
                  <a:cxn ang="3cd4">
                    <a:pos x="hc" y="t"/>
                  </a:cxn>
                  <a:cxn ang="0">
                    <a:pos x="r" y="vc"/>
                  </a:cxn>
                  <a:cxn ang="cd4">
                    <a:pos x="hc" y="b"/>
                  </a:cxn>
                  <a:cxn ang="cd2">
                    <a:pos x="l" y="vc"/>
                  </a:cxn>
                  <a:cxn ang="f42">
                    <a:pos x="f75" y="f76"/>
                  </a:cxn>
                  <a:cxn ang="f42">
                    <a:pos x="f77" y="f76"/>
                  </a:cxn>
                  <a:cxn ang="f42">
                    <a:pos x="f78" y="f79"/>
                  </a:cxn>
                  <a:cxn ang="f42">
                    <a:pos x="f78" y="f80"/>
                  </a:cxn>
                  <a:cxn ang="f42">
                    <a:pos x="f77" y="f81"/>
                  </a:cxn>
                  <a:cxn ang="f42">
                    <a:pos x="f75" y="f81"/>
                  </a:cxn>
                  <a:cxn ang="f42">
                    <a:pos x="f82" y="f80"/>
                  </a:cxn>
                  <a:cxn ang="f42">
                    <a:pos x="f82" y="f79"/>
                  </a:cxn>
                  <a:cxn ang="f42">
                    <a:pos x="f75" y="f76"/>
                  </a:cxn>
                  <a:cxn ang="f42">
                    <a:pos x="f83" y="f84"/>
                  </a:cxn>
                  <a:cxn ang="f42">
                    <a:pos x="f85" y="f84"/>
                  </a:cxn>
                  <a:cxn ang="f42">
                    <a:pos x="f85" y="f86"/>
                  </a:cxn>
                  <a:cxn ang="f42">
                    <a:pos x="f83" y="f86"/>
                  </a:cxn>
                  <a:cxn ang="f42">
                    <a:pos x="f83" y="f84"/>
                  </a:cxn>
                </a:cxnLst>
                <a:rect l="f71" t="f74" r="f72" b="f73"/>
                <a:pathLst>
                  <a:path w="133" h="182">
                    <a:moveTo>
                      <a:pt x="f8" y="f5"/>
                    </a:moveTo>
                    <a:cubicBezTo>
                      <a:pt x="f9" y="f5"/>
                      <a:pt x="f9" y="f5"/>
                      <a:pt x="f9" y="f5"/>
                    </a:cubicBezTo>
                    <a:cubicBezTo>
                      <a:pt x="f10" y="f5"/>
                      <a:pt x="f5" y="f11"/>
                      <a:pt x="f5" y="f9"/>
                    </a:cubicBezTo>
                    <a:cubicBezTo>
                      <a:pt x="f5" y="f12"/>
                      <a:pt x="f5" y="f12"/>
                      <a:pt x="f5" y="f12"/>
                    </a:cubicBezTo>
                    <a:cubicBezTo>
                      <a:pt x="f5" y="f13"/>
                      <a:pt x="f10" y="f7"/>
                      <a:pt x="f9" y="f7"/>
                    </a:cubicBezTo>
                    <a:cubicBezTo>
                      <a:pt x="f8" y="f7"/>
                      <a:pt x="f8" y="f7"/>
                      <a:pt x="f8" y="f7"/>
                    </a:cubicBezTo>
                    <a:cubicBezTo>
                      <a:pt x="f14" y="f7"/>
                      <a:pt x="f6" y="f13"/>
                      <a:pt x="f6" y="f12"/>
                    </a:cubicBezTo>
                    <a:cubicBezTo>
                      <a:pt x="f6" y="f9"/>
                      <a:pt x="f6" y="f9"/>
                      <a:pt x="f6" y="f9"/>
                    </a:cubicBezTo>
                    <a:cubicBezTo>
                      <a:pt x="f6" y="f11"/>
                      <a:pt x="f14" y="f5"/>
                      <a:pt x="f8" y="f5"/>
                    </a:cubicBezTo>
                    <a:close/>
                    <a:moveTo>
                      <a:pt x="f15" y="f16"/>
                    </a:moveTo>
                    <a:cubicBezTo>
                      <a:pt x="f17" y="f16"/>
                      <a:pt x="f17" y="f16"/>
                      <a:pt x="f17" y="f16"/>
                    </a:cubicBezTo>
                    <a:cubicBezTo>
                      <a:pt x="f17" y="f17"/>
                      <a:pt x="f17" y="f17"/>
                      <a:pt x="f17" y="f17"/>
                    </a:cubicBezTo>
                    <a:cubicBezTo>
                      <a:pt x="f15" y="f17"/>
                      <a:pt x="f15" y="f17"/>
                      <a:pt x="f15" y="f17"/>
                    </a:cubicBezTo>
                    <a:lnTo>
                      <a:pt x="f15" y="f16"/>
                    </a:lnTo>
                    <a:close/>
                  </a:path>
                </a:pathLst>
              </a:custGeom>
              <a:solidFill>
                <a:srgbClr val="282828"/>
              </a:solidFill>
              <a:ln cap="flat">
                <a:noFill/>
                <a:prstDash val="solid"/>
              </a:ln>
            </p:spPr>
            <p:txBody>
              <a:bodyPr vert="horz" wrap="square" lIns="179285" tIns="143428" rIns="179285" bIns="143428" anchor="t" anchorCtr="1" compatLnSpc="1">
                <a:noAutofit/>
              </a:bodyPr>
              <a:lstStyle/>
              <a:p>
                <a:pPr marL="0" marR="0" lvl="0" indent="0" algn="ctr" defTabSz="914098"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353" b="0" i="0" u="none" strike="noStrike" kern="0" cap="none" spc="0" normalizeH="0" baseline="0" noProof="0">
                  <a:ln>
                    <a:noFill/>
                  </a:ln>
                  <a:solidFill>
                    <a:srgbClr val="000000"/>
                  </a:solidFill>
                  <a:effectLst/>
                  <a:uLnTx/>
                  <a:uFillTx/>
                  <a:latin typeface="Segoe UI"/>
                  <a:ea typeface="Segoe UI" pitchFamily="34"/>
                  <a:cs typeface="Segoe UI" pitchFamily="34"/>
                </a:endParaRPr>
              </a:p>
            </p:txBody>
          </p:sp>
          <p:pic>
            <p:nvPicPr>
              <p:cNvPr id="169" name="Picture 271">
                <a:extLst>
                  <a:ext uri="{FF2B5EF4-FFF2-40B4-BE49-F238E27FC236}">
                    <a16:creationId xmlns:a16="http://schemas.microsoft.com/office/drawing/2014/main" id="{41CF5832-0080-4135-92A4-14EC74E56B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95130" y="4450659"/>
                <a:ext cx="263914" cy="323917"/>
              </a:xfrm>
              <a:prstGeom prst="rect">
                <a:avLst/>
              </a:prstGeom>
              <a:noFill/>
              <a:ln cap="flat">
                <a:noFill/>
              </a:ln>
            </p:spPr>
          </p:pic>
          <p:sp>
            <p:nvSpPr>
              <p:cNvPr id="170" name="Oval 272">
                <a:extLst>
                  <a:ext uri="{FF2B5EF4-FFF2-40B4-BE49-F238E27FC236}">
                    <a16:creationId xmlns:a16="http://schemas.microsoft.com/office/drawing/2014/main" id="{D4DF6B8F-E0C0-4A4B-92DC-4353474A0C29}"/>
                  </a:ext>
                </a:extLst>
              </p:cNvPr>
              <p:cNvSpPr/>
              <p:nvPr/>
            </p:nvSpPr>
            <p:spPr>
              <a:xfrm>
                <a:off x="7302855" y="4981934"/>
                <a:ext cx="48463" cy="484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AEAEA"/>
              </a:solidFill>
              <a:ln cap="flat">
                <a:noFill/>
                <a:prstDash val="solid"/>
              </a:ln>
            </p:spPr>
            <p:txBody>
              <a:bodyPr vert="horz" wrap="square" lIns="179285" tIns="143428" rIns="179285" bIns="143428" anchor="t" anchorCtr="1" compatLnSpc="1">
                <a:noAutofit/>
              </a:bodyPr>
              <a:lstStyle/>
              <a:p>
                <a:pPr marL="0" marR="0" lvl="0" indent="0" algn="ctr" defTabSz="914098"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353" b="0" i="0" u="none" strike="noStrike" kern="0" cap="none" spc="0" normalizeH="0" baseline="0" noProof="0">
                  <a:ln>
                    <a:noFill/>
                  </a:ln>
                  <a:solidFill>
                    <a:srgbClr val="000000"/>
                  </a:solidFill>
                  <a:effectLst/>
                  <a:uLnTx/>
                  <a:uFillTx/>
                  <a:latin typeface="Segoe UI Semilight"/>
                  <a:ea typeface="Segoe UI" pitchFamily="34"/>
                  <a:cs typeface="Segoe UI" pitchFamily="34"/>
                </a:endParaRPr>
              </a:p>
            </p:txBody>
          </p:sp>
        </p:grpSp>
      </p:grpSp>
      <p:grpSp>
        <p:nvGrpSpPr>
          <p:cNvPr id="285" name="Group 284">
            <a:extLst>
              <a:ext uri="{FF2B5EF4-FFF2-40B4-BE49-F238E27FC236}">
                <a16:creationId xmlns:a16="http://schemas.microsoft.com/office/drawing/2014/main" id="{6F827EB6-D0F8-47DE-B965-D5F26BE6AB43}"/>
              </a:ext>
            </a:extLst>
          </p:cNvPr>
          <p:cNvGrpSpPr>
            <a:grpSpLocks noChangeAspect="1"/>
          </p:cNvGrpSpPr>
          <p:nvPr/>
        </p:nvGrpSpPr>
        <p:grpSpPr>
          <a:xfrm>
            <a:off x="2744732" y="3329729"/>
            <a:ext cx="457200" cy="457200"/>
            <a:chOff x="2930812" y="659846"/>
            <a:chExt cx="1120531" cy="1120531"/>
          </a:xfrm>
        </p:grpSpPr>
        <p:sp>
          <p:nvSpPr>
            <p:cNvPr id="286" name="Freeform 5">
              <a:extLst>
                <a:ext uri="{FF2B5EF4-FFF2-40B4-BE49-F238E27FC236}">
                  <a16:creationId xmlns:a16="http://schemas.microsoft.com/office/drawing/2014/main" id="{62344337-9F8C-42D3-9798-3BCD16CA51DC}"/>
                </a:ext>
              </a:extLst>
            </p:cNvPr>
            <p:cNvSpPr/>
            <p:nvPr/>
          </p:nvSpPr>
          <p:spPr>
            <a:xfrm>
              <a:off x="2930812" y="659846"/>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287" name="Picture 286">
              <a:extLst>
                <a:ext uri="{FF2B5EF4-FFF2-40B4-BE49-F238E27FC236}">
                  <a16:creationId xmlns:a16="http://schemas.microsoft.com/office/drawing/2014/main" id="{C9752CD2-1EA9-49ED-8CFB-3ED66181F24E}"/>
                </a:ext>
              </a:extLst>
            </p:cNvPr>
            <p:cNvPicPr>
              <a:picLocks noChangeAspect="1"/>
            </p:cNvPicPr>
            <p:nvPr/>
          </p:nvPicPr>
          <p:blipFill>
            <a:blip r:embed="rId5"/>
            <a:stretch>
              <a:fillRect/>
            </a:stretch>
          </p:blipFill>
          <p:spPr>
            <a:xfrm>
              <a:off x="3191906" y="920097"/>
              <a:ext cx="598343" cy="600028"/>
            </a:xfrm>
            <a:prstGeom prst="rect">
              <a:avLst/>
            </a:prstGeom>
          </p:spPr>
        </p:pic>
      </p:grpSp>
      <p:grpSp>
        <p:nvGrpSpPr>
          <p:cNvPr id="289" name="Group 288">
            <a:extLst>
              <a:ext uri="{FF2B5EF4-FFF2-40B4-BE49-F238E27FC236}">
                <a16:creationId xmlns:a16="http://schemas.microsoft.com/office/drawing/2014/main" id="{09E73398-3A5F-4F68-AFB7-F5610D9083E8}"/>
              </a:ext>
            </a:extLst>
          </p:cNvPr>
          <p:cNvGrpSpPr>
            <a:grpSpLocks noChangeAspect="1"/>
          </p:cNvGrpSpPr>
          <p:nvPr/>
        </p:nvGrpSpPr>
        <p:grpSpPr>
          <a:xfrm>
            <a:off x="3739423" y="976972"/>
            <a:ext cx="457200" cy="457200"/>
            <a:chOff x="3370787" y="1859806"/>
            <a:chExt cx="1120531" cy="1120531"/>
          </a:xfrm>
        </p:grpSpPr>
        <p:grpSp>
          <p:nvGrpSpPr>
            <p:cNvPr id="290" name="Group 254">
              <a:extLst>
                <a:ext uri="{FF2B5EF4-FFF2-40B4-BE49-F238E27FC236}">
                  <a16:creationId xmlns:a16="http://schemas.microsoft.com/office/drawing/2014/main" id="{1A605D69-64CA-415C-A4CD-E196619A99B9}"/>
                </a:ext>
              </a:extLst>
            </p:cNvPr>
            <p:cNvGrpSpPr/>
            <p:nvPr/>
          </p:nvGrpSpPr>
          <p:grpSpPr>
            <a:xfrm>
              <a:off x="3370787" y="1859806"/>
              <a:ext cx="1120531" cy="1120531"/>
              <a:chOff x="3711385" y="1945952"/>
              <a:chExt cx="1143000" cy="1143000"/>
            </a:xfrm>
          </p:grpSpPr>
          <p:sp>
            <p:nvSpPr>
              <p:cNvPr id="292" name="Oval 255">
                <a:extLst>
                  <a:ext uri="{FF2B5EF4-FFF2-40B4-BE49-F238E27FC236}">
                    <a16:creationId xmlns:a16="http://schemas.microsoft.com/office/drawing/2014/main" id="{DA0439EB-5252-490C-853F-0B4F5D93BF4F}"/>
                  </a:ext>
                </a:extLst>
              </p:cNvPr>
              <p:cNvSpPr/>
              <p:nvPr/>
            </p:nvSpPr>
            <p:spPr>
              <a:xfrm>
                <a:off x="3711385" y="1945952"/>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25" name="Group 256">
                <a:extLst>
                  <a:ext uri="{FF2B5EF4-FFF2-40B4-BE49-F238E27FC236}">
                    <a16:creationId xmlns:a16="http://schemas.microsoft.com/office/drawing/2014/main" id="{6B26D1EF-EA2C-4C97-95C0-20439196DBDA}"/>
                  </a:ext>
                </a:extLst>
              </p:cNvPr>
              <p:cNvGrpSpPr/>
              <p:nvPr/>
            </p:nvGrpSpPr>
            <p:grpSpPr>
              <a:xfrm>
                <a:off x="4050956" y="2135288"/>
                <a:ext cx="444928" cy="764337"/>
                <a:chOff x="4050956" y="2135288"/>
                <a:chExt cx="444928" cy="764337"/>
              </a:xfrm>
            </p:grpSpPr>
            <p:grpSp>
              <p:nvGrpSpPr>
                <p:cNvPr id="326" name="Group 257">
                  <a:extLst>
                    <a:ext uri="{FF2B5EF4-FFF2-40B4-BE49-F238E27FC236}">
                      <a16:creationId xmlns:a16="http://schemas.microsoft.com/office/drawing/2014/main" id="{2050C393-A916-41E3-B3BD-3744B8C34B16}"/>
                    </a:ext>
                  </a:extLst>
                </p:cNvPr>
                <p:cNvGrpSpPr/>
                <p:nvPr/>
              </p:nvGrpSpPr>
              <p:grpSpPr>
                <a:xfrm>
                  <a:off x="4050956" y="2135288"/>
                  <a:ext cx="444928" cy="764337"/>
                  <a:chOff x="4050956" y="2135288"/>
                  <a:chExt cx="444928" cy="764337"/>
                </a:xfrm>
              </p:grpSpPr>
              <p:sp>
                <p:nvSpPr>
                  <p:cNvPr id="328" name="Freeform 10">
                    <a:extLst>
                      <a:ext uri="{FF2B5EF4-FFF2-40B4-BE49-F238E27FC236}">
                        <a16:creationId xmlns:a16="http://schemas.microsoft.com/office/drawing/2014/main" id="{7E8BE39A-1C09-4415-AE90-48AF14FD0A31}"/>
                      </a:ext>
                    </a:extLst>
                  </p:cNvPr>
                  <p:cNvSpPr/>
                  <p:nvPr/>
                </p:nvSpPr>
                <p:spPr>
                  <a:xfrm>
                    <a:off x="4050956" y="2135288"/>
                    <a:ext cx="444928" cy="764337"/>
                  </a:xfrm>
                  <a:custGeom>
                    <a:avLst/>
                    <a:gdLst>
                      <a:gd name="f0" fmla="val 10800000"/>
                      <a:gd name="f1" fmla="val 5400000"/>
                      <a:gd name="f2" fmla="val 180"/>
                      <a:gd name="f3" fmla="val w"/>
                      <a:gd name="f4" fmla="val h"/>
                      <a:gd name="f5" fmla="val 0"/>
                      <a:gd name="f6" fmla="val 184"/>
                      <a:gd name="f7" fmla="val 314"/>
                      <a:gd name="f8" fmla="val 172"/>
                      <a:gd name="f9" fmla="val 12"/>
                      <a:gd name="f10" fmla="val 6"/>
                      <a:gd name="f11" fmla="val 5"/>
                      <a:gd name="f12" fmla="val 302"/>
                      <a:gd name="f13" fmla="val 308"/>
                      <a:gd name="f14" fmla="val 178"/>
                      <a:gd name="f15" fmla="+- 0 0 -90"/>
                      <a:gd name="f16" fmla="*/ f3 1 184"/>
                      <a:gd name="f17" fmla="*/ f4 1 314"/>
                      <a:gd name="f18" fmla="val f5"/>
                      <a:gd name="f19" fmla="val f6"/>
                      <a:gd name="f20" fmla="val f7"/>
                      <a:gd name="f21" fmla="*/ f15 f0 1"/>
                      <a:gd name="f22" fmla="+- f20 0 f18"/>
                      <a:gd name="f23" fmla="+- f19 0 f18"/>
                      <a:gd name="f24" fmla="*/ f21 1 f2"/>
                      <a:gd name="f25" fmla="*/ f23 1 184"/>
                      <a:gd name="f26" fmla="*/ f22 1 314"/>
                      <a:gd name="f27" fmla="*/ 172 f23 1"/>
                      <a:gd name="f28" fmla="*/ 0 f22 1"/>
                      <a:gd name="f29" fmla="*/ 12 f23 1"/>
                      <a:gd name="f30" fmla="*/ 0 f23 1"/>
                      <a:gd name="f31" fmla="*/ 12 f22 1"/>
                      <a:gd name="f32" fmla="*/ 302 f22 1"/>
                      <a:gd name="f33" fmla="*/ 314 f22 1"/>
                      <a:gd name="f34" fmla="*/ 184 f23 1"/>
                      <a:gd name="f35" fmla="+- f24 0 f1"/>
                      <a:gd name="f36" fmla="*/ f27 1 184"/>
                      <a:gd name="f37" fmla="*/ f28 1 314"/>
                      <a:gd name="f38" fmla="*/ f29 1 184"/>
                      <a:gd name="f39" fmla="*/ f30 1 184"/>
                      <a:gd name="f40" fmla="*/ f31 1 314"/>
                      <a:gd name="f41" fmla="*/ f32 1 314"/>
                      <a:gd name="f42" fmla="*/ f33 1 314"/>
                      <a:gd name="f43" fmla="*/ f34 1 184"/>
                      <a:gd name="f44" fmla="*/ 0 1 f25"/>
                      <a:gd name="f45" fmla="*/ f19 1 f25"/>
                      <a:gd name="f46" fmla="*/ 0 1 f26"/>
                      <a:gd name="f47" fmla="*/ f20 1 f26"/>
                      <a:gd name="f48" fmla="*/ f36 1 f25"/>
                      <a:gd name="f49" fmla="*/ f37 1 f26"/>
                      <a:gd name="f50" fmla="*/ f38 1 f25"/>
                      <a:gd name="f51" fmla="*/ f39 1 f25"/>
                      <a:gd name="f52" fmla="*/ f40 1 f26"/>
                      <a:gd name="f53" fmla="*/ f41 1 f26"/>
                      <a:gd name="f54" fmla="*/ f42 1 f26"/>
                      <a:gd name="f55" fmla="*/ f43 1 f25"/>
                      <a:gd name="f56" fmla="*/ f44 f16 1"/>
                      <a:gd name="f57" fmla="*/ f45 f16 1"/>
                      <a:gd name="f58" fmla="*/ f47 f17 1"/>
                      <a:gd name="f59" fmla="*/ f46 f17 1"/>
                      <a:gd name="f60" fmla="*/ f48 f16 1"/>
                      <a:gd name="f61" fmla="*/ f49 f17 1"/>
                      <a:gd name="f62" fmla="*/ f50 f16 1"/>
                      <a:gd name="f63" fmla="*/ f51 f16 1"/>
                      <a:gd name="f64" fmla="*/ f52 f17 1"/>
                      <a:gd name="f65" fmla="*/ f53 f17 1"/>
                      <a:gd name="f66" fmla="*/ f54 f17 1"/>
                      <a:gd name="f67" fmla="*/ f55 f16 1"/>
                    </a:gdLst>
                    <a:ahLst/>
                    <a:cxnLst>
                      <a:cxn ang="3cd4">
                        <a:pos x="hc" y="t"/>
                      </a:cxn>
                      <a:cxn ang="0">
                        <a:pos x="r" y="vc"/>
                      </a:cxn>
                      <a:cxn ang="cd4">
                        <a:pos x="hc" y="b"/>
                      </a:cxn>
                      <a:cxn ang="cd2">
                        <a:pos x="l" y="vc"/>
                      </a:cxn>
                      <a:cxn ang="f35">
                        <a:pos x="f60" y="f61"/>
                      </a:cxn>
                      <a:cxn ang="f35">
                        <a:pos x="f62" y="f61"/>
                      </a:cxn>
                      <a:cxn ang="f35">
                        <a:pos x="f63" y="f64"/>
                      </a:cxn>
                      <a:cxn ang="f35">
                        <a:pos x="f63" y="f65"/>
                      </a:cxn>
                      <a:cxn ang="f35">
                        <a:pos x="f62" y="f66"/>
                      </a:cxn>
                      <a:cxn ang="f35">
                        <a:pos x="f60" y="f66"/>
                      </a:cxn>
                      <a:cxn ang="f35">
                        <a:pos x="f67" y="f65"/>
                      </a:cxn>
                      <a:cxn ang="f35">
                        <a:pos x="f67" y="f64"/>
                      </a:cxn>
                      <a:cxn ang="f35">
                        <a:pos x="f60" y="f61"/>
                      </a:cxn>
                    </a:cxnLst>
                    <a:rect l="f56" t="f59" r="f57" b="f58"/>
                    <a:pathLst>
                      <a:path w="184" h="314">
                        <a:moveTo>
                          <a:pt x="f8" y="f5"/>
                        </a:moveTo>
                        <a:cubicBezTo>
                          <a:pt x="f9" y="f5"/>
                          <a:pt x="f9" y="f5"/>
                          <a:pt x="f9" y="f5"/>
                        </a:cubicBezTo>
                        <a:cubicBezTo>
                          <a:pt x="f10" y="f5"/>
                          <a:pt x="f5" y="f11"/>
                          <a:pt x="f5" y="f9"/>
                        </a:cubicBezTo>
                        <a:cubicBezTo>
                          <a:pt x="f5" y="f12"/>
                          <a:pt x="f5" y="f12"/>
                          <a:pt x="f5" y="f12"/>
                        </a:cubicBezTo>
                        <a:cubicBezTo>
                          <a:pt x="f5" y="f13"/>
                          <a:pt x="f10" y="f7"/>
                          <a:pt x="f9" y="f7"/>
                        </a:cubicBezTo>
                        <a:cubicBezTo>
                          <a:pt x="f8" y="f7"/>
                          <a:pt x="f8" y="f7"/>
                          <a:pt x="f8" y="f7"/>
                        </a:cubicBezTo>
                        <a:cubicBezTo>
                          <a:pt x="f14" y="f7"/>
                          <a:pt x="f6" y="f13"/>
                          <a:pt x="f6" y="f12"/>
                        </a:cubicBezTo>
                        <a:cubicBezTo>
                          <a:pt x="f6" y="f9"/>
                          <a:pt x="f6" y="f9"/>
                          <a:pt x="f6" y="f9"/>
                        </a:cubicBezTo>
                        <a:cubicBezTo>
                          <a:pt x="f6" y="f11"/>
                          <a:pt x="f14" y="f5"/>
                          <a:pt x="f8" y="f5"/>
                        </a:cubicBezTo>
                      </a:path>
                    </a:pathLst>
                  </a:cu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329" name="Rectangle 11">
                    <a:extLst>
                      <a:ext uri="{FF2B5EF4-FFF2-40B4-BE49-F238E27FC236}">
                        <a16:creationId xmlns:a16="http://schemas.microsoft.com/office/drawing/2014/main" id="{C2996394-1769-42FC-9BFC-26EF2287C540}"/>
                      </a:ext>
                    </a:extLst>
                  </p:cNvPr>
                  <p:cNvSpPr/>
                  <p:nvPr/>
                </p:nvSpPr>
                <p:spPr>
                  <a:xfrm>
                    <a:off x="4094838" y="2179161"/>
                    <a:ext cx="357164" cy="601062"/>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330" name="Rectangle 12">
                    <a:extLst>
                      <a:ext uri="{FF2B5EF4-FFF2-40B4-BE49-F238E27FC236}">
                        <a16:creationId xmlns:a16="http://schemas.microsoft.com/office/drawing/2014/main" id="{E6D3FC4F-2DEE-43A8-ADB4-6222E32D021C}"/>
                      </a:ext>
                    </a:extLst>
                  </p:cNvPr>
                  <p:cNvSpPr/>
                  <p:nvPr/>
                </p:nvSpPr>
                <p:spPr>
                  <a:xfrm>
                    <a:off x="4094838" y="2179161"/>
                    <a:ext cx="357164" cy="601062"/>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331" name="Freeform 13">
                    <a:extLst>
                      <a:ext uri="{FF2B5EF4-FFF2-40B4-BE49-F238E27FC236}">
                        <a16:creationId xmlns:a16="http://schemas.microsoft.com/office/drawing/2014/main" id="{4550758A-3896-4DE5-957A-229FE089C082}"/>
                      </a:ext>
                    </a:extLst>
                  </p:cNvPr>
                  <p:cNvSpPr/>
                  <p:nvPr/>
                </p:nvSpPr>
                <p:spPr>
                  <a:xfrm>
                    <a:off x="4206075" y="2816964"/>
                    <a:ext cx="134700" cy="17346"/>
                  </a:xfrm>
                  <a:custGeom>
                    <a:avLst/>
                    <a:gdLst>
                      <a:gd name="f0" fmla="val 10800000"/>
                      <a:gd name="f1" fmla="val 5400000"/>
                      <a:gd name="f2" fmla="val 180"/>
                      <a:gd name="f3" fmla="val w"/>
                      <a:gd name="f4" fmla="val h"/>
                      <a:gd name="f5" fmla="val 0"/>
                      <a:gd name="f6" fmla="val 56"/>
                      <a:gd name="f7" fmla="val 7"/>
                      <a:gd name="f8" fmla="val 3"/>
                      <a:gd name="f9" fmla="val 5"/>
                      <a:gd name="f10" fmla="val 54"/>
                      <a:gd name="f11" fmla="val 52"/>
                      <a:gd name="f12" fmla="val 4"/>
                      <a:gd name="f13" fmla="val 2"/>
                      <a:gd name="f14" fmla="val 1"/>
                      <a:gd name="f15" fmla="+- 0 0 -90"/>
                      <a:gd name="f16" fmla="*/ f3 1 56"/>
                      <a:gd name="f17" fmla="*/ f4 1 7"/>
                      <a:gd name="f18" fmla="val f5"/>
                      <a:gd name="f19" fmla="val f6"/>
                      <a:gd name="f20" fmla="val f7"/>
                      <a:gd name="f21" fmla="*/ f15 f0 1"/>
                      <a:gd name="f22" fmla="+- f20 0 f18"/>
                      <a:gd name="f23" fmla="+- f19 0 f18"/>
                      <a:gd name="f24" fmla="*/ f21 1 f2"/>
                      <a:gd name="f25" fmla="*/ f23 1 56"/>
                      <a:gd name="f26" fmla="*/ f22 1 7"/>
                      <a:gd name="f27" fmla="*/ 56 f23 1"/>
                      <a:gd name="f28" fmla="*/ 3 f22 1"/>
                      <a:gd name="f29" fmla="*/ 52 f23 1"/>
                      <a:gd name="f30" fmla="*/ 7 f22 1"/>
                      <a:gd name="f31" fmla="*/ 4 f23 1"/>
                      <a:gd name="f32" fmla="*/ 0 f23 1"/>
                      <a:gd name="f33" fmla="*/ 0 f22 1"/>
                      <a:gd name="f34" fmla="+- f24 0 f1"/>
                      <a:gd name="f35" fmla="*/ f27 1 56"/>
                      <a:gd name="f36" fmla="*/ f28 1 7"/>
                      <a:gd name="f37" fmla="*/ f29 1 56"/>
                      <a:gd name="f38" fmla="*/ f30 1 7"/>
                      <a:gd name="f39" fmla="*/ f31 1 56"/>
                      <a:gd name="f40" fmla="*/ f32 1 56"/>
                      <a:gd name="f41" fmla="*/ f33 1 7"/>
                      <a:gd name="f42" fmla="*/ 0 1 f25"/>
                      <a:gd name="f43" fmla="*/ f19 1 f25"/>
                      <a:gd name="f44" fmla="*/ 0 1 f26"/>
                      <a:gd name="f45" fmla="*/ f20 1 f26"/>
                      <a:gd name="f46" fmla="*/ f35 1 f25"/>
                      <a:gd name="f47" fmla="*/ f36 1 f26"/>
                      <a:gd name="f48" fmla="*/ f37 1 f25"/>
                      <a:gd name="f49" fmla="*/ f38 1 f26"/>
                      <a:gd name="f50" fmla="*/ f39 1 f25"/>
                      <a:gd name="f51" fmla="*/ f40 1 f25"/>
                      <a:gd name="f52" fmla="*/ f41 1 f26"/>
                      <a:gd name="f53" fmla="*/ f42 f16 1"/>
                      <a:gd name="f54" fmla="*/ f43 f16 1"/>
                      <a:gd name="f55" fmla="*/ f45 f17 1"/>
                      <a:gd name="f56" fmla="*/ f44 f17 1"/>
                      <a:gd name="f57" fmla="*/ f46 f16 1"/>
                      <a:gd name="f58" fmla="*/ f47 f17 1"/>
                      <a:gd name="f59" fmla="*/ f48 f16 1"/>
                      <a:gd name="f60" fmla="*/ f49 f17 1"/>
                      <a:gd name="f61" fmla="*/ f50 f16 1"/>
                      <a:gd name="f62" fmla="*/ f51 f16 1"/>
                      <a:gd name="f63" fmla="*/ f52 f17 1"/>
                    </a:gdLst>
                    <a:ahLst/>
                    <a:cxnLst>
                      <a:cxn ang="3cd4">
                        <a:pos x="hc" y="t"/>
                      </a:cxn>
                      <a:cxn ang="0">
                        <a:pos x="r" y="vc"/>
                      </a:cxn>
                      <a:cxn ang="cd4">
                        <a:pos x="hc" y="b"/>
                      </a:cxn>
                      <a:cxn ang="cd2">
                        <a:pos x="l" y="vc"/>
                      </a:cxn>
                      <a:cxn ang="f34">
                        <a:pos x="f57" y="f58"/>
                      </a:cxn>
                      <a:cxn ang="f34">
                        <a:pos x="f59" y="f60"/>
                      </a:cxn>
                      <a:cxn ang="f34">
                        <a:pos x="f61" y="f60"/>
                      </a:cxn>
                      <a:cxn ang="f34">
                        <a:pos x="f62" y="f58"/>
                      </a:cxn>
                      <a:cxn ang="f34">
                        <a:pos x="f61" y="f63"/>
                      </a:cxn>
                      <a:cxn ang="f34">
                        <a:pos x="f59" y="f63"/>
                      </a:cxn>
                      <a:cxn ang="f34">
                        <a:pos x="f57" y="f58"/>
                      </a:cxn>
                    </a:cxnLst>
                    <a:rect l="f53" t="f56" r="f54" b="f55"/>
                    <a:pathLst>
                      <a:path w="56" h="7">
                        <a:moveTo>
                          <a:pt x="f6" y="f8"/>
                        </a:moveTo>
                        <a:cubicBezTo>
                          <a:pt x="f6" y="f9"/>
                          <a:pt x="f10" y="f7"/>
                          <a:pt x="f11" y="f7"/>
                        </a:cubicBezTo>
                        <a:cubicBezTo>
                          <a:pt x="f12" y="f7"/>
                          <a:pt x="f12" y="f7"/>
                          <a:pt x="f12" y="f7"/>
                        </a:cubicBezTo>
                        <a:cubicBezTo>
                          <a:pt x="f13" y="f7"/>
                          <a:pt x="f5" y="f9"/>
                          <a:pt x="f5" y="f8"/>
                        </a:cubicBezTo>
                        <a:cubicBezTo>
                          <a:pt x="f5" y="f14"/>
                          <a:pt x="f13" y="f5"/>
                          <a:pt x="f12" y="f5"/>
                        </a:cubicBezTo>
                        <a:cubicBezTo>
                          <a:pt x="f11" y="f5"/>
                          <a:pt x="f11" y="f5"/>
                          <a:pt x="f11" y="f5"/>
                        </a:cubicBezTo>
                        <a:cubicBezTo>
                          <a:pt x="f10" y="f5"/>
                          <a:pt x="f6" y="f14"/>
                          <a:pt x="f6" y="f8"/>
                        </a:cubicBezTo>
                        <a:close/>
                      </a:path>
                    </a:pathLst>
                  </a:cu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439" name="Rectangle 14">
                    <a:extLst>
                      <a:ext uri="{FF2B5EF4-FFF2-40B4-BE49-F238E27FC236}">
                        <a16:creationId xmlns:a16="http://schemas.microsoft.com/office/drawing/2014/main" id="{E659332C-32EF-437E-8933-D64BBE17F842}"/>
                      </a:ext>
                    </a:extLst>
                  </p:cNvPr>
                  <p:cNvSpPr/>
                  <p:nvPr/>
                </p:nvSpPr>
                <p:spPr>
                  <a:xfrm>
                    <a:off x="4094838" y="2780224"/>
                    <a:ext cx="118378" cy="1024"/>
                  </a:xfrm>
                  <a:prstGeom prst="rect">
                    <a:avLst/>
                  </a:prstGeom>
                  <a:solidFill>
                    <a:srgbClr val="5C4768"/>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440" name="Freeform 15">
                    <a:extLst>
                      <a:ext uri="{FF2B5EF4-FFF2-40B4-BE49-F238E27FC236}">
                        <a16:creationId xmlns:a16="http://schemas.microsoft.com/office/drawing/2014/main" id="{C5CD3CED-5158-4AC4-8021-E8B1358161E5}"/>
                      </a:ext>
                    </a:extLst>
                  </p:cNvPr>
                  <p:cNvSpPr/>
                  <p:nvPr/>
                </p:nvSpPr>
                <p:spPr>
                  <a:xfrm>
                    <a:off x="4094838" y="2780224"/>
                    <a:ext cx="118378" cy="0"/>
                  </a:xfrm>
                  <a:custGeom>
                    <a:avLst/>
                    <a:gdLst>
                      <a:gd name="f0" fmla="val 10800000"/>
                      <a:gd name="f1" fmla="val 5400000"/>
                      <a:gd name="f2" fmla="val 180"/>
                      <a:gd name="f3" fmla="val w"/>
                      <a:gd name="f4" fmla="val h"/>
                      <a:gd name="f5" fmla="val 0"/>
                      <a:gd name="f6" fmla="val 118376"/>
                      <a:gd name="f7" fmla="+- 0 0 -90"/>
                      <a:gd name="f8" fmla="*/ f3 1 118376"/>
                      <a:gd name="f9" fmla="*/ f4 1 0"/>
                      <a:gd name="f10" fmla="val f5"/>
                      <a:gd name="f11" fmla="val f6"/>
                      <a:gd name="f12" fmla="*/ f7 f0 1"/>
                      <a:gd name="f13" fmla="+- f10 0 f10"/>
                      <a:gd name="f14" fmla="+- f11 0 f10"/>
                      <a:gd name="f15" fmla="*/ f12 1 f2"/>
                      <a:gd name="f16" fmla="*/ f14 1 118376"/>
                      <a:gd name="f17" fmla="*/ f13 1 0"/>
                      <a:gd name="f18" fmla="+- f15 0 f1"/>
                      <a:gd name="f19" fmla="*/ 118376 1 f16"/>
                      <a:gd name="f20" fmla="*/ 0 1 f17"/>
                      <a:gd name="f21" fmla="*/ 0 1 f16"/>
                      <a:gd name="f22" fmla="*/ 1 1 f17"/>
                      <a:gd name="f23" fmla="*/ f21 f8 1"/>
                      <a:gd name="f24" fmla="*/ f19 f8 1"/>
                      <a:gd name="f25" fmla="*/ f22 f9 1"/>
                      <a:gd name="f26" fmla="*/ f20 f9 1"/>
                    </a:gdLst>
                    <a:ahLst/>
                    <a:cxnLst>
                      <a:cxn ang="3cd4">
                        <a:pos x="hc" y="t"/>
                      </a:cxn>
                      <a:cxn ang="0">
                        <a:pos x="r" y="vc"/>
                      </a:cxn>
                      <a:cxn ang="cd4">
                        <a:pos x="hc" y="b"/>
                      </a:cxn>
                      <a:cxn ang="cd2">
                        <a:pos x="l" y="vc"/>
                      </a:cxn>
                      <a:cxn ang="f18">
                        <a:pos x="f24" y="f26"/>
                      </a:cxn>
                      <a:cxn ang="f18">
                        <a:pos x="f23" y="f26"/>
                      </a:cxn>
                      <a:cxn ang="f18">
                        <a:pos x="f23" y="f26"/>
                      </a:cxn>
                      <a:cxn ang="f18">
                        <a:pos x="f24" y="f26"/>
                      </a:cxn>
                    </a:cxnLst>
                    <a:rect l="f23" t="f26" r="f24" b="f25"/>
                    <a:pathLst>
                      <a:path w="118376">
                        <a:moveTo>
                          <a:pt x="f6" y="f5"/>
                        </a:moveTo>
                        <a:lnTo>
                          <a:pt x="f5" y="f5"/>
                        </a:lnTo>
                        <a:lnTo>
                          <a:pt x="f5" y="f5"/>
                        </a:lnTo>
                        <a:lnTo>
                          <a:pt x="f6" y="f5"/>
                        </a:lnTo>
                      </a:path>
                    </a:pathLst>
                  </a:cu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441" name="Freeform 17">
                    <a:extLst>
                      <a:ext uri="{FF2B5EF4-FFF2-40B4-BE49-F238E27FC236}">
                        <a16:creationId xmlns:a16="http://schemas.microsoft.com/office/drawing/2014/main" id="{8629C6C4-BCAE-4F14-A6BB-C969F61FF672}"/>
                      </a:ext>
                    </a:extLst>
                  </p:cNvPr>
                  <p:cNvSpPr/>
                  <p:nvPr/>
                </p:nvSpPr>
                <p:spPr>
                  <a:xfrm>
                    <a:off x="4094838" y="2179161"/>
                    <a:ext cx="210220" cy="601062"/>
                  </a:xfrm>
                  <a:custGeom>
                    <a:avLst/>
                    <a:gdLst>
                      <a:gd name="f0" fmla="val 10800000"/>
                      <a:gd name="f1" fmla="val 5400000"/>
                      <a:gd name="f2" fmla="val 180"/>
                      <a:gd name="f3" fmla="val w"/>
                      <a:gd name="f4" fmla="val h"/>
                      <a:gd name="f5" fmla="val 0"/>
                      <a:gd name="f6" fmla="val 206"/>
                      <a:gd name="f7" fmla="val 589"/>
                      <a:gd name="f8" fmla="val 116"/>
                      <a:gd name="f9" fmla="+- 0 0 -90"/>
                      <a:gd name="f10" fmla="*/ f3 1 206"/>
                      <a:gd name="f11" fmla="*/ f4 1 589"/>
                      <a:gd name="f12" fmla="val f5"/>
                      <a:gd name="f13" fmla="val f6"/>
                      <a:gd name="f14" fmla="val f7"/>
                      <a:gd name="f15" fmla="*/ f9 f0 1"/>
                      <a:gd name="f16" fmla="+- f14 0 f12"/>
                      <a:gd name="f17" fmla="+- f13 0 f12"/>
                      <a:gd name="f18" fmla="*/ f15 1 f2"/>
                      <a:gd name="f19" fmla="*/ f17 1 206"/>
                      <a:gd name="f20" fmla="*/ f16 1 589"/>
                      <a:gd name="f21" fmla="*/ 206 f17 1"/>
                      <a:gd name="f22" fmla="*/ 0 f16 1"/>
                      <a:gd name="f23" fmla="*/ 0 f17 1"/>
                      <a:gd name="f24" fmla="*/ 589 f16 1"/>
                      <a:gd name="f25" fmla="*/ 116 f17 1"/>
                      <a:gd name="f26" fmla="+- f18 0 f1"/>
                      <a:gd name="f27" fmla="*/ f21 1 206"/>
                      <a:gd name="f28" fmla="*/ f22 1 589"/>
                      <a:gd name="f29" fmla="*/ f23 1 206"/>
                      <a:gd name="f30" fmla="*/ f24 1 589"/>
                      <a:gd name="f31" fmla="*/ f25 1 206"/>
                      <a:gd name="f32" fmla="*/ 0 1 f19"/>
                      <a:gd name="f33" fmla="*/ f13 1 f19"/>
                      <a:gd name="f34" fmla="*/ 0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6"/>
                      </a:cxn>
                      <a:cxn ang="f26">
                        <a:pos x="f47" y="f48"/>
                      </a:cxn>
                      <a:cxn ang="f26">
                        <a:pos x="f49" y="f48"/>
                      </a:cxn>
                      <a:cxn ang="f26">
                        <a:pos x="f45" y="f46"/>
                      </a:cxn>
                    </a:cxnLst>
                    <a:rect l="f41" t="f44" r="f42" b="f43"/>
                    <a:pathLst>
                      <a:path w="206" h="589">
                        <a:moveTo>
                          <a:pt x="f6" y="f5"/>
                        </a:moveTo>
                        <a:lnTo>
                          <a:pt x="f5" y="f5"/>
                        </a:lnTo>
                        <a:lnTo>
                          <a:pt x="f5" y="f7"/>
                        </a:lnTo>
                        <a:lnTo>
                          <a:pt x="f8" y="f7"/>
                        </a:lnTo>
                        <a:lnTo>
                          <a:pt x="f6" y="f5"/>
                        </a:lnTo>
                      </a:path>
                    </a:pathLst>
                  </a:cu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pic>
              <p:nvPicPr>
                <p:cNvPr id="327" name="Picture 258">
                  <a:extLst>
                    <a:ext uri="{FF2B5EF4-FFF2-40B4-BE49-F238E27FC236}">
                      <a16:creationId xmlns:a16="http://schemas.microsoft.com/office/drawing/2014/main" id="{B1FEA153-3B58-4F5C-B895-DF1FFA9B5F4D}"/>
                    </a:ext>
                  </a:extLst>
                </p:cNvPr>
                <p:cNvPicPr>
                  <a:picLocks noChangeAspect="1"/>
                </p:cNvPicPr>
                <p:nvPr/>
              </p:nvPicPr>
              <p:blipFill>
                <a:blip r:embed="rId6" cstate="email">
                  <a:grayscl/>
                  <a:extLst>
                    <a:ext uri="{28A0092B-C50C-407E-A947-70E740481C1C}">
                      <a14:useLocalDpi xmlns:a14="http://schemas.microsoft.com/office/drawing/2010/main"/>
                    </a:ext>
                  </a:extLst>
                </a:blip>
                <a:srcRect/>
                <a:stretch>
                  <a:fillRect/>
                </a:stretch>
              </p:blipFill>
              <p:spPr>
                <a:xfrm>
                  <a:off x="4056013" y="2340333"/>
                  <a:ext cx="432858" cy="327483"/>
                </a:xfrm>
                <a:prstGeom prst="rect">
                  <a:avLst/>
                </a:prstGeom>
                <a:noFill/>
                <a:ln cap="flat">
                  <a:noFill/>
                </a:ln>
              </p:spPr>
            </p:pic>
          </p:grpSp>
        </p:grpSp>
        <p:sp>
          <p:nvSpPr>
            <p:cNvPr id="291" name="Rectangle: Rounded Corners 290">
              <a:extLst>
                <a:ext uri="{FF2B5EF4-FFF2-40B4-BE49-F238E27FC236}">
                  <a16:creationId xmlns:a16="http://schemas.microsoft.com/office/drawing/2014/main" id="{A35F5A66-CF69-4884-AD73-1DC3064727D4}"/>
                </a:ext>
              </a:extLst>
            </p:cNvPr>
            <p:cNvSpPr/>
            <p:nvPr/>
          </p:nvSpPr>
          <p:spPr bwMode="auto">
            <a:xfrm>
              <a:off x="3694018" y="2015317"/>
              <a:ext cx="455679" cy="725216"/>
            </a:xfrm>
            <a:prstGeom prst="roundRect">
              <a:avLst/>
            </a:pr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442" name="Group 2006">
            <a:extLst>
              <a:ext uri="{FF2B5EF4-FFF2-40B4-BE49-F238E27FC236}">
                <a16:creationId xmlns:a16="http://schemas.microsoft.com/office/drawing/2014/main" id="{F70C091E-2B3B-4CE4-8F3E-2E6F2CAC4112}"/>
              </a:ext>
            </a:extLst>
          </p:cNvPr>
          <p:cNvGrpSpPr>
            <a:grpSpLocks noChangeAspect="1"/>
          </p:cNvGrpSpPr>
          <p:nvPr/>
        </p:nvGrpSpPr>
        <p:grpSpPr>
          <a:xfrm>
            <a:off x="1054773" y="339829"/>
            <a:ext cx="457200" cy="457200"/>
            <a:chOff x="10056434" y="2882892"/>
            <a:chExt cx="457200" cy="457200"/>
          </a:xfrm>
        </p:grpSpPr>
        <p:sp>
          <p:nvSpPr>
            <p:cNvPr id="443" name="Oval 2007">
              <a:extLst>
                <a:ext uri="{FF2B5EF4-FFF2-40B4-BE49-F238E27FC236}">
                  <a16:creationId xmlns:a16="http://schemas.microsoft.com/office/drawing/2014/main" id="{6B879B5A-E41D-4AA4-88A6-84CD06BBE8AE}"/>
                </a:ext>
              </a:extLst>
            </p:cNvPr>
            <p:cNvSpPr/>
            <p:nvPr/>
          </p:nvSpPr>
          <p:spPr>
            <a:xfrm>
              <a:off x="10056434" y="2882892"/>
              <a:ext cx="457200" cy="457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sp>
          <p:nvSpPr>
            <p:cNvPr id="444" name="mail">
              <a:extLst>
                <a:ext uri="{FF2B5EF4-FFF2-40B4-BE49-F238E27FC236}">
                  <a16:creationId xmlns:a16="http://schemas.microsoft.com/office/drawing/2014/main" id="{97A58ACB-A3C7-41F5-A820-AE40F972C3BC}"/>
                </a:ext>
              </a:extLst>
            </p:cNvPr>
            <p:cNvSpPr/>
            <p:nvPr/>
          </p:nvSpPr>
          <p:spPr>
            <a:xfrm>
              <a:off x="10175232" y="3045619"/>
              <a:ext cx="219602" cy="131765"/>
            </a:xfrm>
            <a:custGeom>
              <a:avLst/>
              <a:gdLst>
                <a:gd name="f0" fmla="val 10800000"/>
                <a:gd name="f1" fmla="val 5400000"/>
                <a:gd name="f2" fmla="val 180"/>
                <a:gd name="f3" fmla="val w"/>
                <a:gd name="f4" fmla="val h"/>
                <a:gd name="f5" fmla="val 0"/>
                <a:gd name="f6" fmla="val 245"/>
                <a:gd name="f7" fmla="val 147"/>
                <a:gd name="f8" fmla="val 75"/>
                <a:gd name="f9" fmla="val 123"/>
                <a:gd name="f10" fmla="val 73"/>
                <a:gd name="f11" fmla="+- 0 0 -90"/>
                <a:gd name="f12" fmla="*/ f3 1 245"/>
                <a:gd name="f13" fmla="*/ f4 1 147"/>
                <a:gd name="f14" fmla="val f5"/>
                <a:gd name="f15" fmla="val f6"/>
                <a:gd name="f16" fmla="val f7"/>
                <a:gd name="f17" fmla="*/ f11 f0 1"/>
                <a:gd name="f18" fmla="+- f16 0 f14"/>
                <a:gd name="f19" fmla="+- f15 0 f14"/>
                <a:gd name="f20" fmla="*/ f17 1 f2"/>
                <a:gd name="f21" fmla="*/ f19 1 245"/>
                <a:gd name="f22" fmla="*/ f18 1 147"/>
                <a:gd name="f23" fmla="*/ 245 f19 1"/>
                <a:gd name="f24" fmla="*/ 75 f18 1"/>
                <a:gd name="f25" fmla="*/ 147 f18 1"/>
                <a:gd name="f26" fmla="*/ 0 f19 1"/>
                <a:gd name="f27" fmla="*/ 0 f18 1"/>
                <a:gd name="f28" fmla="*/ 123 f19 1"/>
                <a:gd name="f29" fmla="*/ 73 f18 1"/>
                <a:gd name="f30" fmla="+- f20 0 f1"/>
                <a:gd name="f31" fmla="*/ f23 1 245"/>
                <a:gd name="f32" fmla="*/ f24 1 147"/>
                <a:gd name="f33" fmla="*/ f25 1 147"/>
                <a:gd name="f34" fmla="*/ f26 1 245"/>
                <a:gd name="f35" fmla="*/ f27 1 147"/>
                <a:gd name="f36" fmla="*/ f28 1 245"/>
                <a:gd name="f37" fmla="*/ f29 1 147"/>
                <a:gd name="f38" fmla="*/ 0 1 f21"/>
                <a:gd name="f39" fmla="*/ f15 1 f21"/>
                <a:gd name="f40" fmla="*/ 0 1 f22"/>
                <a:gd name="f41" fmla="*/ f16 1 f22"/>
                <a:gd name="f42" fmla="*/ f31 1 f21"/>
                <a:gd name="f43" fmla="*/ f32 1 f22"/>
                <a:gd name="f44" fmla="*/ f33 1 f22"/>
                <a:gd name="f45" fmla="*/ f34 1 f21"/>
                <a:gd name="f46" fmla="*/ f35 1 f22"/>
                <a:gd name="f47" fmla="*/ f36 1 f21"/>
                <a:gd name="f48" fmla="*/ f37 1 f22"/>
                <a:gd name="f49" fmla="*/ f38 f12 1"/>
                <a:gd name="f50" fmla="*/ f39 f12 1"/>
                <a:gd name="f51" fmla="*/ f41 f13 1"/>
                <a:gd name="f52" fmla="*/ f40 f13 1"/>
                <a:gd name="f53" fmla="*/ f42 f12 1"/>
                <a:gd name="f54" fmla="*/ f43 f13 1"/>
                <a:gd name="f55" fmla="*/ f44 f13 1"/>
                <a:gd name="f56" fmla="*/ f45 f12 1"/>
                <a:gd name="f57" fmla="*/ f46 f13 1"/>
                <a:gd name="f58" fmla="*/ f47 f12 1"/>
                <a:gd name="f59" fmla="*/ f48 f13 1"/>
              </a:gdLst>
              <a:ahLst/>
              <a:cxnLst>
                <a:cxn ang="3cd4">
                  <a:pos x="hc" y="t"/>
                </a:cxn>
                <a:cxn ang="0">
                  <a:pos x="r" y="vc"/>
                </a:cxn>
                <a:cxn ang="cd4">
                  <a:pos x="hc" y="b"/>
                </a:cxn>
                <a:cxn ang="cd2">
                  <a:pos x="l" y="vc"/>
                </a:cxn>
                <a:cxn ang="f30">
                  <a:pos x="f53" y="f54"/>
                </a:cxn>
                <a:cxn ang="f30">
                  <a:pos x="f53" y="f55"/>
                </a:cxn>
                <a:cxn ang="f30">
                  <a:pos x="f56" y="f55"/>
                </a:cxn>
                <a:cxn ang="f30">
                  <a:pos x="f56" y="f57"/>
                </a:cxn>
                <a:cxn ang="f30">
                  <a:pos x="f53" y="f57"/>
                </a:cxn>
                <a:cxn ang="f30">
                  <a:pos x="f53" y="f54"/>
                </a:cxn>
                <a:cxn ang="f30">
                  <a:pos x="f56" y="f57"/>
                </a:cxn>
                <a:cxn ang="f30">
                  <a:pos x="f58" y="f59"/>
                </a:cxn>
                <a:cxn ang="f30">
                  <a:pos x="f53" y="f57"/>
                </a:cxn>
              </a:cxnLst>
              <a:rect l="f49" t="f52" r="f50" b="f51"/>
              <a:pathLst>
                <a:path w="245" h="147">
                  <a:moveTo>
                    <a:pt x="f6" y="f8"/>
                  </a:moveTo>
                  <a:lnTo>
                    <a:pt x="f6" y="f7"/>
                  </a:lnTo>
                  <a:lnTo>
                    <a:pt x="f5" y="f7"/>
                  </a:lnTo>
                  <a:lnTo>
                    <a:pt x="f5" y="f5"/>
                  </a:lnTo>
                  <a:lnTo>
                    <a:pt x="f6" y="f5"/>
                  </a:lnTo>
                  <a:lnTo>
                    <a:pt x="f6" y="f8"/>
                  </a:lnTo>
                  <a:moveTo>
                    <a:pt x="f5" y="f5"/>
                  </a:moveTo>
                  <a:lnTo>
                    <a:pt x="f9" y="f10"/>
                  </a:lnTo>
                  <a:lnTo>
                    <a:pt x="f6" y="f5"/>
                  </a:lnTo>
                </a:path>
              </a:pathLst>
            </a:custGeom>
            <a:noFill/>
            <a:ln w="12701" cap="flat">
              <a:solidFill>
                <a:schemeClr val="bg2"/>
              </a:solidFill>
              <a:prstDash val="solid"/>
              <a:miter/>
            </a:ln>
          </p:spPr>
          <p:txBody>
            <a:bodyPr vert="horz" wrap="non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050" b="0" i="0" u="none" strike="noStrike" kern="0" cap="none" spc="0" normalizeH="0" baseline="0" noProof="0">
                <a:ln>
                  <a:noFill/>
                </a:ln>
                <a:solidFill>
                  <a:srgbClr val="353535"/>
                </a:solidFill>
                <a:effectLst/>
                <a:uLnTx/>
                <a:uFillTx/>
                <a:latin typeface="Segoe UI Semilight"/>
                <a:ea typeface="+mn-ea"/>
                <a:cs typeface="+mn-cs"/>
              </a:endParaRPr>
            </a:p>
          </p:txBody>
        </p:sp>
      </p:grpSp>
      <p:grpSp>
        <p:nvGrpSpPr>
          <p:cNvPr id="448" name="Group 266">
            <a:extLst>
              <a:ext uri="{FF2B5EF4-FFF2-40B4-BE49-F238E27FC236}">
                <a16:creationId xmlns:a16="http://schemas.microsoft.com/office/drawing/2014/main" id="{C72F921D-DEDC-406F-A0C3-5FD60A8195F8}"/>
              </a:ext>
            </a:extLst>
          </p:cNvPr>
          <p:cNvGrpSpPr>
            <a:grpSpLocks noChangeAspect="1"/>
          </p:cNvGrpSpPr>
          <p:nvPr/>
        </p:nvGrpSpPr>
        <p:grpSpPr>
          <a:xfrm>
            <a:off x="2069223" y="4023662"/>
            <a:ext cx="457200" cy="457200"/>
            <a:chOff x="6755587" y="4099383"/>
            <a:chExt cx="1143000" cy="1143000"/>
          </a:xfrm>
        </p:grpSpPr>
        <p:sp>
          <p:nvSpPr>
            <p:cNvPr id="449" name="Oval 267">
              <a:extLst>
                <a:ext uri="{FF2B5EF4-FFF2-40B4-BE49-F238E27FC236}">
                  <a16:creationId xmlns:a16="http://schemas.microsoft.com/office/drawing/2014/main" id="{4091A7FB-081B-4CC9-ACE3-DC894B39C235}"/>
                </a:ext>
              </a:extLst>
            </p:cNvPr>
            <p:cNvSpPr/>
            <p:nvPr/>
          </p:nvSpPr>
          <p:spPr>
            <a:xfrm>
              <a:off x="6755587" y="4099383"/>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450" name="Group 268">
              <a:extLst>
                <a:ext uri="{FF2B5EF4-FFF2-40B4-BE49-F238E27FC236}">
                  <a16:creationId xmlns:a16="http://schemas.microsoft.com/office/drawing/2014/main" id="{D52D2351-033A-4B45-AC08-F5195B057B61}"/>
                </a:ext>
              </a:extLst>
            </p:cNvPr>
            <p:cNvGrpSpPr/>
            <p:nvPr/>
          </p:nvGrpSpPr>
          <p:grpSpPr>
            <a:xfrm>
              <a:off x="7050965" y="4295823"/>
              <a:ext cx="552251" cy="750100"/>
              <a:chOff x="7050965" y="4295823"/>
              <a:chExt cx="552251" cy="750100"/>
            </a:xfrm>
          </p:grpSpPr>
          <p:grpSp>
            <p:nvGrpSpPr>
              <p:cNvPr id="451" name="Group 269">
                <a:extLst>
                  <a:ext uri="{FF2B5EF4-FFF2-40B4-BE49-F238E27FC236}">
                    <a16:creationId xmlns:a16="http://schemas.microsoft.com/office/drawing/2014/main" id="{CE7121B8-3066-4D53-9693-EA42E0E6FFF7}"/>
                  </a:ext>
                </a:extLst>
              </p:cNvPr>
              <p:cNvGrpSpPr/>
              <p:nvPr/>
            </p:nvGrpSpPr>
            <p:grpSpPr>
              <a:xfrm>
                <a:off x="7060887" y="4302343"/>
                <a:ext cx="531650" cy="702240"/>
                <a:chOff x="7060887" y="4302343"/>
                <a:chExt cx="531650" cy="702240"/>
              </a:xfrm>
            </p:grpSpPr>
            <p:sp>
              <p:nvSpPr>
                <p:cNvPr id="454" name="Rectangle 11">
                  <a:extLst>
                    <a:ext uri="{FF2B5EF4-FFF2-40B4-BE49-F238E27FC236}">
                      <a16:creationId xmlns:a16="http://schemas.microsoft.com/office/drawing/2014/main" id="{5D5A785D-7DD4-4BAA-A711-07820CE9A45E}"/>
                    </a:ext>
                  </a:extLst>
                </p:cNvPr>
                <p:cNvSpPr/>
                <p:nvPr/>
              </p:nvSpPr>
              <p:spPr>
                <a:xfrm>
                  <a:off x="7060896" y="4302343"/>
                  <a:ext cx="531641" cy="702231"/>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455" name="Rectangle 12">
                  <a:extLst>
                    <a:ext uri="{FF2B5EF4-FFF2-40B4-BE49-F238E27FC236}">
                      <a16:creationId xmlns:a16="http://schemas.microsoft.com/office/drawing/2014/main" id="{64304B01-8A4F-403B-ABBE-B5854DA3661A}"/>
                    </a:ext>
                  </a:extLst>
                </p:cNvPr>
                <p:cNvSpPr/>
                <p:nvPr/>
              </p:nvSpPr>
              <p:spPr>
                <a:xfrm>
                  <a:off x="7060887" y="4302352"/>
                  <a:ext cx="531641" cy="702231"/>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456" name="Freeform 17">
                  <a:extLst>
                    <a:ext uri="{FF2B5EF4-FFF2-40B4-BE49-F238E27FC236}">
                      <a16:creationId xmlns:a16="http://schemas.microsoft.com/office/drawing/2014/main" id="{EFA6A5C3-5E96-487D-87C5-D9B72EEF6EF8}"/>
                    </a:ext>
                  </a:extLst>
                </p:cNvPr>
                <p:cNvSpPr/>
                <p:nvPr/>
              </p:nvSpPr>
              <p:spPr>
                <a:xfrm>
                  <a:off x="7060887" y="4302352"/>
                  <a:ext cx="312907" cy="702231"/>
                </a:xfrm>
                <a:custGeom>
                  <a:avLst/>
                  <a:gdLst>
                    <a:gd name="f0" fmla="val 10800000"/>
                    <a:gd name="f1" fmla="val 5400000"/>
                    <a:gd name="f2" fmla="val 180"/>
                    <a:gd name="f3" fmla="val w"/>
                    <a:gd name="f4" fmla="val h"/>
                    <a:gd name="f5" fmla="val 0"/>
                    <a:gd name="f6" fmla="val 206"/>
                    <a:gd name="f7" fmla="val 589"/>
                    <a:gd name="f8" fmla="val 116"/>
                    <a:gd name="f9" fmla="+- 0 0 -90"/>
                    <a:gd name="f10" fmla="*/ f3 1 206"/>
                    <a:gd name="f11" fmla="*/ f4 1 589"/>
                    <a:gd name="f12" fmla="val f5"/>
                    <a:gd name="f13" fmla="val f6"/>
                    <a:gd name="f14" fmla="val f7"/>
                    <a:gd name="f15" fmla="*/ f9 f0 1"/>
                    <a:gd name="f16" fmla="+- f14 0 f12"/>
                    <a:gd name="f17" fmla="+- f13 0 f12"/>
                    <a:gd name="f18" fmla="*/ f15 1 f2"/>
                    <a:gd name="f19" fmla="*/ f17 1 206"/>
                    <a:gd name="f20" fmla="*/ f16 1 589"/>
                    <a:gd name="f21" fmla="*/ 206 f17 1"/>
                    <a:gd name="f22" fmla="*/ 0 f16 1"/>
                    <a:gd name="f23" fmla="*/ 0 f17 1"/>
                    <a:gd name="f24" fmla="*/ 589 f16 1"/>
                    <a:gd name="f25" fmla="*/ 116 f17 1"/>
                    <a:gd name="f26" fmla="+- f18 0 f1"/>
                    <a:gd name="f27" fmla="*/ f21 1 206"/>
                    <a:gd name="f28" fmla="*/ f22 1 589"/>
                    <a:gd name="f29" fmla="*/ f23 1 206"/>
                    <a:gd name="f30" fmla="*/ f24 1 589"/>
                    <a:gd name="f31" fmla="*/ f25 1 206"/>
                    <a:gd name="f32" fmla="*/ 0 1 f19"/>
                    <a:gd name="f33" fmla="*/ f13 1 f19"/>
                    <a:gd name="f34" fmla="*/ 0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6"/>
                    </a:cxn>
                    <a:cxn ang="f26">
                      <a:pos x="f47" y="f48"/>
                    </a:cxn>
                    <a:cxn ang="f26">
                      <a:pos x="f49" y="f48"/>
                    </a:cxn>
                    <a:cxn ang="f26">
                      <a:pos x="f45" y="f46"/>
                    </a:cxn>
                  </a:cxnLst>
                  <a:rect l="f41" t="f44" r="f42" b="f43"/>
                  <a:pathLst>
                    <a:path w="206" h="589">
                      <a:moveTo>
                        <a:pt x="f6" y="f5"/>
                      </a:moveTo>
                      <a:lnTo>
                        <a:pt x="f5" y="f5"/>
                      </a:lnTo>
                      <a:lnTo>
                        <a:pt x="f5" y="f7"/>
                      </a:lnTo>
                      <a:lnTo>
                        <a:pt x="f8" y="f7"/>
                      </a:lnTo>
                      <a:lnTo>
                        <a:pt x="f6" y="f5"/>
                      </a:lnTo>
                    </a:path>
                  </a:pathLst>
                </a:cu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sp>
            <p:nvSpPr>
              <p:cNvPr id="452" name="Freeform 9">
                <a:extLst>
                  <a:ext uri="{FF2B5EF4-FFF2-40B4-BE49-F238E27FC236}">
                    <a16:creationId xmlns:a16="http://schemas.microsoft.com/office/drawing/2014/main" id="{B92970BC-70CB-4F84-9DE4-45B5BF7178E1}"/>
                  </a:ext>
                </a:extLst>
              </p:cNvPr>
              <p:cNvSpPr/>
              <p:nvPr/>
            </p:nvSpPr>
            <p:spPr>
              <a:xfrm flipH="1">
                <a:off x="7050965" y="4295823"/>
                <a:ext cx="552251" cy="750100"/>
              </a:xfrm>
              <a:custGeom>
                <a:avLst/>
                <a:gdLst>
                  <a:gd name="f0" fmla="val 10800000"/>
                  <a:gd name="f1" fmla="val 5400000"/>
                  <a:gd name="f2" fmla="val 180"/>
                  <a:gd name="f3" fmla="val w"/>
                  <a:gd name="f4" fmla="val h"/>
                  <a:gd name="f5" fmla="val 0"/>
                  <a:gd name="f6" fmla="val 133"/>
                  <a:gd name="f7" fmla="val 182"/>
                  <a:gd name="f8" fmla="val 124"/>
                  <a:gd name="f9" fmla="val 8"/>
                  <a:gd name="f10" fmla="val 3"/>
                  <a:gd name="f11" fmla="val 4"/>
                  <a:gd name="f12" fmla="val 173"/>
                  <a:gd name="f13" fmla="val 178"/>
                  <a:gd name="f14" fmla="val 129"/>
                  <a:gd name="f15" fmla="val 123"/>
                  <a:gd name="f16" fmla="val 160"/>
                  <a:gd name="f17" fmla="val 10"/>
                  <a:gd name="f18" fmla="+- 0 0 -90"/>
                  <a:gd name="f19" fmla="*/ f3 1 133"/>
                  <a:gd name="f20" fmla="*/ f4 1 182"/>
                  <a:gd name="f21" fmla="val f5"/>
                  <a:gd name="f22" fmla="val f6"/>
                  <a:gd name="f23" fmla="val f7"/>
                  <a:gd name="f24" fmla="*/ f18 f0 1"/>
                  <a:gd name="f25" fmla="+- f23 0 f21"/>
                  <a:gd name="f26" fmla="+- f22 0 f21"/>
                  <a:gd name="f27" fmla="*/ f24 1 f2"/>
                  <a:gd name="f28" fmla="*/ f26 1 133"/>
                  <a:gd name="f29" fmla="*/ f25 1 182"/>
                  <a:gd name="f30" fmla="*/ 124 f26 1"/>
                  <a:gd name="f31" fmla="*/ 0 f25 1"/>
                  <a:gd name="f32" fmla="*/ 8 f26 1"/>
                  <a:gd name="f33" fmla="*/ 0 f26 1"/>
                  <a:gd name="f34" fmla="*/ 8 f25 1"/>
                  <a:gd name="f35" fmla="*/ 173 f25 1"/>
                  <a:gd name="f36" fmla="*/ 182 f25 1"/>
                  <a:gd name="f37" fmla="*/ 133 f26 1"/>
                  <a:gd name="f38" fmla="*/ 123 f26 1"/>
                  <a:gd name="f39" fmla="*/ 160 f25 1"/>
                  <a:gd name="f40" fmla="*/ 10 f26 1"/>
                  <a:gd name="f41" fmla="*/ 10 f25 1"/>
                  <a:gd name="f42" fmla="+- f27 0 f1"/>
                  <a:gd name="f43" fmla="*/ f30 1 133"/>
                  <a:gd name="f44" fmla="*/ f31 1 182"/>
                  <a:gd name="f45" fmla="*/ f32 1 133"/>
                  <a:gd name="f46" fmla="*/ f33 1 133"/>
                  <a:gd name="f47" fmla="*/ f34 1 182"/>
                  <a:gd name="f48" fmla="*/ f35 1 182"/>
                  <a:gd name="f49" fmla="*/ f36 1 182"/>
                  <a:gd name="f50" fmla="*/ f37 1 133"/>
                  <a:gd name="f51" fmla="*/ f38 1 133"/>
                  <a:gd name="f52" fmla="*/ f39 1 182"/>
                  <a:gd name="f53" fmla="*/ f40 1 133"/>
                  <a:gd name="f54" fmla="*/ f41 1 182"/>
                  <a:gd name="f55" fmla="*/ 0 1 f28"/>
                  <a:gd name="f56" fmla="*/ f22 1 f28"/>
                  <a:gd name="f57" fmla="*/ 0 1 f29"/>
                  <a:gd name="f58" fmla="*/ f23 1 f29"/>
                  <a:gd name="f59" fmla="*/ f43 1 f28"/>
                  <a:gd name="f60" fmla="*/ f44 1 f29"/>
                  <a:gd name="f61" fmla="*/ f45 1 f28"/>
                  <a:gd name="f62" fmla="*/ f46 1 f28"/>
                  <a:gd name="f63" fmla="*/ f47 1 f29"/>
                  <a:gd name="f64" fmla="*/ f48 1 f29"/>
                  <a:gd name="f65" fmla="*/ f49 1 f29"/>
                  <a:gd name="f66" fmla="*/ f50 1 f28"/>
                  <a:gd name="f67" fmla="*/ f51 1 f28"/>
                  <a:gd name="f68" fmla="*/ f52 1 f29"/>
                  <a:gd name="f69" fmla="*/ f53 1 f28"/>
                  <a:gd name="f70" fmla="*/ f54 1 f29"/>
                  <a:gd name="f71" fmla="*/ f55 f19 1"/>
                  <a:gd name="f72" fmla="*/ f56 f19 1"/>
                  <a:gd name="f73" fmla="*/ f58 f20 1"/>
                  <a:gd name="f74" fmla="*/ f57 f20 1"/>
                  <a:gd name="f75" fmla="*/ f59 f19 1"/>
                  <a:gd name="f76" fmla="*/ f60 f20 1"/>
                  <a:gd name="f77" fmla="*/ f61 f19 1"/>
                  <a:gd name="f78" fmla="*/ f62 f19 1"/>
                  <a:gd name="f79" fmla="*/ f63 f20 1"/>
                  <a:gd name="f80" fmla="*/ f64 f20 1"/>
                  <a:gd name="f81" fmla="*/ f65 f20 1"/>
                  <a:gd name="f82" fmla="*/ f66 f19 1"/>
                  <a:gd name="f83" fmla="*/ f67 f19 1"/>
                  <a:gd name="f84" fmla="*/ f68 f20 1"/>
                  <a:gd name="f85" fmla="*/ f69 f19 1"/>
                  <a:gd name="f86" fmla="*/ f70 f20 1"/>
                </a:gdLst>
                <a:ahLst/>
                <a:cxnLst>
                  <a:cxn ang="3cd4">
                    <a:pos x="hc" y="t"/>
                  </a:cxn>
                  <a:cxn ang="0">
                    <a:pos x="r" y="vc"/>
                  </a:cxn>
                  <a:cxn ang="cd4">
                    <a:pos x="hc" y="b"/>
                  </a:cxn>
                  <a:cxn ang="cd2">
                    <a:pos x="l" y="vc"/>
                  </a:cxn>
                  <a:cxn ang="f42">
                    <a:pos x="f75" y="f76"/>
                  </a:cxn>
                  <a:cxn ang="f42">
                    <a:pos x="f77" y="f76"/>
                  </a:cxn>
                  <a:cxn ang="f42">
                    <a:pos x="f78" y="f79"/>
                  </a:cxn>
                  <a:cxn ang="f42">
                    <a:pos x="f78" y="f80"/>
                  </a:cxn>
                  <a:cxn ang="f42">
                    <a:pos x="f77" y="f81"/>
                  </a:cxn>
                  <a:cxn ang="f42">
                    <a:pos x="f75" y="f81"/>
                  </a:cxn>
                  <a:cxn ang="f42">
                    <a:pos x="f82" y="f80"/>
                  </a:cxn>
                  <a:cxn ang="f42">
                    <a:pos x="f82" y="f79"/>
                  </a:cxn>
                  <a:cxn ang="f42">
                    <a:pos x="f75" y="f76"/>
                  </a:cxn>
                  <a:cxn ang="f42">
                    <a:pos x="f83" y="f84"/>
                  </a:cxn>
                  <a:cxn ang="f42">
                    <a:pos x="f85" y="f84"/>
                  </a:cxn>
                  <a:cxn ang="f42">
                    <a:pos x="f85" y="f86"/>
                  </a:cxn>
                  <a:cxn ang="f42">
                    <a:pos x="f83" y="f86"/>
                  </a:cxn>
                  <a:cxn ang="f42">
                    <a:pos x="f83" y="f84"/>
                  </a:cxn>
                </a:cxnLst>
                <a:rect l="f71" t="f74" r="f72" b="f73"/>
                <a:pathLst>
                  <a:path w="133" h="182">
                    <a:moveTo>
                      <a:pt x="f8" y="f5"/>
                    </a:moveTo>
                    <a:cubicBezTo>
                      <a:pt x="f9" y="f5"/>
                      <a:pt x="f9" y="f5"/>
                      <a:pt x="f9" y="f5"/>
                    </a:cubicBezTo>
                    <a:cubicBezTo>
                      <a:pt x="f10" y="f5"/>
                      <a:pt x="f5" y="f11"/>
                      <a:pt x="f5" y="f9"/>
                    </a:cubicBezTo>
                    <a:cubicBezTo>
                      <a:pt x="f5" y="f12"/>
                      <a:pt x="f5" y="f12"/>
                      <a:pt x="f5" y="f12"/>
                    </a:cubicBezTo>
                    <a:cubicBezTo>
                      <a:pt x="f5" y="f13"/>
                      <a:pt x="f10" y="f7"/>
                      <a:pt x="f9" y="f7"/>
                    </a:cubicBezTo>
                    <a:cubicBezTo>
                      <a:pt x="f8" y="f7"/>
                      <a:pt x="f8" y="f7"/>
                      <a:pt x="f8" y="f7"/>
                    </a:cubicBezTo>
                    <a:cubicBezTo>
                      <a:pt x="f14" y="f7"/>
                      <a:pt x="f6" y="f13"/>
                      <a:pt x="f6" y="f12"/>
                    </a:cubicBezTo>
                    <a:cubicBezTo>
                      <a:pt x="f6" y="f9"/>
                      <a:pt x="f6" y="f9"/>
                      <a:pt x="f6" y="f9"/>
                    </a:cubicBezTo>
                    <a:cubicBezTo>
                      <a:pt x="f6" y="f11"/>
                      <a:pt x="f14" y="f5"/>
                      <a:pt x="f8" y="f5"/>
                    </a:cubicBezTo>
                    <a:close/>
                    <a:moveTo>
                      <a:pt x="f15" y="f16"/>
                    </a:moveTo>
                    <a:cubicBezTo>
                      <a:pt x="f17" y="f16"/>
                      <a:pt x="f17" y="f16"/>
                      <a:pt x="f17" y="f16"/>
                    </a:cubicBezTo>
                    <a:cubicBezTo>
                      <a:pt x="f17" y="f17"/>
                      <a:pt x="f17" y="f17"/>
                      <a:pt x="f17" y="f17"/>
                    </a:cubicBezTo>
                    <a:cubicBezTo>
                      <a:pt x="f15" y="f17"/>
                      <a:pt x="f15" y="f17"/>
                      <a:pt x="f15" y="f17"/>
                    </a:cubicBezTo>
                    <a:lnTo>
                      <a:pt x="f15" y="f16"/>
                    </a:lnTo>
                    <a:close/>
                  </a:path>
                </a:pathLst>
              </a:custGeom>
              <a:solidFill>
                <a:srgbClr val="282828"/>
              </a:solidFill>
              <a:ln cap="flat">
                <a:noFill/>
                <a:prstDash val="solid"/>
              </a:ln>
            </p:spPr>
            <p:txBody>
              <a:bodyPr vert="horz" wrap="square" lIns="179285" tIns="143428" rIns="179285" bIns="143428" anchor="t" anchorCtr="1" compatLnSpc="1">
                <a:noAutofit/>
              </a:bodyPr>
              <a:lstStyle/>
              <a:p>
                <a:pPr marL="0" marR="0" lvl="0" indent="0" algn="ctr" defTabSz="914098"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353" b="0" i="0" u="none" strike="noStrike" kern="0" cap="none" spc="0" normalizeH="0" baseline="0" noProof="0">
                  <a:ln>
                    <a:noFill/>
                  </a:ln>
                  <a:solidFill>
                    <a:srgbClr val="000000"/>
                  </a:solidFill>
                  <a:effectLst/>
                  <a:uLnTx/>
                  <a:uFillTx/>
                  <a:latin typeface="Segoe UI"/>
                  <a:ea typeface="Segoe UI" pitchFamily="34"/>
                  <a:cs typeface="Segoe UI" pitchFamily="34"/>
                </a:endParaRPr>
              </a:p>
            </p:txBody>
          </p:sp>
          <p:sp>
            <p:nvSpPr>
              <p:cNvPr id="453" name="Oval 272">
                <a:extLst>
                  <a:ext uri="{FF2B5EF4-FFF2-40B4-BE49-F238E27FC236}">
                    <a16:creationId xmlns:a16="http://schemas.microsoft.com/office/drawing/2014/main" id="{FA355E03-1AF1-4BA1-81B5-7940A02BDB79}"/>
                  </a:ext>
                </a:extLst>
              </p:cNvPr>
              <p:cNvSpPr/>
              <p:nvPr/>
            </p:nvSpPr>
            <p:spPr>
              <a:xfrm>
                <a:off x="7302855" y="4981934"/>
                <a:ext cx="48463" cy="484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AEAEA"/>
              </a:solidFill>
              <a:ln cap="flat">
                <a:noFill/>
                <a:prstDash val="solid"/>
              </a:ln>
            </p:spPr>
            <p:txBody>
              <a:bodyPr vert="horz" wrap="square" lIns="179285" tIns="143428" rIns="179285" bIns="143428" anchor="t" anchorCtr="1" compatLnSpc="1">
                <a:noAutofit/>
              </a:bodyPr>
              <a:lstStyle/>
              <a:p>
                <a:pPr marL="0" marR="0" lvl="0" indent="0" algn="ctr" defTabSz="914098"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353" b="0" i="0" u="none" strike="noStrike" kern="0" cap="none" spc="0" normalizeH="0" baseline="0" noProof="0">
                  <a:ln>
                    <a:noFill/>
                  </a:ln>
                  <a:solidFill>
                    <a:srgbClr val="000000"/>
                  </a:solidFill>
                  <a:effectLst/>
                  <a:uLnTx/>
                  <a:uFillTx/>
                  <a:latin typeface="Segoe UI Semilight"/>
                  <a:ea typeface="Segoe UI" pitchFamily="34"/>
                  <a:cs typeface="Segoe UI" pitchFamily="34"/>
                </a:endParaRPr>
              </a:p>
            </p:txBody>
          </p:sp>
        </p:grpSp>
      </p:grpSp>
      <p:sp>
        <p:nvSpPr>
          <p:cNvPr id="458" name="Oval 308">
            <a:extLst>
              <a:ext uri="{FF2B5EF4-FFF2-40B4-BE49-F238E27FC236}">
                <a16:creationId xmlns:a16="http://schemas.microsoft.com/office/drawing/2014/main" id="{F41A04E7-9946-4B59-9294-A6EFEA995C1E}"/>
              </a:ext>
            </a:extLst>
          </p:cNvPr>
          <p:cNvSpPr/>
          <p:nvPr/>
        </p:nvSpPr>
        <p:spPr>
          <a:xfrm>
            <a:off x="2799323" y="2378708"/>
            <a:ext cx="466424" cy="46642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39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200" b="0" i="0" u="none" strike="noStrike" kern="0" cap="none" spc="0" normalizeH="0" baseline="0" noProof="0" dirty="0">
                <a:ln>
                  <a:noFill/>
                </a:ln>
                <a:solidFill>
                  <a:srgbClr val="000000"/>
                </a:solidFill>
                <a:effectLst/>
                <a:uLnTx/>
                <a:uFillTx/>
                <a:latin typeface="HP Simplified Light" panose="020B0404020204020204" pitchFamily="34" charset="0"/>
                <a:ea typeface="+mn-ea"/>
                <a:cs typeface="Segoe UI Light" panose="020B0502040204020203" pitchFamily="34" charset="0"/>
              </a:rPr>
              <a:t>$$</a:t>
            </a:r>
          </a:p>
        </p:txBody>
      </p:sp>
      <p:grpSp>
        <p:nvGrpSpPr>
          <p:cNvPr id="460" name="Group 276">
            <a:extLst>
              <a:ext uri="{FF2B5EF4-FFF2-40B4-BE49-F238E27FC236}">
                <a16:creationId xmlns:a16="http://schemas.microsoft.com/office/drawing/2014/main" id="{491E1556-1054-45AC-B9EA-A470E11B79C6}"/>
              </a:ext>
            </a:extLst>
          </p:cNvPr>
          <p:cNvGrpSpPr>
            <a:grpSpLocks noChangeAspect="1"/>
          </p:cNvGrpSpPr>
          <p:nvPr/>
        </p:nvGrpSpPr>
        <p:grpSpPr>
          <a:xfrm>
            <a:off x="5169287" y="645448"/>
            <a:ext cx="457200" cy="457200"/>
            <a:chOff x="4726112" y="4099383"/>
            <a:chExt cx="1143000" cy="1143000"/>
          </a:xfrm>
        </p:grpSpPr>
        <p:sp>
          <p:nvSpPr>
            <p:cNvPr id="461" name="Oval 277">
              <a:extLst>
                <a:ext uri="{FF2B5EF4-FFF2-40B4-BE49-F238E27FC236}">
                  <a16:creationId xmlns:a16="http://schemas.microsoft.com/office/drawing/2014/main" id="{7DB26CDB-8203-42CD-ADA7-8B2D29EEC105}"/>
                </a:ext>
              </a:extLst>
            </p:cNvPr>
            <p:cNvSpPr/>
            <p:nvPr/>
          </p:nvSpPr>
          <p:spPr>
            <a:xfrm>
              <a:off x="4726112" y="4099383"/>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462" name="Group 278">
              <a:extLst>
                <a:ext uri="{FF2B5EF4-FFF2-40B4-BE49-F238E27FC236}">
                  <a16:creationId xmlns:a16="http://schemas.microsoft.com/office/drawing/2014/main" id="{0628C323-2AE2-4B18-8EEA-A564BADC67E6}"/>
                </a:ext>
              </a:extLst>
            </p:cNvPr>
            <p:cNvGrpSpPr/>
            <p:nvPr/>
          </p:nvGrpSpPr>
          <p:grpSpPr>
            <a:xfrm>
              <a:off x="4869335" y="4375166"/>
              <a:ext cx="843378" cy="541269"/>
              <a:chOff x="4869335" y="4375166"/>
              <a:chExt cx="843378" cy="541269"/>
            </a:xfrm>
          </p:grpSpPr>
          <p:sp>
            <p:nvSpPr>
              <p:cNvPr id="463" name="Freeform 7">
                <a:extLst>
                  <a:ext uri="{FF2B5EF4-FFF2-40B4-BE49-F238E27FC236}">
                    <a16:creationId xmlns:a16="http://schemas.microsoft.com/office/drawing/2014/main" id="{B4017CAE-5CAD-4EB5-AD4A-09E131B35773}"/>
                  </a:ext>
                </a:extLst>
              </p:cNvPr>
              <p:cNvSpPr/>
              <p:nvPr/>
            </p:nvSpPr>
            <p:spPr>
              <a:xfrm>
                <a:off x="4955956" y="4389522"/>
                <a:ext cx="666396" cy="458717"/>
              </a:xfrm>
              <a:custGeom>
                <a:avLst>
                  <a:gd name="f0" fmla="val 1586"/>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nvGrpSpPr>
              <p:cNvPr id="464" name="Group 280">
                <a:extLst>
                  <a:ext uri="{FF2B5EF4-FFF2-40B4-BE49-F238E27FC236}">
                    <a16:creationId xmlns:a16="http://schemas.microsoft.com/office/drawing/2014/main" id="{959AAD62-73D1-4386-A0B9-C98247FDBDD8}"/>
                  </a:ext>
                </a:extLst>
              </p:cNvPr>
              <p:cNvGrpSpPr/>
              <p:nvPr/>
            </p:nvGrpSpPr>
            <p:grpSpPr>
              <a:xfrm>
                <a:off x="4869335" y="4375166"/>
                <a:ext cx="843378" cy="541269"/>
                <a:chOff x="4869335" y="4375166"/>
                <a:chExt cx="843378" cy="541269"/>
              </a:xfrm>
            </p:grpSpPr>
            <p:sp>
              <p:nvSpPr>
                <p:cNvPr id="465" name="Freeform 40">
                  <a:extLst>
                    <a:ext uri="{FF2B5EF4-FFF2-40B4-BE49-F238E27FC236}">
                      <a16:creationId xmlns:a16="http://schemas.microsoft.com/office/drawing/2014/main" id="{9F7BC725-A83D-4601-9FB7-C116F9D167D4}"/>
                    </a:ext>
                  </a:extLst>
                </p:cNvPr>
                <p:cNvSpPr/>
                <p:nvPr/>
              </p:nvSpPr>
              <p:spPr>
                <a:xfrm flipH="1">
                  <a:off x="4869335" y="4375166"/>
                  <a:ext cx="843378" cy="541269"/>
                </a:xfrm>
                <a:custGeom>
                  <a:avLst/>
                  <a:gdLst>
                    <a:gd name="f0" fmla="val 10800000"/>
                    <a:gd name="f1" fmla="val 5400000"/>
                    <a:gd name="f2" fmla="val 180"/>
                    <a:gd name="f3" fmla="val w"/>
                    <a:gd name="f4" fmla="val h"/>
                    <a:gd name="f5" fmla="val 0"/>
                    <a:gd name="f6" fmla="val 4635324"/>
                    <a:gd name="f7" fmla="val 2974887"/>
                    <a:gd name="f8" fmla="val 2786728"/>
                    <a:gd name="f9" fmla="val 2813608"/>
                    <a:gd name="f10" fmla="val 2894248"/>
                    <a:gd name="f11" fmla="val 79463"/>
                    <a:gd name="f12" fmla="val 185413"/>
                    <a:gd name="f13" fmla="val 4449911"/>
                    <a:gd name="f14" fmla="val 4555862"/>
                    <a:gd name="f15" fmla="val 4005331"/>
                    <a:gd name="f16" fmla="val 205988"/>
                    <a:gd name="f17" fmla="val 2473188"/>
                    <a:gd name="f18" fmla="val 630009"/>
                    <a:gd name="f19" fmla="val 4115213"/>
                    <a:gd name="f20" fmla="val 520123"/>
                    <a:gd name="f21" fmla="val 449244"/>
                    <a:gd name="f22" fmla="val 391787"/>
                    <a:gd name="f23" fmla="val 57457"/>
                    <a:gd name="f24" fmla="val 128336"/>
                    <a:gd name="f25" fmla="val 2548645"/>
                    <a:gd name="f26" fmla="val 2619524"/>
                    <a:gd name="f27" fmla="val 2676981"/>
                    <a:gd name="f28" fmla="val 4186092"/>
                    <a:gd name="f29" fmla="val 4243549"/>
                    <a:gd name="f30" fmla="+- 0 0 -90"/>
                    <a:gd name="f31" fmla="*/ f3 1 4635324"/>
                    <a:gd name="f32" fmla="*/ f4 1 2974887"/>
                    <a:gd name="f33" fmla="val f5"/>
                    <a:gd name="f34" fmla="val f6"/>
                    <a:gd name="f35" fmla="val f7"/>
                    <a:gd name="f36" fmla="*/ f30 f0 1"/>
                    <a:gd name="f37" fmla="+- f35 0 f33"/>
                    <a:gd name="f38" fmla="+- f34 0 f33"/>
                    <a:gd name="f39" fmla="*/ f36 1 f2"/>
                    <a:gd name="f40" fmla="*/ f38 1 4635324"/>
                    <a:gd name="f41" fmla="*/ f37 1 2974887"/>
                    <a:gd name="f42" fmla="*/ 4635324 f38 1"/>
                    <a:gd name="f43" fmla="*/ 2786728 f37 1"/>
                    <a:gd name="f44" fmla="*/ 0 f38 1"/>
                    <a:gd name="f45" fmla="*/ 2813608 f37 1"/>
                    <a:gd name="f46" fmla="*/ 185413 f38 1"/>
                    <a:gd name="f47" fmla="*/ 2974887 f37 1"/>
                    <a:gd name="f48" fmla="*/ 4449911 f38 1"/>
                    <a:gd name="f49" fmla="*/ 4005331 f38 1"/>
                    <a:gd name="f50" fmla="*/ 205988 f37 1"/>
                    <a:gd name="f51" fmla="*/ 2473188 f37 1"/>
                    <a:gd name="f52" fmla="*/ 630009 f38 1"/>
                    <a:gd name="f53" fmla="*/ 4115213 f38 1"/>
                    <a:gd name="f54" fmla="*/ 0 f37 1"/>
                    <a:gd name="f55" fmla="*/ 520123 f38 1"/>
                    <a:gd name="f56" fmla="*/ 391787 f38 1"/>
                    <a:gd name="f57" fmla="*/ 128336 f37 1"/>
                    <a:gd name="f58" fmla="*/ 2548645 f37 1"/>
                    <a:gd name="f59" fmla="*/ 2676981 f37 1"/>
                    <a:gd name="f60" fmla="*/ 4243549 f38 1"/>
                    <a:gd name="f61" fmla="+- f39 0 f1"/>
                    <a:gd name="f62" fmla="*/ f42 1 4635324"/>
                    <a:gd name="f63" fmla="*/ f43 1 2974887"/>
                    <a:gd name="f64" fmla="*/ f44 1 4635324"/>
                    <a:gd name="f65" fmla="*/ f45 1 2974887"/>
                    <a:gd name="f66" fmla="*/ f46 1 4635324"/>
                    <a:gd name="f67" fmla="*/ f47 1 2974887"/>
                    <a:gd name="f68" fmla="*/ f48 1 4635324"/>
                    <a:gd name="f69" fmla="*/ f49 1 4635324"/>
                    <a:gd name="f70" fmla="*/ f50 1 2974887"/>
                    <a:gd name="f71" fmla="*/ f51 1 2974887"/>
                    <a:gd name="f72" fmla="*/ f52 1 4635324"/>
                    <a:gd name="f73" fmla="*/ f53 1 4635324"/>
                    <a:gd name="f74" fmla="*/ f54 1 2974887"/>
                    <a:gd name="f75" fmla="*/ f55 1 4635324"/>
                    <a:gd name="f76" fmla="*/ f56 1 4635324"/>
                    <a:gd name="f77" fmla="*/ f57 1 2974887"/>
                    <a:gd name="f78" fmla="*/ f58 1 2974887"/>
                    <a:gd name="f79" fmla="*/ f59 1 2974887"/>
                    <a:gd name="f80" fmla="*/ f60 1 4635324"/>
                    <a:gd name="f81" fmla="*/ f33 1 f40"/>
                    <a:gd name="f82" fmla="*/ f34 1 f40"/>
                    <a:gd name="f83" fmla="*/ f33 1 f41"/>
                    <a:gd name="f84" fmla="*/ f35 1 f41"/>
                    <a:gd name="f85" fmla="*/ f62 1 f40"/>
                    <a:gd name="f86" fmla="*/ f63 1 f41"/>
                    <a:gd name="f87" fmla="*/ f64 1 f40"/>
                    <a:gd name="f88" fmla="*/ f65 1 f41"/>
                    <a:gd name="f89" fmla="*/ f66 1 f40"/>
                    <a:gd name="f90" fmla="*/ f67 1 f41"/>
                    <a:gd name="f91" fmla="*/ f68 1 f40"/>
                    <a:gd name="f92" fmla="*/ f69 1 f40"/>
                    <a:gd name="f93" fmla="*/ f70 1 f41"/>
                    <a:gd name="f94" fmla="*/ f71 1 f41"/>
                    <a:gd name="f95" fmla="*/ f72 1 f40"/>
                    <a:gd name="f96" fmla="*/ f73 1 f40"/>
                    <a:gd name="f97" fmla="*/ f74 1 f41"/>
                    <a:gd name="f98" fmla="*/ f75 1 f40"/>
                    <a:gd name="f99" fmla="*/ f76 1 f40"/>
                    <a:gd name="f100" fmla="*/ f77 1 f41"/>
                    <a:gd name="f101" fmla="*/ f78 1 f41"/>
                    <a:gd name="f102" fmla="*/ f79 1 f41"/>
                    <a:gd name="f103" fmla="*/ f80 1 f40"/>
                    <a:gd name="f104" fmla="*/ f81 f31 1"/>
                    <a:gd name="f105" fmla="*/ f82 f31 1"/>
                    <a:gd name="f106" fmla="*/ f84 f32 1"/>
                    <a:gd name="f107" fmla="*/ f83 f32 1"/>
                    <a:gd name="f108" fmla="*/ f85 f31 1"/>
                    <a:gd name="f109" fmla="*/ f86 f32 1"/>
                    <a:gd name="f110" fmla="*/ f87 f31 1"/>
                    <a:gd name="f111" fmla="*/ f88 f32 1"/>
                    <a:gd name="f112" fmla="*/ f89 f31 1"/>
                    <a:gd name="f113" fmla="*/ f90 f32 1"/>
                    <a:gd name="f114" fmla="*/ f91 f31 1"/>
                    <a:gd name="f115" fmla="*/ f92 f31 1"/>
                    <a:gd name="f116" fmla="*/ f93 f32 1"/>
                    <a:gd name="f117" fmla="*/ f94 f32 1"/>
                    <a:gd name="f118" fmla="*/ f95 f31 1"/>
                    <a:gd name="f119" fmla="*/ f96 f31 1"/>
                    <a:gd name="f120" fmla="*/ f97 f32 1"/>
                    <a:gd name="f121" fmla="*/ f98 f31 1"/>
                    <a:gd name="f122" fmla="*/ f99 f31 1"/>
                    <a:gd name="f123" fmla="*/ f100 f32 1"/>
                    <a:gd name="f124" fmla="*/ f101 f32 1"/>
                    <a:gd name="f125" fmla="*/ f102 f32 1"/>
                    <a:gd name="f126" fmla="*/ f103 f31 1"/>
                  </a:gdLst>
                  <a:ahLst/>
                  <a:cxnLst>
                    <a:cxn ang="3cd4">
                      <a:pos x="hc" y="t"/>
                    </a:cxn>
                    <a:cxn ang="0">
                      <a:pos x="r" y="vc"/>
                    </a:cxn>
                    <a:cxn ang="cd4">
                      <a:pos x="hc" y="b"/>
                    </a:cxn>
                    <a:cxn ang="cd2">
                      <a:pos x="l" y="vc"/>
                    </a:cxn>
                    <a:cxn ang="f61">
                      <a:pos x="f108" y="f109"/>
                    </a:cxn>
                    <a:cxn ang="f61">
                      <a:pos x="f110" y="f109"/>
                    </a:cxn>
                    <a:cxn ang="f61">
                      <a:pos x="f110" y="f111"/>
                    </a:cxn>
                    <a:cxn ang="f61">
                      <a:pos x="f112" y="f113"/>
                    </a:cxn>
                    <a:cxn ang="f61">
                      <a:pos x="f114" y="f113"/>
                    </a:cxn>
                    <a:cxn ang="f61">
                      <a:pos x="f108" y="f111"/>
                    </a:cxn>
                    <a:cxn ang="f61">
                      <a:pos x="f108" y="f109"/>
                    </a:cxn>
                    <a:cxn ang="f61">
                      <a:pos x="f115" y="f116"/>
                    </a:cxn>
                    <a:cxn ang="f61">
                      <a:pos x="f115" y="f117"/>
                    </a:cxn>
                    <a:cxn ang="f61">
                      <a:pos x="f118" y="f117"/>
                    </a:cxn>
                    <a:cxn ang="f61">
                      <a:pos x="f118" y="f116"/>
                    </a:cxn>
                    <a:cxn ang="f61">
                      <a:pos x="f119" y="f120"/>
                    </a:cxn>
                    <a:cxn ang="f61">
                      <a:pos x="f121" y="f120"/>
                    </a:cxn>
                    <a:cxn ang="f61">
                      <a:pos x="f122" y="f123"/>
                    </a:cxn>
                    <a:cxn ang="f61">
                      <a:pos x="f122" y="f124"/>
                    </a:cxn>
                    <a:cxn ang="f61">
                      <a:pos x="f121" y="f125"/>
                    </a:cxn>
                    <a:cxn ang="f61">
                      <a:pos x="f119" y="f125"/>
                    </a:cxn>
                    <a:cxn ang="f61">
                      <a:pos x="f126" y="f124"/>
                    </a:cxn>
                    <a:cxn ang="f61">
                      <a:pos x="f126" y="f123"/>
                    </a:cxn>
                    <a:cxn ang="f61">
                      <a:pos x="f119" y="f120"/>
                    </a:cxn>
                  </a:cxnLst>
                  <a:rect l="f104" t="f107" r="f105" b="f106"/>
                  <a:pathLst>
                    <a:path w="4635324" h="2974887">
                      <a:moveTo>
                        <a:pt x="f6" y="f8"/>
                      </a:moveTo>
                      <a:lnTo>
                        <a:pt x="f5" y="f8"/>
                      </a:lnTo>
                      <a:cubicBezTo>
                        <a:pt x="f5" y="f9"/>
                        <a:pt x="f5" y="f9"/>
                        <a:pt x="f5" y="f9"/>
                      </a:cubicBezTo>
                      <a:cubicBezTo>
                        <a:pt x="f5" y="f10"/>
                        <a:pt x="f11" y="f7"/>
                        <a:pt x="f12" y="f7"/>
                      </a:cubicBezTo>
                      <a:cubicBezTo>
                        <a:pt x="f13" y="f7"/>
                        <a:pt x="f13" y="f7"/>
                        <a:pt x="f13" y="f7"/>
                      </a:cubicBezTo>
                      <a:cubicBezTo>
                        <a:pt x="f14" y="f7"/>
                        <a:pt x="f6" y="f10"/>
                        <a:pt x="f6" y="f9"/>
                      </a:cubicBezTo>
                      <a:cubicBezTo>
                        <a:pt x="f6" y="f8"/>
                        <a:pt x="f6" y="f8"/>
                        <a:pt x="f6" y="f8"/>
                      </a:cubicBezTo>
                      <a:close/>
                      <a:moveTo>
                        <a:pt x="f15" y="f16"/>
                      </a:moveTo>
                      <a:lnTo>
                        <a:pt x="f15" y="f17"/>
                      </a:lnTo>
                      <a:lnTo>
                        <a:pt x="f18" y="f17"/>
                      </a:lnTo>
                      <a:lnTo>
                        <a:pt x="f18" y="f16"/>
                      </a:lnTo>
                      <a:close/>
                      <a:moveTo>
                        <a:pt x="f19" y="f5"/>
                      </a:moveTo>
                      <a:lnTo>
                        <a:pt x="f20" y="f5"/>
                      </a:lnTo>
                      <a:cubicBezTo>
                        <a:pt x="f21" y="f5"/>
                        <a:pt x="f22" y="f23"/>
                        <a:pt x="f22" y="f24"/>
                      </a:cubicBezTo>
                      <a:lnTo>
                        <a:pt x="f22" y="f25"/>
                      </a:lnTo>
                      <a:cubicBezTo>
                        <a:pt x="f22" y="f26"/>
                        <a:pt x="f21" y="f27"/>
                        <a:pt x="f20" y="f27"/>
                      </a:cubicBezTo>
                      <a:lnTo>
                        <a:pt x="f19" y="f27"/>
                      </a:lnTo>
                      <a:cubicBezTo>
                        <a:pt x="f28" y="f27"/>
                        <a:pt x="f29" y="f26"/>
                        <a:pt x="f29" y="f25"/>
                      </a:cubicBezTo>
                      <a:lnTo>
                        <a:pt x="f29" y="f24"/>
                      </a:lnTo>
                      <a:cubicBezTo>
                        <a:pt x="f29" y="f23"/>
                        <a:pt x="f28" y="f5"/>
                        <a:pt x="f19" y="f5"/>
                      </a:cubicBezTo>
                      <a:close/>
                    </a:path>
                  </a:pathLst>
                </a:custGeom>
                <a:solidFill>
                  <a:srgbClr val="35353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FFFFFF"/>
                    </a:solidFill>
                    <a:effectLst/>
                    <a:uLnTx/>
                    <a:uFillTx/>
                    <a:latin typeface="Segoe UI Semilight"/>
                    <a:ea typeface="+mn-ea"/>
                    <a:cs typeface="+mn-cs"/>
                  </a:endParaRPr>
                </a:p>
              </p:txBody>
            </p:sp>
            <p:sp>
              <p:nvSpPr>
                <p:cNvPr id="466" name="Freeform 512">
                  <a:extLst>
                    <a:ext uri="{FF2B5EF4-FFF2-40B4-BE49-F238E27FC236}">
                      <a16:creationId xmlns:a16="http://schemas.microsoft.com/office/drawing/2014/main" id="{AC1DD457-61CA-40BA-967F-5F2C6E89602B}"/>
                    </a:ext>
                  </a:extLst>
                </p:cNvPr>
                <p:cNvSpPr/>
                <p:nvPr/>
              </p:nvSpPr>
              <p:spPr>
                <a:xfrm>
                  <a:off x="5170291" y="4498628"/>
                  <a:ext cx="241483" cy="240496"/>
                </a:xfrm>
                <a:custGeom>
                  <a:avLst/>
                  <a:gdLst>
                    <a:gd name="f0" fmla="val 10800000"/>
                    <a:gd name="f1" fmla="val 5400000"/>
                    <a:gd name="f2" fmla="val 180"/>
                    <a:gd name="f3" fmla="val w"/>
                    <a:gd name="f4" fmla="val h"/>
                    <a:gd name="f5" fmla="val 0"/>
                    <a:gd name="f6" fmla="val 246"/>
                    <a:gd name="f7" fmla="val 245"/>
                    <a:gd name="f8" fmla="val 112"/>
                    <a:gd name="f9" fmla="val 19"/>
                    <a:gd name="f10" fmla="val 116"/>
                    <a:gd name="f11" fmla="val 102"/>
                    <a:gd name="f12" fmla="val 34"/>
                    <a:gd name="f13" fmla="val 126"/>
                    <a:gd name="f14" fmla="val 211"/>
                    <a:gd name="f15" fmla="val 226"/>
                    <a:gd name="f16" fmla="+- 0 0 -90"/>
                    <a:gd name="f17" fmla="*/ f3 1 246"/>
                    <a:gd name="f18" fmla="*/ f4 1 245"/>
                    <a:gd name="f19" fmla="val f5"/>
                    <a:gd name="f20" fmla="val f6"/>
                    <a:gd name="f21" fmla="val f7"/>
                    <a:gd name="f22" fmla="*/ f16 f0 1"/>
                    <a:gd name="f23" fmla="+- f21 0 f19"/>
                    <a:gd name="f24" fmla="+- f20 0 f19"/>
                    <a:gd name="f25" fmla="*/ f22 1 f2"/>
                    <a:gd name="f26" fmla="*/ f24 1 246"/>
                    <a:gd name="f27" fmla="*/ f23 1 245"/>
                    <a:gd name="f28" fmla="*/ 112 f24 1"/>
                    <a:gd name="f29" fmla="*/ 19 f23 1"/>
                    <a:gd name="f30" fmla="*/ 246 f24 1"/>
                    <a:gd name="f31" fmla="*/ 0 f23 1"/>
                    <a:gd name="f32" fmla="*/ 116 f23 1"/>
                    <a:gd name="f33" fmla="*/ 102 f24 1"/>
                    <a:gd name="f34" fmla="*/ 0 f24 1"/>
                    <a:gd name="f35" fmla="*/ 34 f23 1"/>
                    <a:gd name="f36" fmla="*/ 126 f23 1"/>
                    <a:gd name="f37" fmla="*/ 211 f23 1"/>
                    <a:gd name="f38" fmla="*/ 226 f23 1"/>
                    <a:gd name="f39" fmla="*/ 245 f23 1"/>
                    <a:gd name="f40" fmla="+- f25 0 f1"/>
                    <a:gd name="f41" fmla="*/ f28 1 246"/>
                    <a:gd name="f42" fmla="*/ f29 1 245"/>
                    <a:gd name="f43" fmla="*/ f30 1 246"/>
                    <a:gd name="f44" fmla="*/ f31 1 245"/>
                    <a:gd name="f45" fmla="*/ f32 1 245"/>
                    <a:gd name="f46" fmla="*/ f33 1 246"/>
                    <a:gd name="f47" fmla="*/ f34 1 246"/>
                    <a:gd name="f48" fmla="*/ f35 1 245"/>
                    <a:gd name="f49" fmla="*/ f36 1 245"/>
                    <a:gd name="f50" fmla="*/ f37 1 245"/>
                    <a:gd name="f51" fmla="*/ f38 1 245"/>
                    <a:gd name="f52" fmla="*/ f39 1 245"/>
                    <a:gd name="f53" fmla="*/ 0 1 f26"/>
                    <a:gd name="f54" fmla="*/ f20 1 f26"/>
                    <a:gd name="f55" fmla="*/ 0 1 f27"/>
                    <a:gd name="f56" fmla="*/ f21 1 f27"/>
                    <a:gd name="f57" fmla="*/ f41 1 f26"/>
                    <a:gd name="f58" fmla="*/ f42 1 f27"/>
                    <a:gd name="f59" fmla="*/ f43 1 f26"/>
                    <a:gd name="f60" fmla="*/ f44 1 f27"/>
                    <a:gd name="f61" fmla="*/ f45 1 f27"/>
                    <a:gd name="f62" fmla="*/ f46 1 f26"/>
                    <a:gd name="f63" fmla="*/ f47 1 f26"/>
                    <a:gd name="f64" fmla="*/ f48 1 f27"/>
                    <a:gd name="f65" fmla="*/ f49 1 f27"/>
                    <a:gd name="f66" fmla="*/ f50 1 f27"/>
                    <a:gd name="f67" fmla="*/ f51 1 f27"/>
                    <a:gd name="f68" fmla="*/ f52 1 f27"/>
                    <a:gd name="f69" fmla="*/ f53 f17 1"/>
                    <a:gd name="f70" fmla="*/ f54 f17 1"/>
                    <a:gd name="f71" fmla="*/ f56 f18 1"/>
                    <a:gd name="f72" fmla="*/ f55 f18 1"/>
                    <a:gd name="f73" fmla="*/ f57 f17 1"/>
                    <a:gd name="f74" fmla="*/ f58 f18 1"/>
                    <a:gd name="f75" fmla="*/ f59 f17 1"/>
                    <a:gd name="f76" fmla="*/ f60 f18 1"/>
                    <a:gd name="f77" fmla="*/ f61 f18 1"/>
                    <a:gd name="f78" fmla="*/ f62 f17 1"/>
                    <a:gd name="f79" fmla="*/ f63 f17 1"/>
                    <a:gd name="f80" fmla="*/ f64 f18 1"/>
                    <a:gd name="f81" fmla="*/ f65 f18 1"/>
                    <a:gd name="f82" fmla="*/ f66 f18 1"/>
                    <a:gd name="f83" fmla="*/ f67 f18 1"/>
                    <a:gd name="f84" fmla="*/ f68 f18 1"/>
                  </a:gdLst>
                  <a:ahLst/>
                  <a:cxnLst>
                    <a:cxn ang="3cd4">
                      <a:pos x="hc" y="t"/>
                    </a:cxn>
                    <a:cxn ang="0">
                      <a:pos x="r" y="vc"/>
                    </a:cxn>
                    <a:cxn ang="cd4">
                      <a:pos x="hc" y="b"/>
                    </a:cxn>
                    <a:cxn ang="cd2">
                      <a:pos x="l" y="vc"/>
                    </a:cxn>
                    <a:cxn ang="f40">
                      <a:pos x="f73" y="f74"/>
                    </a:cxn>
                    <a:cxn ang="f40">
                      <a:pos x="f75" y="f76"/>
                    </a:cxn>
                    <a:cxn ang="f40">
                      <a:pos x="f75" y="f77"/>
                    </a:cxn>
                    <a:cxn ang="f40">
                      <a:pos x="f73" y="f77"/>
                    </a:cxn>
                    <a:cxn ang="f40">
                      <a:pos x="f73" y="f74"/>
                    </a:cxn>
                    <a:cxn ang="f40">
                      <a:pos x="f78" y="f77"/>
                    </a:cxn>
                    <a:cxn ang="f40">
                      <a:pos x="f78" y="f74"/>
                    </a:cxn>
                    <a:cxn ang="f40">
                      <a:pos x="f79" y="f80"/>
                    </a:cxn>
                    <a:cxn ang="f40">
                      <a:pos x="f79" y="f77"/>
                    </a:cxn>
                    <a:cxn ang="f40">
                      <a:pos x="f78" y="f77"/>
                    </a:cxn>
                    <a:cxn ang="f40">
                      <a:pos x="f78" y="f81"/>
                    </a:cxn>
                    <a:cxn ang="f40">
                      <a:pos x="f79" y="f81"/>
                    </a:cxn>
                    <a:cxn ang="f40">
                      <a:pos x="f79" y="f82"/>
                    </a:cxn>
                    <a:cxn ang="f40">
                      <a:pos x="f78" y="f83"/>
                    </a:cxn>
                    <a:cxn ang="f40">
                      <a:pos x="f78" y="f81"/>
                    </a:cxn>
                    <a:cxn ang="f40">
                      <a:pos x="f73" y="f81"/>
                    </a:cxn>
                    <a:cxn ang="f40">
                      <a:pos x="f73" y="f83"/>
                    </a:cxn>
                    <a:cxn ang="f40">
                      <a:pos x="f75" y="f84"/>
                    </a:cxn>
                    <a:cxn ang="f40">
                      <a:pos x="f75" y="f81"/>
                    </a:cxn>
                    <a:cxn ang="f40">
                      <a:pos x="f73" y="f81"/>
                    </a:cxn>
                  </a:cxnLst>
                  <a:rect l="f69" t="f72" r="f70" b="f71"/>
                  <a:pathLst>
                    <a:path w="246" h="245">
                      <a:moveTo>
                        <a:pt x="f8" y="f9"/>
                      </a:moveTo>
                      <a:lnTo>
                        <a:pt x="f6" y="f5"/>
                      </a:lnTo>
                      <a:lnTo>
                        <a:pt x="f6" y="f10"/>
                      </a:lnTo>
                      <a:lnTo>
                        <a:pt x="f8" y="f10"/>
                      </a:lnTo>
                      <a:lnTo>
                        <a:pt x="f8" y="f9"/>
                      </a:lnTo>
                      <a:close/>
                      <a:moveTo>
                        <a:pt x="f11" y="f10"/>
                      </a:moveTo>
                      <a:lnTo>
                        <a:pt x="f11" y="f9"/>
                      </a:lnTo>
                      <a:lnTo>
                        <a:pt x="f5" y="f12"/>
                      </a:lnTo>
                      <a:lnTo>
                        <a:pt x="f5" y="f10"/>
                      </a:lnTo>
                      <a:lnTo>
                        <a:pt x="f11" y="f10"/>
                      </a:lnTo>
                      <a:close/>
                      <a:moveTo>
                        <a:pt x="f11" y="f13"/>
                      </a:moveTo>
                      <a:lnTo>
                        <a:pt x="f5" y="f13"/>
                      </a:lnTo>
                      <a:lnTo>
                        <a:pt x="f5" y="f14"/>
                      </a:lnTo>
                      <a:lnTo>
                        <a:pt x="f11" y="f15"/>
                      </a:lnTo>
                      <a:lnTo>
                        <a:pt x="f11" y="f13"/>
                      </a:lnTo>
                      <a:close/>
                      <a:moveTo>
                        <a:pt x="f8" y="f13"/>
                      </a:moveTo>
                      <a:lnTo>
                        <a:pt x="f8" y="f15"/>
                      </a:lnTo>
                      <a:lnTo>
                        <a:pt x="f6" y="f7"/>
                      </a:lnTo>
                      <a:lnTo>
                        <a:pt x="f6" y="f13"/>
                      </a:lnTo>
                      <a:lnTo>
                        <a:pt x="f8" y="f13"/>
                      </a:lnTo>
                      <a:close/>
                    </a:path>
                  </a:pathLst>
                </a:custGeom>
                <a:solidFill>
                  <a:srgbClr val="A7A9AC"/>
                </a:solidFill>
                <a:ln cap="flat">
                  <a:noFill/>
                  <a:prstDash val="solid"/>
                </a:ln>
              </p:spPr>
              <p:txBody>
                <a:bodyPr vert="horz" wrap="square" lIns="89642" tIns="44821" rIns="89642" bIns="44821" anchor="t" anchorCtr="0" compatLnSpc="1">
                  <a:noAutofit/>
                </a:bodyPr>
                <a:lstStyle/>
                <a:p>
                  <a:pPr marL="0" marR="0" lvl="0" indent="0" algn="l" defTabSz="89638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FFFFFF"/>
                    </a:solidFill>
                    <a:effectLst/>
                    <a:uLnTx/>
                    <a:uFillTx/>
                    <a:latin typeface="Segoe UI"/>
                    <a:ea typeface="+mn-ea"/>
                    <a:cs typeface="+mn-cs"/>
                  </a:endParaRPr>
                </a:p>
              </p:txBody>
            </p:sp>
          </p:grpSp>
        </p:grpSp>
      </p:grpSp>
      <p:grpSp>
        <p:nvGrpSpPr>
          <p:cNvPr id="467" name="Group 466">
            <a:extLst>
              <a:ext uri="{FF2B5EF4-FFF2-40B4-BE49-F238E27FC236}">
                <a16:creationId xmlns:a16="http://schemas.microsoft.com/office/drawing/2014/main" id="{71CEB520-3B53-444C-A577-629EF991BC78}"/>
              </a:ext>
            </a:extLst>
          </p:cNvPr>
          <p:cNvGrpSpPr/>
          <p:nvPr/>
        </p:nvGrpSpPr>
        <p:grpSpPr>
          <a:xfrm>
            <a:off x="5378198" y="2078766"/>
            <a:ext cx="495990" cy="495990"/>
            <a:chOff x="5672626" y="1647839"/>
            <a:chExt cx="1120531" cy="1120531"/>
          </a:xfrm>
        </p:grpSpPr>
        <p:sp>
          <p:nvSpPr>
            <p:cNvPr id="468" name="Oval 308">
              <a:extLst>
                <a:ext uri="{FF2B5EF4-FFF2-40B4-BE49-F238E27FC236}">
                  <a16:creationId xmlns:a16="http://schemas.microsoft.com/office/drawing/2014/main" id="{CC3C24FB-B259-45A1-A564-8C017A25CC7E}"/>
                </a:ext>
              </a:extLst>
            </p:cNvPr>
            <p:cNvSpPr/>
            <p:nvPr/>
          </p:nvSpPr>
          <p:spPr>
            <a:xfrm>
              <a:off x="5672626" y="1647839"/>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469" name="Picture 468" descr="A close up of a logo&#10;&#10;Description generated with very high confidence">
              <a:extLst>
                <a:ext uri="{FF2B5EF4-FFF2-40B4-BE49-F238E27FC236}">
                  <a16:creationId xmlns:a16="http://schemas.microsoft.com/office/drawing/2014/main" id="{F9717CCE-6CB0-436D-880D-E9839CF62EC6}"/>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911368" y="1903836"/>
              <a:ext cx="646190" cy="646190"/>
            </a:xfrm>
            <a:prstGeom prst="rect">
              <a:avLst/>
            </a:prstGeom>
          </p:spPr>
        </p:pic>
      </p:grpSp>
      <p:grpSp>
        <p:nvGrpSpPr>
          <p:cNvPr id="470" name="Group 14">
            <a:extLst>
              <a:ext uri="{FF2B5EF4-FFF2-40B4-BE49-F238E27FC236}">
                <a16:creationId xmlns:a16="http://schemas.microsoft.com/office/drawing/2014/main" id="{6F07832F-0491-46BA-B7B5-951EE58A049A}"/>
              </a:ext>
            </a:extLst>
          </p:cNvPr>
          <p:cNvGrpSpPr>
            <a:grpSpLocks noChangeAspect="1"/>
          </p:cNvGrpSpPr>
          <p:nvPr/>
        </p:nvGrpSpPr>
        <p:grpSpPr>
          <a:xfrm>
            <a:off x="4614740" y="4687414"/>
            <a:ext cx="457200" cy="457200"/>
            <a:chOff x="8002956" y="1462390"/>
            <a:chExt cx="1143000" cy="1143000"/>
          </a:xfrm>
        </p:grpSpPr>
        <p:sp>
          <p:nvSpPr>
            <p:cNvPr id="471" name="Oval 218">
              <a:extLst>
                <a:ext uri="{FF2B5EF4-FFF2-40B4-BE49-F238E27FC236}">
                  <a16:creationId xmlns:a16="http://schemas.microsoft.com/office/drawing/2014/main" id="{B841DFE1-B8F9-4D2A-87E1-2EE1DB6D7F8E}"/>
                </a:ext>
              </a:extLst>
            </p:cNvPr>
            <p:cNvSpPr/>
            <p:nvPr/>
          </p:nvSpPr>
          <p:spPr>
            <a:xfrm>
              <a:off x="8002956" y="1462390"/>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Segoe UI"/>
                <a:ea typeface="+mn-ea"/>
                <a:cs typeface="+mn-cs"/>
              </a:endParaRPr>
            </a:p>
          </p:txBody>
        </p:sp>
        <p:pic>
          <p:nvPicPr>
            <p:cNvPr id="472" name="Picture 12">
              <a:extLst>
                <a:ext uri="{FF2B5EF4-FFF2-40B4-BE49-F238E27FC236}">
                  <a16:creationId xmlns:a16="http://schemas.microsoft.com/office/drawing/2014/main" id="{545EA2F5-0389-4F2B-B804-D2DF158A42F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080900" y="1734552"/>
              <a:ext cx="974156" cy="649434"/>
            </a:xfrm>
            <a:prstGeom prst="rect">
              <a:avLst/>
            </a:prstGeom>
            <a:noFill/>
            <a:ln cap="flat">
              <a:noFill/>
            </a:ln>
          </p:spPr>
        </p:pic>
        <p:pic>
          <p:nvPicPr>
            <p:cNvPr id="473" name="Picture 13">
              <a:extLst>
                <a:ext uri="{FF2B5EF4-FFF2-40B4-BE49-F238E27FC236}">
                  <a16:creationId xmlns:a16="http://schemas.microsoft.com/office/drawing/2014/main" id="{F10A6BB1-E7AB-44DC-87CD-1B67E398699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206474" y="1940173"/>
              <a:ext cx="767236" cy="186309"/>
            </a:xfrm>
            <a:prstGeom prst="rect">
              <a:avLst/>
            </a:prstGeom>
            <a:noFill/>
            <a:ln cap="flat">
              <a:noFill/>
            </a:ln>
          </p:spPr>
        </p:pic>
      </p:grpSp>
      <p:grpSp>
        <p:nvGrpSpPr>
          <p:cNvPr id="481" name="Group 2012">
            <a:extLst>
              <a:ext uri="{FF2B5EF4-FFF2-40B4-BE49-F238E27FC236}">
                <a16:creationId xmlns:a16="http://schemas.microsoft.com/office/drawing/2014/main" id="{89A5CDA6-19BD-4CF9-8B72-13C25C5B8EB3}"/>
              </a:ext>
            </a:extLst>
          </p:cNvPr>
          <p:cNvGrpSpPr>
            <a:grpSpLocks noChangeAspect="1"/>
          </p:cNvGrpSpPr>
          <p:nvPr/>
        </p:nvGrpSpPr>
        <p:grpSpPr>
          <a:xfrm>
            <a:off x="2541052" y="1284941"/>
            <a:ext cx="457200" cy="457200"/>
            <a:chOff x="6733824" y="5870822"/>
            <a:chExt cx="457200" cy="457200"/>
          </a:xfrm>
        </p:grpSpPr>
        <p:sp>
          <p:nvSpPr>
            <p:cNvPr id="482" name="Oval 2013">
              <a:extLst>
                <a:ext uri="{FF2B5EF4-FFF2-40B4-BE49-F238E27FC236}">
                  <a16:creationId xmlns:a16="http://schemas.microsoft.com/office/drawing/2014/main" id="{8C1F7D20-CF84-434D-A33C-26D2DA1ED90C}"/>
                </a:ext>
              </a:extLst>
            </p:cNvPr>
            <p:cNvSpPr/>
            <p:nvPr/>
          </p:nvSpPr>
          <p:spPr>
            <a:xfrm>
              <a:off x="6733824" y="5870822"/>
              <a:ext cx="457200" cy="457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Segoe UI"/>
                <a:ea typeface="+mn-ea"/>
                <a:cs typeface="+mn-cs"/>
              </a:endParaRPr>
            </a:p>
          </p:txBody>
        </p:sp>
        <p:sp>
          <p:nvSpPr>
            <p:cNvPr id="483" name="calendar_4">
              <a:extLst>
                <a:ext uri="{FF2B5EF4-FFF2-40B4-BE49-F238E27FC236}">
                  <a16:creationId xmlns:a16="http://schemas.microsoft.com/office/drawing/2014/main" id="{11721180-1F09-431F-A87B-DA7272F78E16}"/>
                </a:ext>
              </a:extLst>
            </p:cNvPr>
            <p:cNvSpPr/>
            <p:nvPr/>
          </p:nvSpPr>
          <p:spPr>
            <a:xfrm>
              <a:off x="6861374" y="6002505"/>
              <a:ext cx="202109" cy="193825"/>
            </a:xfrm>
            <a:custGeom>
              <a:avLst/>
              <a:gdLst>
                <a:gd name="f0" fmla="val 10800000"/>
                <a:gd name="f1" fmla="val 5400000"/>
                <a:gd name="f2" fmla="val 180"/>
                <a:gd name="f3" fmla="val w"/>
                <a:gd name="f4" fmla="val h"/>
                <a:gd name="f5" fmla="val 0"/>
                <a:gd name="f6" fmla="val 244"/>
                <a:gd name="f7" fmla="val 234"/>
                <a:gd name="f8" fmla="val 135"/>
                <a:gd name="f9" fmla="val 24"/>
                <a:gd name="f10" fmla="val 72"/>
                <a:gd name="f11" fmla="val 50"/>
                <a:gd name="f12" fmla="val 195"/>
                <a:gd name="f13" fmla="+- 0 0 -90"/>
                <a:gd name="f14" fmla="*/ f3 1 244"/>
                <a:gd name="f15" fmla="*/ f4 1 234"/>
                <a:gd name="f16" fmla="val f5"/>
                <a:gd name="f17" fmla="val f6"/>
                <a:gd name="f18" fmla="val f7"/>
                <a:gd name="f19" fmla="*/ f13 f0 1"/>
                <a:gd name="f20" fmla="+- f18 0 f16"/>
                <a:gd name="f21" fmla="+- f17 0 f16"/>
                <a:gd name="f22" fmla="*/ f19 1 f2"/>
                <a:gd name="f23" fmla="*/ f21 1 244"/>
                <a:gd name="f24" fmla="*/ f20 1 234"/>
                <a:gd name="f25" fmla="*/ 244 f21 1"/>
                <a:gd name="f26" fmla="*/ 135 f20 1"/>
                <a:gd name="f27" fmla="*/ 234 f20 1"/>
                <a:gd name="f28" fmla="*/ 0 f21 1"/>
                <a:gd name="f29" fmla="*/ 24 f20 1"/>
                <a:gd name="f30" fmla="*/ 72 f20 1"/>
                <a:gd name="f31" fmla="*/ 50 f21 1"/>
                <a:gd name="f32" fmla="*/ 0 f20 1"/>
                <a:gd name="f33" fmla="*/ 50 f20 1"/>
                <a:gd name="f34" fmla="*/ 195 f21 1"/>
                <a:gd name="f35" fmla="+- f22 0 f1"/>
                <a:gd name="f36" fmla="*/ f25 1 244"/>
                <a:gd name="f37" fmla="*/ f26 1 234"/>
                <a:gd name="f38" fmla="*/ f27 1 234"/>
                <a:gd name="f39" fmla="*/ f28 1 244"/>
                <a:gd name="f40" fmla="*/ f29 1 234"/>
                <a:gd name="f41" fmla="*/ f30 1 234"/>
                <a:gd name="f42" fmla="*/ f31 1 244"/>
                <a:gd name="f43" fmla="*/ f32 1 234"/>
                <a:gd name="f44" fmla="*/ f33 1 234"/>
                <a:gd name="f45" fmla="*/ f34 1 244"/>
                <a:gd name="f46" fmla="*/ 0 1 f23"/>
                <a:gd name="f47" fmla="*/ f17 1 f23"/>
                <a:gd name="f48" fmla="*/ 0 1 f24"/>
                <a:gd name="f49" fmla="*/ f18 1 f24"/>
                <a:gd name="f50" fmla="*/ f36 1 f23"/>
                <a:gd name="f51" fmla="*/ f37 1 f24"/>
                <a:gd name="f52" fmla="*/ f38 1 f24"/>
                <a:gd name="f53" fmla="*/ f39 1 f23"/>
                <a:gd name="f54" fmla="*/ f40 1 f24"/>
                <a:gd name="f55" fmla="*/ f41 1 f24"/>
                <a:gd name="f56" fmla="*/ f42 1 f23"/>
                <a:gd name="f57" fmla="*/ f43 1 f24"/>
                <a:gd name="f58" fmla="*/ f44 1 f24"/>
                <a:gd name="f59" fmla="*/ f45 1 f23"/>
                <a:gd name="f60" fmla="*/ f46 f14 1"/>
                <a:gd name="f61" fmla="*/ f47 f14 1"/>
                <a:gd name="f62" fmla="*/ f49 f15 1"/>
                <a:gd name="f63" fmla="*/ f48 f15 1"/>
                <a:gd name="f64" fmla="*/ f50 f14 1"/>
                <a:gd name="f65" fmla="*/ f51 f15 1"/>
                <a:gd name="f66" fmla="*/ f52 f15 1"/>
                <a:gd name="f67" fmla="*/ f53 f14 1"/>
                <a:gd name="f68" fmla="*/ f54 f15 1"/>
                <a:gd name="f69" fmla="*/ f55 f15 1"/>
                <a:gd name="f70" fmla="*/ f56 f14 1"/>
                <a:gd name="f71" fmla="*/ f57 f15 1"/>
                <a:gd name="f72" fmla="*/ f58 f15 1"/>
                <a:gd name="f73" fmla="*/ f59 f14 1"/>
              </a:gdLst>
              <a:ahLst/>
              <a:cxnLst>
                <a:cxn ang="3cd4">
                  <a:pos x="hc" y="t"/>
                </a:cxn>
                <a:cxn ang="0">
                  <a:pos x="r" y="vc"/>
                </a:cxn>
                <a:cxn ang="cd4">
                  <a:pos x="hc" y="b"/>
                </a:cxn>
                <a:cxn ang="cd2">
                  <a:pos x="l" y="vc"/>
                </a:cxn>
                <a:cxn ang="f35">
                  <a:pos x="f64" y="f65"/>
                </a:cxn>
                <a:cxn ang="f35">
                  <a:pos x="f64" y="f66"/>
                </a:cxn>
                <a:cxn ang="f35">
                  <a:pos x="f67" y="f66"/>
                </a:cxn>
                <a:cxn ang="f35">
                  <a:pos x="f67" y="f68"/>
                </a:cxn>
                <a:cxn ang="f35">
                  <a:pos x="f64" y="f68"/>
                </a:cxn>
                <a:cxn ang="f35">
                  <a:pos x="f64" y="f65"/>
                </a:cxn>
                <a:cxn ang="f35">
                  <a:pos x="f67" y="f69"/>
                </a:cxn>
                <a:cxn ang="f35">
                  <a:pos x="f64" y="f69"/>
                </a:cxn>
                <a:cxn ang="f35">
                  <a:pos x="f70" y="f71"/>
                </a:cxn>
                <a:cxn ang="f35">
                  <a:pos x="f70" y="f72"/>
                </a:cxn>
                <a:cxn ang="f35">
                  <a:pos x="f73" y="f71"/>
                </a:cxn>
                <a:cxn ang="f35">
                  <a:pos x="f73" y="f72"/>
                </a:cxn>
              </a:cxnLst>
              <a:rect l="f60" t="f63" r="f61" b="f62"/>
              <a:pathLst>
                <a:path w="244" h="234">
                  <a:moveTo>
                    <a:pt x="f6" y="f8"/>
                  </a:moveTo>
                  <a:lnTo>
                    <a:pt x="f6" y="f7"/>
                  </a:lnTo>
                  <a:lnTo>
                    <a:pt x="f5" y="f7"/>
                  </a:lnTo>
                  <a:lnTo>
                    <a:pt x="f5" y="f9"/>
                  </a:lnTo>
                  <a:lnTo>
                    <a:pt x="f6" y="f9"/>
                  </a:lnTo>
                  <a:lnTo>
                    <a:pt x="f6" y="f8"/>
                  </a:lnTo>
                  <a:moveTo>
                    <a:pt x="f5" y="f10"/>
                  </a:moveTo>
                  <a:lnTo>
                    <a:pt x="f6" y="f10"/>
                  </a:lnTo>
                  <a:moveTo>
                    <a:pt x="f11" y="f5"/>
                  </a:moveTo>
                  <a:lnTo>
                    <a:pt x="f11" y="f11"/>
                  </a:lnTo>
                  <a:moveTo>
                    <a:pt x="f12" y="f5"/>
                  </a:moveTo>
                  <a:lnTo>
                    <a:pt x="f12" y="f11"/>
                  </a:lnTo>
                </a:path>
              </a:pathLst>
            </a:custGeom>
            <a:noFill/>
            <a:ln w="12701" cap="flat">
              <a:solidFill>
                <a:schemeClr val="bg2"/>
              </a:solidFill>
              <a:prstDash val="solid"/>
              <a:miter/>
            </a:ln>
          </p:spPr>
          <p:txBody>
            <a:bodyPr vert="horz" wrap="non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050" b="0" i="0" u="none" strike="noStrike" kern="0" cap="none" spc="0" normalizeH="0" baseline="0" noProof="0">
                <a:ln>
                  <a:noFill/>
                </a:ln>
                <a:solidFill>
                  <a:srgbClr val="353535"/>
                </a:solidFill>
                <a:effectLst/>
                <a:uLnTx/>
                <a:uFillTx/>
                <a:latin typeface="Segoe UI Semilight"/>
                <a:ea typeface="+mn-ea"/>
                <a:cs typeface="+mn-cs"/>
              </a:endParaRPr>
            </a:p>
          </p:txBody>
        </p:sp>
      </p:grpSp>
      <p:grpSp>
        <p:nvGrpSpPr>
          <p:cNvPr id="303" name="Group 302">
            <a:extLst>
              <a:ext uri="{FF2B5EF4-FFF2-40B4-BE49-F238E27FC236}">
                <a16:creationId xmlns:a16="http://schemas.microsoft.com/office/drawing/2014/main" id="{FC6171BE-1B65-4BEB-94A6-615B67843920}"/>
              </a:ext>
            </a:extLst>
          </p:cNvPr>
          <p:cNvGrpSpPr>
            <a:grpSpLocks noChangeAspect="1"/>
          </p:cNvGrpSpPr>
          <p:nvPr/>
        </p:nvGrpSpPr>
        <p:grpSpPr>
          <a:xfrm>
            <a:off x="7009092" y="1259881"/>
            <a:ext cx="457200" cy="457200"/>
            <a:chOff x="7696935" y="1899619"/>
            <a:chExt cx="1120531" cy="1120531"/>
          </a:xfrm>
        </p:grpSpPr>
        <p:sp>
          <p:nvSpPr>
            <p:cNvPr id="304" name="Oval 308">
              <a:extLst>
                <a:ext uri="{FF2B5EF4-FFF2-40B4-BE49-F238E27FC236}">
                  <a16:creationId xmlns:a16="http://schemas.microsoft.com/office/drawing/2014/main" id="{101A9134-E7B5-471D-8CF9-5F3F16C7252B}"/>
                </a:ext>
              </a:extLst>
            </p:cNvPr>
            <p:cNvSpPr/>
            <p:nvPr/>
          </p:nvSpPr>
          <p:spPr>
            <a:xfrm>
              <a:off x="7696935" y="1899619"/>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305" name="Graphic 304" descr="Open Folder">
              <a:extLst>
                <a:ext uri="{FF2B5EF4-FFF2-40B4-BE49-F238E27FC236}">
                  <a16:creationId xmlns:a16="http://schemas.microsoft.com/office/drawing/2014/main" id="{D3D26AFE-F2E8-4D64-92BB-F0685E2262E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998287" y="2188238"/>
              <a:ext cx="550187" cy="550187"/>
            </a:xfrm>
            <a:prstGeom prst="rect">
              <a:avLst/>
            </a:prstGeom>
          </p:spPr>
        </p:pic>
      </p:grpSp>
      <p:grpSp>
        <p:nvGrpSpPr>
          <p:cNvPr id="320" name="Group 319">
            <a:extLst>
              <a:ext uri="{FF2B5EF4-FFF2-40B4-BE49-F238E27FC236}">
                <a16:creationId xmlns:a16="http://schemas.microsoft.com/office/drawing/2014/main" id="{4EC233E4-8F14-4692-8823-9787765BCAAF}"/>
              </a:ext>
            </a:extLst>
          </p:cNvPr>
          <p:cNvGrpSpPr>
            <a:grpSpLocks noChangeAspect="1"/>
          </p:cNvGrpSpPr>
          <p:nvPr/>
        </p:nvGrpSpPr>
        <p:grpSpPr>
          <a:xfrm>
            <a:off x="9049271" y="1795478"/>
            <a:ext cx="457200" cy="457200"/>
            <a:chOff x="8163468" y="1926837"/>
            <a:chExt cx="1120531" cy="1120531"/>
          </a:xfrm>
        </p:grpSpPr>
        <p:sp>
          <p:nvSpPr>
            <p:cNvPr id="321" name="Oval 246">
              <a:extLst>
                <a:ext uri="{FF2B5EF4-FFF2-40B4-BE49-F238E27FC236}">
                  <a16:creationId xmlns:a16="http://schemas.microsoft.com/office/drawing/2014/main" id="{4E26E56D-C876-4DEA-89FA-C93749251796}"/>
                </a:ext>
              </a:extLst>
            </p:cNvPr>
            <p:cNvSpPr/>
            <p:nvPr/>
          </p:nvSpPr>
          <p:spPr>
            <a:xfrm>
              <a:off x="8163468" y="1926837"/>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AEAEA"/>
            </a:solidFill>
            <a:ln cap="flat">
              <a:noFill/>
              <a:prstDash val="solid"/>
            </a:ln>
          </p:spPr>
          <p:txBody>
            <a:bodyPr vert="horz" wrap="square" lIns="0" tIns="45717" rIns="0" bIns="45717" anchor="ctr" anchorCtr="1" compatLnSpc="1">
              <a:noAutofit/>
            </a:bodyPr>
            <a:lstStyle/>
            <a:p>
              <a:pPr marL="0" marR="0" lvl="0" indent="0" algn="ctr" defTabSz="9139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961" b="0" i="0" u="none" strike="noStrike" kern="0" cap="none" spc="0" normalizeH="0" baseline="0" noProof="0">
                <a:ln>
                  <a:noFill/>
                </a:ln>
                <a:solidFill>
                  <a:srgbClr val="000000"/>
                </a:solidFill>
                <a:effectLst/>
                <a:uLnTx/>
                <a:uFillTx/>
                <a:latin typeface="Segoe UI Semilight"/>
                <a:ea typeface="+mn-ea"/>
                <a:cs typeface="+mn-cs"/>
              </a:endParaRPr>
            </a:p>
          </p:txBody>
        </p:sp>
        <p:pic>
          <p:nvPicPr>
            <p:cNvPr id="322" name="Picture 321" descr="A picture containing vector graphics&#10;&#10;Description generated with high confidence">
              <a:extLst>
                <a:ext uri="{FF2B5EF4-FFF2-40B4-BE49-F238E27FC236}">
                  <a16:creationId xmlns:a16="http://schemas.microsoft.com/office/drawing/2014/main" id="{8C81C609-8E08-44B4-840D-3A26FD93D5EF}"/>
                </a:ext>
              </a:extLst>
            </p:cNvPr>
            <p:cNvPicPr>
              <a:picLocks noChangeAspect="1"/>
            </p:cNvPicPr>
            <p:nvPr/>
          </p:nvPicPr>
          <p:blipFill rotWithShape="1">
            <a:blip r:embed="rId12" cstate="hqprint">
              <a:extLst>
                <a:ext uri="{28A0092B-C50C-407E-A947-70E740481C1C}">
                  <a14:useLocalDpi xmlns:a14="http://schemas.microsoft.com/office/drawing/2010/main" val="0"/>
                </a:ext>
              </a:extLst>
            </a:blip>
            <a:srcRect/>
            <a:stretch/>
          </p:blipFill>
          <p:spPr>
            <a:xfrm>
              <a:off x="8225505" y="1988874"/>
              <a:ext cx="996455" cy="996455"/>
            </a:xfrm>
            <a:prstGeom prst="ellipse">
              <a:avLst/>
            </a:prstGeom>
            <a:solidFill>
              <a:schemeClr val="bg1"/>
            </a:solidFill>
            <a:ln w="50800" cap="flat">
              <a:solidFill>
                <a:schemeClr val="bg1">
                  <a:lumMod val="90000"/>
                </a:schemeClr>
              </a:solidFill>
              <a:prstDash val="solid"/>
            </a:ln>
          </p:spPr>
        </p:pic>
      </p:grpSp>
      <p:grpSp>
        <p:nvGrpSpPr>
          <p:cNvPr id="323" name="Group 322">
            <a:extLst>
              <a:ext uri="{FF2B5EF4-FFF2-40B4-BE49-F238E27FC236}">
                <a16:creationId xmlns:a16="http://schemas.microsoft.com/office/drawing/2014/main" id="{5945BF09-5AD8-4836-BED3-A953FE3B4609}"/>
              </a:ext>
            </a:extLst>
          </p:cNvPr>
          <p:cNvGrpSpPr>
            <a:grpSpLocks noChangeAspect="1"/>
          </p:cNvGrpSpPr>
          <p:nvPr/>
        </p:nvGrpSpPr>
        <p:grpSpPr>
          <a:xfrm>
            <a:off x="7965013" y="1592190"/>
            <a:ext cx="457200" cy="457200"/>
            <a:chOff x="5197976" y="525447"/>
            <a:chExt cx="1120531" cy="1120531"/>
          </a:xfrm>
        </p:grpSpPr>
        <p:sp>
          <p:nvSpPr>
            <p:cNvPr id="324" name="Freeform 5">
              <a:extLst>
                <a:ext uri="{FF2B5EF4-FFF2-40B4-BE49-F238E27FC236}">
                  <a16:creationId xmlns:a16="http://schemas.microsoft.com/office/drawing/2014/main" id="{79A229BB-4373-4B61-8F9B-3EB47C319880}"/>
                </a:ext>
              </a:extLst>
            </p:cNvPr>
            <p:cNvSpPr/>
            <p:nvPr/>
          </p:nvSpPr>
          <p:spPr>
            <a:xfrm>
              <a:off x="5197976" y="525447"/>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474" name="Picture 473">
              <a:extLst>
                <a:ext uri="{FF2B5EF4-FFF2-40B4-BE49-F238E27FC236}">
                  <a16:creationId xmlns:a16="http://schemas.microsoft.com/office/drawing/2014/main" id="{71930856-D388-4CFE-BD6F-59D8C9EF7664}"/>
                </a:ext>
              </a:extLst>
            </p:cNvPr>
            <p:cNvPicPr>
              <a:picLocks noChangeAspect="1"/>
            </p:cNvPicPr>
            <p:nvPr/>
          </p:nvPicPr>
          <p:blipFill>
            <a:blip r:embed="rId13"/>
            <a:stretch>
              <a:fillRect/>
            </a:stretch>
          </p:blipFill>
          <p:spPr>
            <a:xfrm>
              <a:off x="5505235" y="826815"/>
              <a:ext cx="506012" cy="524301"/>
            </a:xfrm>
            <a:prstGeom prst="rect">
              <a:avLst/>
            </a:prstGeom>
          </p:spPr>
        </p:pic>
      </p:grpSp>
      <p:grpSp>
        <p:nvGrpSpPr>
          <p:cNvPr id="475" name="Group 474">
            <a:extLst>
              <a:ext uri="{FF2B5EF4-FFF2-40B4-BE49-F238E27FC236}">
                <a16:creationId xmlns:a16="http://schemas.microsoft.com/office/drawing/2014/main" id="{E096DC25-AD85-46B8-995B-C672D2A55695}"/>
              </a:ext>
            </a:extLst>
          </p:cNvPr>
          <p:cNvGrpSpPr>
            <a:grpSpLocks noChangeAspect="1"/>
          </p:cNvGrpSpPr>
          <p:nvPr/>
        </p:nvGrpSpPr>
        <p:grpSpPr>
          <a:xfrm>
            <a:off x="10129204" y="2459921"/>
            <a:ext cx="457200" cy="457200"/>
            <a:chOff x="4563514" y="711137"/>
            <a:chExt cx="1120531" cy="1120531"/>
          </a:xfrm>
        </p:grpSpPr>
        <p:sp>
          <p:nvSpPr>
            <p:cNvPr id="476" name="Freeform 5">
              <a:extLst>
                <a:ext uri="{FF2B5EF4-FFF2-40B4-BE49-F238E27FC236}">
                  <a16:creationId xmlns:a16="http://schemas.microsoft.com/office/drawing/2014/main" id="{6A3F739F-45F3-47C0-BF00-4B35AB0360AA}"/>
                </a:ext>
              </a:extLst>
            </p:cNvPr>
            <p:cNvSpPr/>
            <p:nvPr/>
          </p:nvSpPr>
          <p:spPr>
            <a:xfrm>
              <a:off x="4563514" y="711137"/>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477" name="Picture 476">
              <a:extLst>
                <a:ext uri="{FF2B5EF4-FFF2-40B4-BE49-F238E27FC236}">
                  <a16:creationId xmlns:a16="http://schemas.microsoft.com/office/drawing/2014/main" id="{D6C8A8F4-C097-498C-9461-689AAB053F44}"/>
                </a:ext>
              </a:extLst>
            </p:cNvPr>
            <p:cNvPicPr>
              <a:picLocks noChangeAspect="1"/>
            </p:cNvPicPr>
            <p:nvPr/>
          </p:nvPicPr>
          <p:blipFill>
            <a:blip r:embed="rId14"/>
            <a:stretch>
              <a:fillRect/>
            </a:stretch>
          </p:blipFill>
          <p:spPr>
            <a:xfrm>
              <a:off x="4847899" y="985536"/>
              <a:ext cx="557748" cy="557748"/>
            </a:xfrm>
            <a:prstGeom prst="rect">
              <a:avLst/>
            </a:prstGeom>
          </p:spPr>
        </p:pic>
      </p:grpSp>
      <p:grpSp>
        <p:nvGrpSpPr>
          <p:cNvPr id="485" name="Group 484">
            <a:extLst>
              <a:ext uri="{FF2B5EF4-FFF2-40B4-BE49-F238E27FC236}">
                <a16:creationId xmlns:a16="http://schemas.microsoft.com/office/drawing/2014/main" id="{6FF0C637-495E-4AF7-9F09-4EE0AB8ABA57}"/>
              </a:ext>
            </a:extLst>
          </p:cNvPr>
          <p:cNvGrpSpPr>
            <a:grpSpLocks noChangeAspect="1"/>
          </p:cNvGrpSpPr>
          <p:nvPr/>
        </p:nvGrpSpPr>
        <p:grpSpPr>
          <a:xfrm>
            <a:off x="7048142" y="5137484"/>
            <a:ext cx="457200" cy="457200"/>
            <a:chOff x="5681013" y="4154677"/>
            <a:chExt cx="1120531" cy="1120531"/>
          </a:xfrm>
        </p:grpSpPr>
        <p:sp>
          <p:nvSpPr>
            <p:cNvPr id="486" name="Oval 308">
              <a:extLst>
                <a:ext uri="{FF2B5EF4-FFF2-40B4-BE49-F238E27FC236}">
                  <a16:creationId xmlns:a16="http://schemas.microsoft.com/office/drawing/2014/main" id="{E2A3BE27-00B1-42CD-98C0-CA037891AA61}"/>
                </a:ext>
              </a:extLst>
            </p:cNvPr>
            <p:cNvSpPr/>
            <p:nvPr/>
          </p:nvSpPr>
          <p:spPr>
            <a:xfrm>
              <a:off x="5681013" y="4154677"/>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487" name="Picture 486" descr="A close up of a sign&#10;&#10;Description generated with very high confidence">
              <a:extLst>
                <a:ext uri="{FF2B5EF4-FFF2-40B4-BE49-F238E27FC236}">
                  <a16:creationId xmlns:a16="http://schemas.microsoft.com/office/drawing/2014/main" id="{C0AF7541-18A7-4ECE-87C6-793ACCF1FDDD}"/>
                </a:ext>
              </a:extLst>
            </p:cNvPr>
            <p:cNvPicPr>
              <a:picLocks noChangeAspect="1"/>
            </p:cNvPicPr>
            <p:nvPr/>
          </p:nvPicPr>
          <p:blipFill>
            <a:blip r:embed="rId15" cstate="hqprint">
              <a:extLst>
                <a:ext uri="{BEBA8EAE-BF5A-486C-A8C5-ECC9F3942E4B}">
                  <a14:imgProps xmlns:a14="http://schemas.microsoft.com/office/drawing/2010/main">
                    <a14:imgLayer r:embed="rId16">
                      <a14:imgEffect>
                        <a14:brightnessContrast bright="-43000"/>
                      </a14:imgEffect>
                    </a14:imgLayer>
                  </a14:imgProps>
                </a:ext>
                <a:ext uri="{28A0092B-C50C-407E-A947-70E740481C1C}">
                  <a14:useLocalDpi xmlns:a14="http://schemas.microsoft.com/office/drawing/2010/main" val="0"/>
                </a:ext>
              </a:extLst>
            </a:blip>
            <a:stretch>
              <a:fillRect/>
            </a:stretch>
          </p:blipFill>
          <p:spPr>
            <a:xfrm>
              <a:off x="5928016" y="4414976"/>
              <a:ext cx="609878" cy="609878"/>
            </a:xfrm>
            <a:prstGeom prst="rect">
              <a:avLst/>
            </a:prstGeom>
          </p:spPr>
        </p:pic>
      </p:grpSp>
      <p:grpSp>
        <p:nvGrpSpPr>
          <p:cNvPr id="488" name="Group 245">
            <a:extLst>
              <a:ext uri="{FF2B5EF4-FFF2-40B4-BE49-F238E27FC236}">
                <a16:creationId xmlns:a16="http://schemas.microsoft.com/office/drawing/2014/main" id="{A114D750-0603-4454-B27F-7403A28D4A24}"/>
              </a:ext>
            </a:extLst>
          </p:cNvPr>
          <p:cNvGrpSpPr>
            <a:grpSpLocks noChangeAspect="1"/>
          </p:cNvGrpSpPr>
          <p:nvPr/>
        </p:nvGrpSpPr>
        <p:grpSpPr>
          <a:xfrm>
            <a:off x="5974370" y="4883626"/>
            <a:ext cx="457200" cy="457200"/>
            <a:chOff x="5740850" y="1896602"/>
            <a:chExt cx="1143000" cy="1143000"/>
          </a:xfrm>
        </p:grpSpPr>
        <p:sp>
          <p:nvSpPr>
            <p:cNvPr id="489" name="Oval 246">
              <a:extLst>
                <a:ext uri="{FF2B5EF4-FFF2-40B4-BE49-F238E27FC236}">
                  <a16:creationId xmlns:a16="http://schemas.microsoft.com/office/drawing/2014/main" id="{223EAE11-DE6B-45E3-B093-000F120243AD}"/>
                </a:ext>
              </a:extLst>
            </p:cNvPr>
            <p:cNvSpPr/>
            <p:nvPr/>
          </p:nvSpPr>
          <p:spPr>
            <a:xfrm>
              <a:off x="5740850" y="1896602"/>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490" name="Group 247">
              <a:extLst>
                <a:ext uri="{FF2B5EF4-FFF2-40B4-BE49-F238E27FC236}">
                  <a16:creationId xmlns:a16="http://schemas.microsoft.com/office/drawing/2014/main" id="{84D88ED0-B98C-4C69-B3D9-A2AC95A4DA59}"/>
                </a:ext>
              </a:extLst>
            </p:cNvPr>
            <p:cNvGrpSpPr/>
            <p:nvPr/>
          </p:nvGrpSpPr>
          <p:grpSpPr>
            <a:xfrm>
              <a:off x="6103007" y="2094844"/>
              <a:ext cx="418731" cy="746516"/>
              <a:chOff x="6103007" y="2094844"/>
              <a:chExt cx="418731" cy="746516"/>
            </a:xfrm>
          </p:grpSpPr>
          <p:grpSp>
            <p:nvGrpSpPr>
              <p:cNvPr id="491" name="Group 248">
                <a:extLst>
                  <a:ext uri="{FF2B5EF4-FFF2-40B4-BE49-F238E27FC236}">
                    <a16:creationId xmlns:a16="http://schemas.microsoft.com/office/drawing/2014/main" id="{4040BD72-746D-4105-A74D-A2A85D642B53}"/>
                  </a:ext>
                </a:extLst>
              </p:cNvPr>
              <p:cNvGrpSpPr/>
              <p:nvPr/>
            </p:nvGrpSpPr>
            <p:grpSpPr>
              <a:xfrm>
                <a:off x="6128948" y="2156548"/>
                <a:ext cx="366811" cy="675229"/>
                <a:chOff x="6128948" y="2156548"/>
                <a:chExt cx="366811" cy="675229"/>
              </a:xfrm>
            </p:grpSpPr>
            <p:sp>
              <p:nvSpPr>
                <p:cNvPr id="494" name="Rectangle 11">
                  <a:extLst>
                    <a:ext uri="{FF2B5EF4-FFF2-40B4-BE49-F238E27FC236}">
                      <a16:creationId xmlns:a16="http://schemas.microsoft.com/office/drawing/2014/main" id="{CAC9982B-7C9D-45AB-8720-79073EB468E7}"/>
                    </a:ext>
                  </a:extLst>
                </p:cNvPr>
                <p:cNvSpPr/>
                <p:nvPr/>
              </p:nvSpPr>
              <p:spPr>
                <a:xfrm>
                  <a:off x="6128948" y="2167777"/>
                  <a:ext cx="366811" cy="6640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495" name="Rectangle 12">
                  <a:extLst>
                    <a:ext uri="{FF2B5EF4-FFF2-40B4-BE49-F238E27FC236}">
                      <a16:creationId xmlns:a16="http://schemas.microsoft.com/office/drawing/2014/main" id="{F5AE1B38-3D64-4C97-9CCA-9DF6F2F66A93}"/>
                    </a:ext>
                  </a:extLst>
                </p:cNvPr>
                <p:cNvSpPr/>
                <p:nvPr/>
              </p:nvSpPr>
              <p:spPr>
                <a:xfrm>
                  <a:off x="6128948" y="2156548"/>
                  <a:ext cx="366811" cy="585508"/>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496" name="Freeform 17">
                  <a:extLst>
                    <a:ext uri="{FF2B5EF4-FFF2-40B4-BE49-F238E27FC236}">
                      <a16:creationId xmlns:a16="http://schemas.microsoft.com/office/drawing/2014/main" id="{BF5F2ADB-F706-4771-B374-3E070303AE69}"/>
                    </a:ext>
                  </a:extLst>
                </p:cNvPr>
                <p:cNvSpPr/>
                <p:nvPr/>
              </p:nvSpPr>
              <p:spPr>
                <a:xfrm>
                  <a:off x="6128948" y="2156548"/>
                  <a:ext cx="215889" cy="585508"/>
                </a:xfrm>
                <a:custGeom>
                  <a:avLst/>
                  <a:gdLst>
                    <a:gd name="f0" fmla="val 10800000"/>
                    <a:gd name="f1" fmla="val 5400000"/>
                    <a:gd name="f2" fmla="val 180"/>
                    <a:gd name="f3" fmla="val w"/>
                    <a:gd name="f4" fmla="val h"/>
                    <a:gd name="f5" fmla="val 0"/>
                    <a:gd name="f6" fmla="val 206"/>
                    <a:gd name="f7" fmla="val 589"/>
                    <a:gd name="f8" fmla="val 116"/>
                    <a:gd name="f9" fmla="+- 0 0 -90"/>
                    <a:gd name="f10" fmla="*/ f3 1 206"/>
                    <a:gd name="f11" fmla="*/ f4 1 589"/>
                    <a:gd name="f12" fmla="val f5"/>
                    <a:gd name="f13" fmla="val f6"/>
                    <a:gd name="f14" fmla="val f7"/>
                    <a:gd name="f15" fmla="*/ f9 f0 1"/>
                    <a:gd name="f16" fmla="+- f14 0 f12"/>
                    <a:gd name="f17" fmla="+- f13 0 f12"/>
                    <a:gd name="f18" fmla="*/ f15 1 f2"/>
                    <a:gd name="f19" fmla="*/ f17 1 206"/>
                    <a:gd name="f20" fmla="*/ f16 1 589"/>
                    <a:gd name="f21" fmla="*/ 206 f17 1"/>
                    <a:gd name="f22" fmla="*/ 0 f16 1"/>
                    <a:gd name="f23" fmla="*/ 0 f17 1"/>
                    <a:gd name="f24" fmla="*/ 589 f16 1"/>
                    <a:gd name="f25" fmla="*/ 116 f17 1"/>
                    <a:gd name="f26" fmla="+- f18 0 f1"/>
                    <a:gd name="f27" fmla="*/ f21 1 206"/>
                    <a:gd name="f28" fmla="*/ f22 1 589"/>
                    <a:gd name="f29" fmla="*/ f23 1 206"/>
                    <a:gd name="f30" fmla="*/ f24 1 589"/>
                    <a:gd name="f31" fmla="*/ f25 1 206"/>
                    <a:gd name="f32" fmla="*/ 0 1 f19"/>
                    <a:gd name="f33" fmla="*/ f13 1 f19"/>
                    <a:gd name="f34" fmla="*/ 0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6"/>
                    </a:cxn>
                    <a:cxn ang="f26">
                      <a:pos x="f47" y="f48"/>
                    </a:cxn>
                    <a:cxn ang="f26">
                      <a:pos x="f49" y="f48"/>
                    </a:cxn>
                    <a:cxn ang="f26">
                      <a:pos x="f45" y="f46"/>
                    </a:cxn>
                  </a:cxnLst>
                  <a:rect l="f41" t="f44" r="f42" b="f43"/>
                  <a:pathLst>
                    <a:path w="206" h="589">
                      <a:moveTo>
                        <a:pt x="f6" y="f5"/>
                      </a:moveTo>
                      <a:lnTo>
                        <a:pt x="f5" y="f5"/>
                      </a:lnTo>
                      <a:lnTo>
                        <a:pt x="f5" y="f7"/>
                      </a:lnTo>
                      <a:lnTo>
                        <a:pt x="f8" y="f7"/>
                      </a:lnTo>
                      <a:lnTo>
                        <a:pt x="f6" y="f5"/>
                      </a:lnTo>
                    </a:path>
                  </a:pathLst>
                </a:cu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sp>
            <p:nvSpPr>
              <p:cNvPr id="492" name="Freeform 464">
                <a:extLst>
                  <a:ext uri="{FF2B5EF4-FFF2-40B4-BE49-F238E27FC236}">
                    <a16:creationId xmlns:a16="http://schemas.microsoft.com/office/drawing/2014/main" id="{F08388AB-8FE1-46FB-901E-BD3EA91A0C18}"/>
                  </a:ext>
                </a:extLst>
              </p:cNvPr>
              <p:cNvSpPr/>
              <p:nvPr/>
            </p:nvSpPr>
            <p:spPr>
              <a:xfrm>
                <a:off x="6103007" y="2094844"/>
                <a:ext cx="418731" cy="746516"/>
              </a:xfrm>
              <a:custGeom>
                <a:avLst/>
                <a:gdLst>
                  <a:gd name="f0" fmla="val 10800000"/>
                  <a:gd name="f1" fmla="val 5400000"/>
                  <a:gd name="f2" fmla="val 180"/>
                  <a:gd name="f3" fmla="val w"/>
                  <a:gd name="f4" fmla="val h"/>
                  <a:gd name="f5" fmla="val 0"/>
                  <a:gd name="f6" fmla="val 869066"/>
                  <a:gd name="f7" fmla="val 1549372"/>
                  <a:gd name="f8" fmla="val 434533"/>
                  <a:gd name="f9" fmla="val 1384058"/>
                  <a:gd name="f10" fmla="val 399182"/>
                  <a:gd name="f11" fmla="val 370525"/>
                  <a:gd name="f12" fmla="val 1412715"/>
                  <a:gd name="f13" fmla="val 1448066"/>
                  <a:gd name="f14" fmla="val 1483417"/>
                  <a:gd name="f15" fmla="val 1512074"/>
                  <a:gd name="f16" fmla="val 469884"/>
                  <a:gd name="f17" fmla="val 498541"/>
                  <a:gd name="f18" fmla="val 81603"/>
                  <a:gd name="f19" fmla="val 251558"/>
                  <a:gd name="f20" fmla="val 1343379"/>
                  <a:gd name="f21" fmla="val 787464"/>
                  <a:gd name="f22" fmla="val 144847"/>
                  <a:gd name="f23" fmla="val 724219"/>
                  <a:gd name="f24" fmla="val 804216"/>
                  <a:gd name="f25" fmla="val 64850"/>
                  <a:gd name="f26" fmla="val 1404525"/>
                  <a:gd name="f27" fmla="val 1484522"/>
                  <a:gd name="f28" fmla="+- 0 0 -90"/>
                  <a:gd name="f29" fmla="*/ f3 1 869066"/>
                  <a:gd name="f30" fmla="*/ f4 1 1549372"/>
                  <a:gd name="f31" fmla="val f5"/>
                  <a:gd name="f32" fmla="val f6"/>
                  <a:gd name="f33" fmla="val f7"/>
                  <a:gd name="f34" fmla="*/ f28 f0 1"/>
                  <a:gd name="f35" fmla="+- f33 0 f31"/>
                  <a:gd name="f36" fmla="+- f32 0 f31"/>
                  <a:gd name="f37" fmla="*/ f34 1 f2"/>
                  <a:gd name="f38" fmla="*/ f36 1 869066"/>
                  <a:gd name="f39" fmla="*/ f35 1 1549372"/>
                  <a:gd name="f40" fmla="*/ 434533 f36 1"/>
                  <a:gd name="f41" fmla="*/ 1384058 f35 1"/>
                  <a:gd name="f42" fmla="*/ 370525 f36 1"/>
                  <a:gd name="f43" fmla="*/ 1448066 f35 1"/>
                  <a:gd name="f44" fmla="*/ 1512074 f35 1"/>
                  <a:gd name="f45" fmla="*/ 498541 f36 1"/>
                  <a:gd name="f46" fmla="*/ 81603 f36 1"/>
                  <a:gd name="f47" fmla="*/ 251558 f35 1"/>
                  <a:gd name="f48" fmla="*/ 1343379 f35 1"/>
                  <a:gd name="f49" fmla="*/ 787464 f36 1"/>
                  <a:gd name="f50" fmla="*/ 144847 f36 1"/>
                  <a:gd name="f51" fmla="*/ 0 f35 1"/>
                  <a:gd name="f52" fmla="*/ 724219 f36 1"/>
                  <a:gd name="f53" fmla="*/ 869066 f36 1"/>
                  <a:gd name="f54" fmla="*/ 144847 f35 1"/>
                  <a:gd name="f55" fmla="*/ 1404525 f35 1"/>
                  <a:gd name="f56" fmla="*/ 1549372 f35 1"/>
                  <a:gd name="f57" fmla="*/ 0 f36 1"/>
                  <a:gd name="f58" fmla="+- f37 0 f1"/>
                  <a:gd name="f59" fmla="*/ f40 1 869066"/>
                  <a:gd name="f60" fmla="*/ f41 1 1549372"/>
                  <a:gd name="f61" fmla="*/ f42 1 869066"/>
                  <a:gd name="f62" fmla="*/ f43 1 1549372"/>
                  <a:gd name="f63" fmla="*/ f44 1 1549372"/>
                  <a:gd name="f64" fmla="*/ f45 1 869066"/>
                  <a:gd name="f65" fmla="*/ f46 1 869066"/>
                  <a:gd name="f66" fmla="*/ f47 1 1549372"/>
                  <a:gd name="f67" fmla="*/ f48 1 1549372"/>
                  <a:gd name="f68" fmla="*/ f49 1 869066"/>
                  <a:gd name="f69" fmla="*/ f50 1 869066"/>
                  <a:gd name="f70" fmla="*/ f51 1 1549372"/>
                  <a:gd name="f71" fmla="*/ f52 1 869066"/>
                  <a:gd name="f72" fmla="*/ f53 1 869066"/>
                  <a:gd name="f73" fmla="*/ f54 1 1549372"/>
                  <a:gd name="f74" fmla="*/ f55 1 1549372"/>
                  <a:gd name="f75" fmla="*/ f56 1 1549372"/>
                  <a:gd name="f76" fmla="*/ f57 1 869066"/>
                  <a:gd name="f77" fmla="*/ f31 1 f38"/>
                  <a:gd name="f78" fmla="*/ f32 1 f38"/>
                  <a:gd name="f79" fmla="*/ f31 1 f39"/>
                  <a:gd name="f80" fmla="*/ f33 1 f39"/>
                  <a:gd name="f81" fmla="*/ f59 1 f38"/>
                  <a:gd name="f82" fmla="*/ f60 1 f39"/>
                  <a:gd name="f83" fmla="*/ f61 1 f38"/>
                  <a:gd name="f84" fmla="*/ f62 1 f39"/>
                  <a:gd name="f85" fmla="*/ f63 1 f39"/>
                  <a:gd name="f86" fmla="*/ f64 1 f38"/>
                  <a:gd name="f87" fmla="*/ f65 1 f38"/>
                  <a:gd name="f88" fmla="*/ f66 1 f39"/>
                  <a:gd name="f89" fmla="*/ f67 1 f39"/>
                  <a:gd name="f90" fmla="*/ f68 1 f38"/>
                  <a:gd name="f91" fmla="*/ f69 1 f38"/>
                  <a:gd name="f92" fmla="*/ f70 1 f39"/>
                  <a:gd name="f93" fmla="*/ f71 1 f38"/>
                  <a:gd name="f94" fmla="*/ f72 1 f38"/>
                  <a:gd name="f95" fmla="*/ f73 1 f39"/>
                  <a:gd name="f96" fmla="*/ f74 1 f39"/>
                  <a:gd name="f97" fmla="*/ f75 1 f39"/>
                  <a:gd name="f98" fmla="*/ f76 1 f38"/>
                  <a:gd name="f99" fmla="*/ f77 f29 1"/>
                  <a:gd name="f100" fmla="*/ f78 f29 1"/>
                  <a:gd name="f101" fmla="*/ f80 f30 1"/>
                  <a:gd name="f102" fmla="*/ f79 f30 1"/>
                  <a:gd name="f103" fmla="*/ f81 f29 1"/>
                  <a:gd name="f104" fmla="*/ f82 f30 1"/>
                  <a:gd name="f105" fmla="*/ f83 f29 1"/>
                  <a:gd name="f106" fmla="*/ f84 f30 1"/>
                  <a:gd name="f107" fmla="*/ f85 f30 1"/>
                  <a:gd name="f108" fmla="*/ f86 f29 1"/>
                  <a:gd name="f109" fmla="*/ f87 f29 1"/>
                  <a:gd name="f110" fmla="*/ f88 f30 1"/>
                  <a:gd name="f111" fmla="*/ f89 f30 1"/>
                  <a:gd name="f112" fmla="*/ f90 f29 1"/>
                  <a:gd name="f113" fmla="*/ f91 f29 1"/>
                  <a:gd name="f114" fmla="*/ f92 f30 1"/>
                  <a:gd name="f115" fmla="*/ f93 f29 1"/>
                  <a:gd name="f116" fmla="*/ f94 f29 1"/>
                  <a:gd name="f117" fmla="*/ f95 f30 1"/>
                  <a:gd name="f118" fmla="*/ f96 f30 1"/>
                  <a:gd name="f119" fmla="*/ f97 f30 1"/>
                  <a:gd name="f120" fmla="*/ f98 f29 1"/>
                </a:gdLst>
                <a:ahLst/>
                <a:cxnLst>
                  <a:cxn ang="3cd4">
                    <a:pos x="hc" y="t"/>
                  </a:cxn>
                  <a:cxn ang="0">
                    <a:pos x="r" y="vc"/>
                  </a:cxn>
                  <a:cxn ang="cd4">
                    <a:pos x="hc" y="b"/>
                  </a:cxn>
                  <a:cxn ang="cd2">
                    <a:pos x="l" y="vc"/>
                  </a:cxn>
                  <a:cxn ang="f58">
                    <a:pos x="f103" y="f104"/>
                  </a:cxn>
                  <a:cxn ang="f58">
                    <a:pos x="f105" y="f106"/>
                  </a:cxn>
                  <a:cxn ang="f58">
                    <a:pos x="f103" y="f107"/>
                  </a:cxn>
                  <a:cxn ang="f58">
                    <a:pos x="f108" y="f106"/>
                  </a:cxn>
                  <a:cxn ang="f58">
                    <a:pos x="f103" y="f104"/>
                  </a:cxn>
                  <a:cxn ang="f58">
                    <a:pos x="f109" y="f110"/>
                  </a:cxn>
                  <a:cxn ang="f58">
                    <a:pos x="f109" y="f111"/>
                  </a:cxn>
                  <a:cxn ang="f58">
                    <a:pos x="f112" y="f111"/>
                  </a:cxn>
                  <a:cxn ang="f58">
                    <a:pos x="f112" y="f110"/>
                  </a:cxn>
                  <a:cxn ang="f58">
                    <a:pos x="f113" y="f114"/>
                  </a:cxn>
                  <a:cxn ang="f58">
                    <a:pos x="f115" y="f114"/>
                  </a:cxn>
                  <a:cxn ang="f58">
                    <a:pos x="f116" y="f117"/>
                  </a:cxn>
                  <a:cxn ang="f58">
                    <a:pos x="f116" y="f118"/>
                  </a:cxn>
                  <a:cxn ang="f58">
                    <a:pos x="f115" y="f119"/>
                  </a:cxn>
                  <a:cxn ang="f58">
                    <a:pos x="f113" y="f119"/>
                  </a:cxn>
                  <a:cxn ang="f58">
                    <a:pos x="f120" y="f118"/>
                  </a:cxn>
                  <a:cxn ang="f58">
                    <a:pos x="f120" y="f117"/>
                  </a:cxn>
                  <a:cxn ang="f58">
                    <a:pos x="f113" y="f114"/>
                  </a:cxn>
                </a:cxnLst>
                <a:rect l="f99" t="f102" r="f100" b="f101"/>
                <a:pathLst>
                  <a:path w="869066" h="1549372">
                    <a:moveTo>
                      <a:pt x="f8" y="f9"/>
                    </a:moveTo>
                    <a:cubicBezTo>
                      <a:pt x="f10" y="f9"/>
                      <a:pt x="f11" y="f12"/>
                      <a:pt x="f11" y="f13"/>
                    </a:cubicBezTo>
                    <a:cubicBezTo>
                      <a:pt x="f11" y="f14"/>
                      <a:pt x="f10" y="f15"/>
                      <a:pt x="f8" y="f15"/>
                    </a:cubicBezTo>
                    <a:cubicBezTo>
                      <a:pt x="f16" y="f15"/>
                      <a:pt x="f17" y="f14"/>
                      <a:pt x="f17" y="f13"/>
                    </a:cubicBezTo>
                    <a:cubicBezTo>
                      <a:pt x="f17" y="f12"/>
                      <a:pt x="f16" y="f9"/>
                      <a:pt x="f8" y="f9"/>
                    </a:cubicBezTo>
                    <a:close/>
                    <a:moveTo>
                      <a:pt x="f18" y="f19"/>
                    </a:moveTo>
                    <a:lnTo>
                      <a:pt x="f18" y="f20"/>
                    </a:lnTo>
                    <a:lnTo>
                      <a:pt x="f21" y="f20"/>
                    </a:lnTo>
                    <a:lnTo>
                      <a:pt x="f21" y="f19"/>
                    </a:lnTo>
                    <a:close/>
                    <a:moveTo>
                      <a:pt x="f22" y="f5"/>
                    </a:moveTo>
                    <a:lnTo>
                      <a:pt x="f23" y="f5"/>
                    </a:lnTo>
                    <a:cubicBezTo>
                      <a:pt x="f24" y="f5"/>
                      <a:pt x="f6" y="f25"/>
                      <a:pt x="f6" y="f22"/>
                    </a:cubicBezTo>
                    <a:lnTo>
                      <a:pt x="f6" y="f26"/>
                    </a:lnTo>
                    <a:cubicBezTo>
                      <a:pt x="f6" y="f27"/>
                      <a:pt x="f24" y="f7"/>
                      <a:pt x="f23" y="f7"/>
                    </a:cubicBezTo>
                    <a:lnTo>
                      <a:pt x="f22" y="f7"/>
                    </a:lnTo>
                    <a:cubicBezTo>
                      <a:pt x="f25" y="f7"/>
                      <a:pt x="f5" y="f27"/>
                      <a:pt x="f5" y="f26"/>
                    </a:cubicBezTo>
                    <a:lnTo>
                      <a:pt x="f5" y="f22"/>
                    </a:lnTo>
                    <a:cubicBezTo>
                      <a:pt x="f5" y="f25"/>
                      <a:pt x="f25" y="f5"/>
                      <a:pt x="f22" y="f5"/>
                    </a:cubicBezTo>
                    <a:close/>
                  </a:path>
                </a:pathLst>
              </a:custGeom>
              <a:solidFill>
                <a:srgbClr val="353535"/>
              </a:solidFill>
              <a:ln cap="flat">
                <a:noFill/>
                <a:prstDash val="solid"/>
              </a:ln>
            </p:spPr>
            <p:txBody>
              <a:bodyPr vert="horz" wrap="square" lIns="179285" tIns="143428" rIns="179285" bIns="143428" anchor="t" anchorCtr="1" compatLnSpc="1">
                <a:noAutofit/>
              </a:bodyPr>
              <a:lstStyle/>
              <a:p>
                <a:pPr marL="0" marR="0" lvl="0" indent="0" algn="ctr" defTabSz="914098"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353" b="0" i="0" u="none" strike="noStrike" kern="0" cap="none" spc="0" normalizeH="0" baseline="0" noProof="0">
                  <a:ln>
                    <a:noFill/>
                  </a:ln>
                  <a:solidFill>
                    <a:srgbClr val="000000"/>
                  </a:solidFill>
                  <a:effectLst/>
                  <a:uLnTx/>
                  <a:uFillTx/>
                  <a:latin typeface="Segoe UI"/>
                  <a:ea typeface="Segoe UI" pitchFamily="34"/>
                  <a:cs typeface="Segoe UI" pitchFamily="34"/>
                </a:endParaRPr>
              </a:p>
            </p:txBody>
          </p:sp>
          <p:pic>
            <p:nvPicPr>
              <p:cNvPr id="493" name="Picture 250">
                <a:extLst>
                  <a:ext uri="{FF2B5EF4-FFF2-40B4-BE49-F238E27FC236}">
                    <a16:creationId xmlns:a16="http://schemas.microsoft.com/office/drawing/2014/main" id="{D1E052F2-4D5E-4704-B588-D60D7453A269}"/>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6191658" y="2299844"/>
                <a:ext cx="241465" cy="296366"/>
              </a:xfrm>
              <a:prstGeom prst="rect">
                <a:avLst/>
              </a:prstGeom>
              <a:noFill/>
              <a:ln cap="flat">
                <a:noFill/>
              </a:ln>
            </p:spPr>
          </p:pic>
        </p:grpSp>
      </p:grpSp>
      <p:grpSp>
        <p:nvGrpSpPr>
          <p:cNvPr id="497" name="Group 496">
            <a:extLst>
              <a:ext uri="{FF2B5EF4-FFF2-40B4-BE49-F238E27FC236}">
                <a16:creationId xmlns:a16="http://schemas.microsoft.com/office/drawing/2014/main" id="{0AD61565-B56A-4DA6-9345-B91497CBCF31}"/>
              </a:ext>
            </a:extLst>
          </p:cNvPr>
          <p:cNvGrpSpPr>
            <a:grpSpLocks noChangeAspect="1"/>
          </p:cNvGrpSpPr>
          <p:nvPr/>
        </p:nvGrpSpPr>
        <p:grpSpPr>
          <a:xfrm>
            <a:off x="8643607" y="3284404"/>
            <a:ext cx="457200" cy="457200"/>
            <a:chOff x="7696935" y="3889140"/>
            <a:chExt cx="1120531" cy="1120531"/>
          </a:xfrm>
        </p:grpSpPr>
        <p:sp>
          <p:nvSpPr>
            <p:cNvPr id="498" name="Oval 308">
              <a:extLst>
                <a:ext uri="{FF2B5EF4-FFF2-40B4-BE49-F238E27FC236}">
                  <a16:creationId xmlns:a16="http://schemas.microsoft.com/office/drawing/2014/main" id="{0AAACCA1-7B8A-4357-A6D4-2DA6216ECF07}"/>
                </a:ext>
              </a:extLst>
            </p:cNvPr>
            <p:cNvSpPr/>
            <p:nvPr/>
          </p:nvSpPr>
          <p:spPr>
            <a:xfrm>
              <a:off x="7696935" y="3889140"/>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499" name="Picture 498" descr="A close up of a sign&#10;&#10;Description generated with very high confidence">
              <a:extLst>
                <a:ext uri="{FF2B5EF4-FFF2-40B4-BE49-F238E27FC236}">
                  <a16:creationId xmlns:a16="http://schemas.microsoft.com/office/drawing/2014/main" id="{2C6D5453-2FB0-412C-855E-75BB184B4053}"/>
                </a:ext>
              </a:extLst>
            </p:cNvPr>
            <p:cNvPicPr>
              <a:picLocks noChangeAspect="1"/>
            </p:cNvPicPr>
            <p:nvPr/>
          </p:nvPicPr>
          <p:blipFill>
            <a:blip r:embed="rId18" cstate="hqprint">
              <a:extLst>
                <a:ext uri="{BEBA8EAE-BF5A-486C-A8C5-ECC9F3942E4B}">
                  <a14:imgProps xmlns:a14="http://schemas.microsoft.com/office/drawing/2010/main">
                    <a14:imgLayer r:embed="rId19">
                      <a14:imgEffect>
                        <a14:brightnessContrast bright="-58000"/>
                      </a14:imgEffect>
                    </a14:imgLayer>
                  </a14:imgProps>
                </a:ext>
                <a:ext uri="{28A0092B-C50C-407E-A947-70E740481C1C}">
                  <a14:useLocalDpi xmlns:a14="http://schemas.microsoft.com/office/drawing/2010/main" val="0"/>
                </a:ext>
              </a:extLst>
            </a:blip>
            <a:stretch>
              <a:fillRect/>
            </a:stretch>
          </p:blipFill>
          <p:spPr>
            <a:xfrm>
              <a:off x="7977387" y="4204655"/>
              <a:ext cx="561255" cy="561255"/>
            </a:xfrm>
            <a:prstGeom prst="rect">
              <a:avLst/>
            </a:prstGeom>
          </p:spPr>
        </p:pic>
      </p:grpSp>
      <p:grpSp>
        <p:nvGrpSpPr>
          <p:cNvPr id="502" name="Group 501">
            <a:extLst>
              <a:ext uri="{FF2B5EF4-FFF2-40B4-BE49-F238E27FC236}">
                <a16:creationId xmlns:a16="http://schemas.microsoft.com/office/drawing/2014/main" id="{8599DD2E-5911-457F-AAE2-F7D11464144A}"/>
              </a:ext>
            </a:extLst>
          </p:cNvPr>
          <p:cNvGrpSpPr>
            <a:grpSpLocks noChangeAspect="1"/>
          </p:cNvGrpSpPr>
          <p:nvPr/>
        </p:nvGrpSpPr>
        <p:grpSpPr>
          <a:xfrm>
            <a:off x="11294965" y="3490023"/>
            <a:ext cx="457200" cy="457200"/>
            <a:chOff x="9080139" y="768034"/>
            <a:chExt cx="1120531" cy="1120531"/>
          </a:xfrm>
        </p:grpSpPr>
        <p:sp>
          <p:nvSpPr>
            <p:cNvPr id="503" name="Freeform 5">
              <a:extLst>
                <a:ext uri="{FF2B5EF4-FFF2-40B4-BE49-F238E27FC236}">
                  <a16:creationId xmlns:a16="http://schemas.microsoft.com/office/drawing/2014/main" id="{359AA87D-56B8-4847-A833-375A31F00BD3}"/>
                </a:ext>
              </a:extLst>
            </p:cNvPr>
            <p:cNvSpPr/>
            <p:nvPr/>
          </p:nvSpPr>
          <p:spPr>
            <a:xfrm>
              <a:off x="9080139" y="768034"/>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504" name="Picture 503">
              <a:extLst>
                <a:ext uri="{FF2B5EF4-FFF2-40B4-BE49-F238E27FC236}">
                  <a16:creationId xmlns:a16="http://schemas.microsoft.com/office/drawing/2014/main" id="{BD015DBA-F552-4132-A258-006506DCACE5}"/>
                </a:ext>
              </a:extLst>
            </p:cNvPr>
            <p:cNvPicPr>
              <a:picLocks noChangeAspect="1"/>
            </p:cNvPicPr>
            <p:nvPr/>
          </p:nvPicPr>
          <p:blipFill>
            <a:blip r:embed="rId20"/>
            <a:stretch>
              <a:fillRect/>
            </a:stretch>
          </p:blipFill>
          <p:spPr>
            <a:xfrm>
              <a:off x="9380556" y="991610"/>
              <a:ext cx="576949" cy="618078"/>
            </a:xfrm>
            <a:prstGeom prst="rect">
              <a:avLst/>
            </a:prstGeom>
          </p:spPr>
        </p:pic>
      </p:grpSp>
      <p:grpSp>
        <p:nvGrpSpPr>
          <p:cNvPr id="505" name="Group 8">
            <a:extLst>
              <a:ext uri="{FF2B5EF4-FFF2-40B4-BE49-F238E27FC236}">
                <a16:creationId xmlns:a16="http://schemas.microsoft.com/office/drawing/2014/main" id="{CDDDAEDD-DC1D-463A-AD25-5C574A8F4901}"/>
              </a:ext>
            </a:extLst>
          </p:cNvPr>
          <p:cNvGrpSpPr>
            <a:grpSpLocks noChangeAspect="1"/>
          </p:cNvGrpSpPr>
          <p:nvPr/>
        </p:nvGrpSpPr>
        <p:grpSpPr>
          <a:xfrm>
            <a:off x="10242966" y="3851211"/>
            <a:ext cx="457200" cy="457200"/>
            <a:chOff x="8785061" y="2988615"/>
            <a:chExt cx="1143000" cy="1143000"/>
          </a:xfrm>
        </p:grpSpPr>
        <p:grpSp>
          <p:nvGrpSpPr>
            <p:cNvPr id="506" name="Group 298">
              <a:extLst>
                <a:ext uri="{FF2B5EF4-FFF2-40B4-BE49-F238E27FC236}">
                  <a16:creationId xmlns:a16="http://schemas.microsoft.com/office/drawing/2014/main" id="{E2F55412-1FE4-4780-BAF6-317A503D64AF}"/>
                </a:ext>
              </a:extLst>
            </p:cNvPr>
            <p:cNvGrpSpPr/>
            <p:nvPr/>
          </p:nvGrpSpPr>
          <p:grpSpPr>
            <a:xfrm>
              <a:off x="8785061" y="2988615"/>
              <a:ext cx="1143000" cy="1143000"/>
              <a:chOff x="8785061" y="2988615"/>
              <a:chExt cx="1143000" cy="1143000"/>
            </a:xfrm>
          </p:grpSpPr>
          <p:sp>
            <p:nvSpPr>
              <p:cNvPr id="508" name="Oval 299">
                <a:extLst>
                  <a:ext uri="{FF2B5EF4-FFF2-40B4-BE49-F238E27FC236}">
                    <a16:creationId xmlns:a16="http://schemas.microsoft.com/office/drawing/2014/main" id="{40951FD6-295C-4442-8DE7-495AA2632A28}"/>
                  </a:ext>
                </a:extLst>
              </p:cNvPr>
              <p:cNvSpPr/>
              <p:nvPr/>
            </p:nvSpPr>
            <p:spPr>
              <a:xfrm>
                <a:off x="8785061" y="2988615"/>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sp>
            <p:nvSpPr>
              <p:cNvPr id="509" name="Freeform 7">
                <a:extLst>
                  <a:ext uri="{FF2B5EF4-FFF2-40B4-BE49-F238E27FC236}">
                    <a16:creationId xmlns:a16="http://schemas.microsoft.com/office/drawing/2014/main" id="{871AE876-D1BA-4124-8A93-67A63EE8B806}"/>
                  </a:ext>
                </a:extLst>
              </p:cNvPr>
              <p:cNvSpPr/>
              <p:nvPr/>
            </p:nvSpPr>
            <p:spPr>
              <a:xfrm>
                <a:off x="8958596" y="3309268"/>
                <a:ext cx="795948" cy="458717"/>
              </a:xfrm>
              <a:custGeom>
                <a:avLst>
                  <a:gd name="f0" fmla="val 1586"/>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pic>
          <p:nvPicPr>
            <p:cNvPr id="507" name="Picture 5">
              <a:extLst>
                <a:ext uri="{FF2B5EF4-FFF2-40B4-BE49-F238E27FC236}">
                  <a16:creationId xmlns:a16="http://schemas.microsoft.com/office/drawing/2014/main" id="{69F4A68B-70E0-423C-B76F-B8055543CC81}"/>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8931959" y="3309268"/>
              <a:ext cx="849212" cy="553422"/>
            </a:xfrm>
            <a:prstGeom prst="rect">
              <a:avLst/>
            </a:prstGeom>
            <a:noFill/>
            <a:ln cap="flat">
              <a:noFill/>
            </a:ln>
          </p:spPr>
        </p:pic>
      </p:grpSp>
      <p:grpSp>
        <p:nvGrpSpPr>
          <p:cNvPr id="297" name="Group 296">
            <a:extLst>
              <a:ext uri="{FF2B5EF4-FFF2-40B4-BE49-F238E27FC236}">
                <a16:creationId xmlns:a16="http://schemas.microsoft.com/office/drawing/2014/main" id="{B43C8113-4354-45C0-A685-CC3AAFB5D132}"/>
              </a:ext>
            </a:extLst>
          </p:cNvPr>
          <p:cNvGrpSpPr>
            <a:grpSpLocks noChangeAspect="1"/>
          </p:cNvGrpSpPr>
          <p:nvPr/>
        </p:nvGrpSpPr>
        <p:grpSpPr>
          <a:xfrm>
            <a:off x="4999273" y="5436445"/>
            <a:ext cx="457200" cy="457200"/>
            <a:chOff x="3654095" y="3891444"/>
            <a:chExt cx="1120531" cy="1120531"/>
          </a:xfrm>
        </p:grpSpPr>
        <p:sp>
          <p:nvSpPr>
            <p:cNvPr id="298" name="Oval 308">
              <a:extLst>
                <a:ext uri="{FF2B5EF4-FFF2-40B4-BE49-F238E27FC236}">
                  <a16:creationId xmlns:a16="http://schemas.microsoft.com/office/drawing/2014/main" id="{C4E6E22E-0BEE-4CF9-8F04-2B3076DAAF23}"/>
                </a:ext>
              </a:extLst>
            </p:cNvPr>
            <p:cNvSpPr/>
            <p:nvPr/>
          </p:nvSpPr>
          <p:spPr>
            <a:xfrm>
              <a:off x="3654095" y="3891444"/>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sp>
          <p:nvSpPr>
            <p:cNvPr id="299" name="mail">
              <a:extLst>
                <a:ext uri="{FF2B5EF4-FFF2-40B4-BE49-F238E27FC236}">
                  <a16:creationId xmlns:a16="http://schemas.microsoft.com/office/drawing/2014/main" id="{BF5B7219-3622-4518-91BB-85B41EC226F1}"/>
                </a:ext>
              </a:extLst>
            </p:cNvPr>
            <p:cNvSpPr/>
            <p:nvPr/>
          </p:nvSpPr>
          <p:spPr>
            <a:xfrm>
              <a:off x="3939827" y="4284190"/>
              <a:ext cx="553761" cy="332266"/>
            </a:xfrm>
            <a:custGeom>
              <a:avLst/>
              <a:gdLst>
                <a:gd name="f0" fmla="val 10800000"/>
                <a:gd name="f1" fmla="val 5400000"/>
                <a:gd name="f2" fmla="val 180"/>
                <a:gd name="f3" fmla="val w"/>
                <a:gd name="f4" fmla="val h"/>
                <a:gd name="f5" fmla="val 0"/>
                <a:gd name="f6" fmla="val 245"/>
                <a:gd name="f7" fmla="val 147"/>
                <a:gd name="f8" fmla="val 75"/>
                <a:gd name="f9" fmla="val 123"/>
                <a:gd name="f10" fmla="val 73"/>
                <a:gd name="f11" fmla="+- 0 0 -90"/>
                <a:gd name="f12" fmla="*/ f3 1 245"/>
                <a:gd name="f13" fmla="*/ f4 1 147"/>
                <a:gd name="f14" fmla="val f5"/>
                <a:gd name="f15" fmla="val f6"/>
                <a:gd name="f16" fmla="val f7"/>
                <a:gd name="f17" fmla="*/ f11 f0 1"/>
                <a:gd name="f18" fmla="+- f16 0 f14"/>
                <a:gd name="f19" fmla="+- f15 0 f14"/>
                <a:gd name="f20" fmla="*/ f17 1 f2"/>
                <a:gd name="f21" fmla="*/ f19 1 245"/>
                <a:gd name="f22" fmla="*/ f18 1 147"/>
                <a:gd name="f23" fmla="*/ 245 f19 1"/>
                <a:gd name="f24" fmla="*/ 75 f18 1"/>
                <a:gd name="f25" fmla="*/ 147 f18 1"/>
                <a:gd name="f26" fmla="*/ 0 f19 1"/>
                <a:gd name="f27" fmla="*/ 0 f18 1"/>
                <a:gd name="f28" fmla="*/ 123 f19 1"/>
                <a:gd name="f29" fmla="*/ 73 f18 1"/>
                <a:gd name="f30" fmla="+- f20 0 f1"/>
                <a:gd name="f31" fmla="*/ f23 1 245"/>
                <a:gd name="f32" fmla="*/ f24 1 147"/>
                <a:gd name="f33" fmla="*/ f25 1 147"/>
                <a:gd name="f34" fmla="*/ f26 1 245"/>
                <a:gd name="f35" fmla="*/ f27 1 147"/>
                <a:gd name="f36" fmla="*/ f28 1 245"/>
                <a:gd name="f37" fmla="*/ f29 1 147"/>
                <a:gd name="f38" fmla="*/ 0 1 f21"/>
                <a:gd name="f39" fmla="*/ f15 1 f21"/>
                <a:gd name="f40" fmla="*/ 0 1 f22"/>
                <a:gd name="f41" fmla="*/ f16 1 f22"/>
                <a:gd name="f42" fmla="*/ f31 1 f21"/>
                <a:gd name="f43" fmla="*/ f32 1 f22"/>
                <a:gd name="f44" fmla="*/ f33 1 f22"/>
                <a:gd name="f45" fmla="*/ f34 1 f21"/>
                <a:gd name="f46" fmla="*/ f35 1 f22"/>
                <a:gd name="f47" fmla="*/ f36 1 f21"/>
                <a:gd name="f48" fmla="*/ f37 1 f22"/>
                <a:gd name="f49" fmla="*/ f38 f12 1"/>
                <a:gd name="f50" fmla="*/ f39 f12 1"/>
                <a:gd name="f51" fmla="*/ f41 f13 1"/>
                <a:gd name="f52" fmla="*/ f40 f13 1"/>
                <a:gd name="f53" fmla="*/ f42 f12 1"/>
                <a:gd name="f54" fmla="*/ f43 f13 1"/>
                <a:gd name="f55" fmla="*/ f44 f13 1"/>
                <a:gd name="f56" fmla="*/ f45 f12 1"/>
                <a:gd name="f57" fmla="*/ f46 f13 1"/>
                <a:gd name="f58" fmla="*/ f47 f12 1"/>
                <a:gd name="f59" fmla="*/ f48 f13 1"/>
              </a:gdLst>
              <a:ahLst/>
              <a:cxnLst>
                <a:cxn ang="3cd4">
                  <a:pos x="hc" y="t"/>
                </a:cxn>
                <a:cxn ang="0">
                  <a:pos x="r" y="vc"/>
                </a:cxn>
                <a:cxn ang="cd4">
                  <a:pos x="hc" y="b"/>
                </a:cxn>
                <a:cxn ang="cd2">
                  <a:pos x="l" y="vc"/>
                </a:cxn>
                <a:cxn ang="f30">
                  <a:pos x="f53" y="f54"/>
                </a:cxn>
                <a:cxn ang="f30">
                  <a:pos x="f53" y="f55"/>
                </a:cxn>
                <a:cxn ang="f30">
                  <a:pos x="f56" y="f55"/>
                </a:cxn>
                <a:cxn ang="f30">
                  <a:pos x="f56" y="f57"/>
                </a:cxn>
                <a:cxn ang="f30">
                  <a:pos x="f53" y="f57"/>
                </a:cxn>
                <a:cxn ang="f30">
                  <a:pos x="f53" y="f54"/>
                </a:cxn>
                <a:cxn ang="f30">
                  <a:pos x="f56" y="f57"/>
                </a:cxn>
                <a:cxn ang="f30">
                  <a:pos x="f58" y="f59"/>
                </a:cxn>
                <a:cxn ang="f30">
                  <a:pos x="f53" y="f57"/>
                </a:cxn>
              </a:cxnLst>
              <a:rect l="f49" t="f52" r="f50" b="f51"/>
              <a:pathLst>
                <a:path w="245" h="147">
                  <a:moveTo>
                    <a:pt x="f6" y="f8"/>
                  </a:moveTo>
                  <a:lnTo>
                    <a:pt x="f6" y="f7"/>
                  </a:lnTo>
                  <a:lnTo>
                    <a:pt x="f5" y="f7"/>
                  </a:lnTo>
                  <a:lnTo>
                    <a:pt x="f5" y="f5"/>
                  </a:lnTo>
                  <a:lnTo>
                    <a:pt x="f6" y="f5"/>
                  </a:lnTo>
                  <a:lnTo>
                    <a:pt x="f6" y="f8"/>
                  </a:lnTo>
                  <a:moveTo>
                    <a:pt x="f5" y="f5"/>
                  </a:moveTo>
                  <a:lnTo>
                    <a:pt x="f9" y="f10"/>
                  </a:lnTo>
                  <a:lnTo>
                    <a:pt x="f6" y="f5"/>
                  </a:lnTo>
                </a:path>
              </a:pathLst>
            </a:custGeom>
            <a:noFill/>
            <a:ln w="19050" cap="flat">
              <a:solidFill>
                <a:schemeClr val="tx1"/>
              </a:solidFill>
              <a:prstDash val="solid"/>
              <a:miter/>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grpSp>
      <p:sp>
        <p:nvSpPr>
          <p:cNvPr id="300" name="Freeform 5">
            <a:extLst>
              <a:ext uri="{FF2B5EF4-FFF2-40B4-BE49-F238E27FC236}">
                <a16:creationId xmlns:a16="http://schemas.microsoft.com/office/drawing/2014/main" id="{EC8FF4FF-C68B-4DC3-A194-9AB32760C759}"/>
              </a:ext>
            </a:extLst>
          </p:cNvPr>
          <p:cNvSpPr>
            <a:spLocks noChangeAspect="1"/>
          </p:cNvSpPr>
          <p:nvPr/>
        </p:nvSpPr>
        <p:spPr>
          <a:xfrm>
            <a:off x="6235221" y="1777912"/>
            <a:ext cx="457200" cy="457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none" lIns="0" tIns="0" rIns="0" bIns="0"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rPr>
              <a:t>Office 365</a:t>
            </a:r>
          </a:p>
        </p:txBody>
      </p:sp>
      <p:grpSp>
        <p:nvGrpSpPr>
          <p:cNvPr id="301" name="Group 300">
            <a:extLst>
              <a:ext uri="{FF2B5EF4-FFF2-40B4-BE49-F238E27FC236}">
                <a16:creationId xmlns:a16="http://schemas.microsoft.com/office/drawing/2014/main" id="{E6574495-0919-414C-842E-4AAC5910A6E9}"/>
              </a:ext>
            </a:extLst>
          </p:cNvPr>
          <p:cNvGrpSpPr>
            <a:grpSpLocks noChangeAspect="1"/>
          </p:cNvGrpSpPr>
          <p:nvPr/>
        </p:nvGrpSpPr>
        <p:grpSpPr>
          <a:xfrm>
            <a:off x="3635604" y="3042538"/>
            <a:ext cx="546581" cy="457200"/>
            <a:chOff x="4178810" y="464131"/>
            <a:chExt cx="1217811" cy="1018665"/>
          </a:xfrm>
        </p:grpSpPr>
        <p:sp>
          <p:nvSpPr>
            <p:cNvPr id="302" name="Freeform 5">
              <a:extLst>
                <a:ext uri="{FF2B5EF4-FFF2-40B4-BE49-F238E27FC236}">
                  <a16:creationId xmlns:a16="http://schemas.microsoft.com/office/drawing/2014/main" id="{14A03D8E-FA9D-404C-94C2-85E734ADE8B6}"/>
                </a:ext>
              </a:extLst>
            </p:cNvPr>
            <p:cNvSpPr/>
            <p:nvPr/>
          </p:nvSpPr>
          <p:spPr>
            <a:xfrm>
              <a:off x="4283973" y="464131"/>
              <a:ext cx="1018665" cy="101866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308" name="Picture 307">
              <a:extLst>
                <a:ext uri="{FF2B5EF4-FFF2-40B4-BE49-F238E27FC236}">
                  <a16:creationId xmlns:a16="http://schemas.microsoft.com/office/drawing/2014/main" id="{12D9B08F-8810-4C0D-A76D-21226FBD03A5}"/>
                </a:ext>
              </a:extLst>
            </p:cNvPr>
            <p:cNvPicPr>
              <a:picLocks noChangeAspect="1"/>
            </p:cNvPicPr>
            <p:nvPr/>
          </p:nvPicPr>
          <p:blipFill>
            <a:blip r:embed="rId22"/>
            <a:stretch>
              <a:fillRect/>
            </a:stretch>
          </p:blipFill>
          <p:spPr>
            <a:xfrm>
              <a:off x="4178810" y="517649"/>
              <a:ext cx="1217811" cy="911628"/>
            </a:xfrm>
            <a:prstGeom prst="rect">
              <a:avLst/>
            </a:prstGeom>
          </p:spPr>
        </p:pic>
      </p:grpSp>
      <p:grpSp>
        <p:nvGrpSpPr>
          <p:cNvPr id="309" name="Group 308">
            <a:extLst>
              <a:ext uri="{FF2B5EF4-FFF2-40B4-BE49-F238E27FC236}">
                <a16:creationId xmlns:a16="http://schemas.microsoft.com/office/drawing/2014/main" id="{EDB114FD-2F9E-4041-8707-D948BBA6020D}"/>
              </a:ext>
            </a:extLst>
          </p:cNvPr>
          <p:cNvGrpSpPr>
            <a:grpSpLocks noChangeAspect="1"/>
          </p:cNvGrpSpPr>
          <p:nvPr/>
        </p:nvGrpSpPr>
        <p:grpSpPr>
          <a:xfrm>
            <a:off x="9417877" y="4844298"/>
            <a:ext cx="457200" cy="457200"/>
            <a:chOff x="10259682" y="3846333"/>
            <a:chExt cx="1018665" cy="1018665"/>
          </a:xfrm>
        </p:grpSpPr>
        <p:sp>
          <p:nvSpPr>
            <p:cNvPr id="310" name="Freeform 5">
              <a:extLst>
                <a:ext uri="{FF2B5EF4-FFF2-40B4-BE49-F238E27FC236}">
                  <a16:creationId xmlns:a16="http://schemas.microsoft.com/office/drawing/2014/main" id="{9AC3070F-B610-4ABA-B03E-2B1B398D4CE3}"/>
                </a:ext>
              </a:extLst>
            </p:cNvPr>
            <p:cNvSpPr/>
            <p:nvPr/>
          </p:nvSpPr>
          <p:spPr>
            <a:xfrm>
              <a:off x="10259682" y="3846333"/>
              <a:ext cx="1018665" cy="101866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311" name="Picture 310">
              <a:extLst>
                <a:ext uri="{FF2B5EF4-FFF2-40B4-BE49-F238E27FC236}">
                  <a16:creationId xmlns:a16="http://schemas.microsoft.com/office/drawing/2014/main" id="{8F8EB282-BEF8-4138-9FFC-EDBCC1E27462}"/>
                </a:ext>
              </a:extLst>
            </p:cNvPr>
            <p:cNvPicPr>
              <a:picLocks noChangeAspect="1"/>
            </p:cNvPicPr>
            <p:nvPr/>
          </p:nvPicPr>
          <p:blipFill>
            <a:blip r:embed="rId23"/>
            <a:stretch>
              <a:fillRect/>
            </a:stretch>
          </p:blipFill>
          <p:spPr>
            <a:xfrm>
              <a:off x="10541319" y="4127970"/>
              <a:ext cx="455390" cy="455390"/>
            </a:xfrm>
            <a:prstGeom prst="rect">
              <a:avLst/>
            </a:prstGeom>
          </p:spPr>
        </p:pic>
      </p:grpSp>
      <p:grpSp>
        <p:nvGrpSpPr>
          <p:cNvPr id="312" name="Group 311">
            <a:extLst>
              <a:ext uri="{FF2B5EF4-FFF2-40B4-BE49-F238E27FC236}">
                <a16:creationId xmlns:a16="http://schemas.microsoft.com/office/drawing/2014/main" id="{6A8772A8-0B83-4FD0-B93E-F31D8C39A7A1}"/>
              </a:ext>
            </a:extLst>
          </p:cNvPr>
          <p:cNvGrpSpPr>
            <a:grpSpLocks noChangeAspect="1"/>
          </p:cNvGrpSpPr>
          <p:nvPr/>
        </p:nvGrpSpPr>
        <p:grpSpPr>
          <a:xfrm>
            <a:off x="117733" y="2135163"/>
            <a:ext cx="457200" cy="457200"/>
            <a:chOff x="3674892" y="3840367"/>
            <a:chExt cx="916773" cy="916773"/>
          </a:xfrm>
        </p:grpSpPr>
        <p:sp>
          <p:nvSpPr>
            <p:cNvPr id="313" name="Freeform 5">
              <a:extLst>
                <a:ext uri="{FF2B5EF4-FFF2-40B4-BE49-F238E27FC236}">
                  <a16:creationId xmlns:a16="http://schemas.microsoft.com/office/drawing/2014/main" id="{62B6264A-C010-4C50-9514-7EB80F9600C2}"/>
                </a:ext>
              </a:extLst>
            </p:cNvPr>
            <p:cNvSpPr/>
            <p:nvPr/>
          </p:nvSpPr>
          <p:spPr>
            <a:xfrm>
              <a:off x="3674892" y="3840367"/>
              <a:ext cx="916773" cy="91677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314" name="Picture 313">
              <a:extLst>
                <a:ext uri="{FF2B5EF4-FFF2-40B4-BE49-F238E27FC236}">
                  <a16:creationId xmlns:a16="http://schemas.microsoft.com/office/drawing/2014/main" id="{4F2C7711-875E-484B-91E4-5672C74EFF83}"/>
                </a:ext>
              </a:extLst>
            </p:cNvPr>
            <p:cNvPicPr>
              <a:picLocks noChangeAspect="1"/>
            </p:cNvPicPr>
            <p:nvPr/>
          </p:nvPicPr>
          <p:blipFill>
            <a:blip r:embed="rId24"/>
            <a:stretch>
              <a:fillRect/>
            </a:stretch>
          </p:blipFill>
          <p:spPr>
            <a:xfrm>
              <a:off x="3748989" y="4202004"/>
              <a:ext cx="756294" cy="213314"/>
            </a:xfrm>
            <a:prstGeom prst="rect">
              <a:avLst/>
            </a:prstGeom>
          </p:spPr>
        </p:pic>
      </p:grpSp>
      <p:grpSp>
        <p:nvGrpSpPr>
          <p:cNvPr id="315" name="Group 314">
            <a:extLst>
              <a:ext uri="{FF2B5EF4-FFF2-40B4-BE49-F238E27FC236}">
                <a16:creationId xmlns:a16="http://schemas.microsoft.com/office/drawing/2014/main" id="{EC913FBF-1F71-46C9-B07C-05A77997B653}"/>
              </a:ext>
            </a:extLst>
          </p:cNvPr>
          <p:cNvGrpSpPr>
            <a:grpSpLocks noChangeAspect="1"/>
          </p:cNvGrpSpPr>
          <p:nvPr/>
        </p:nvGrpSpPr>
        <p:grpSpPr>
          <a:xfrm>
            <a:off x="9885369" y="1151508"/>
            <a:ext cx="457200" cy="457200"/>
            <a:chOff x="7075428" y="1916968"/>
            <a:chExt cx="1018665" cy="1018665"/>
          </a:xfrm>
        </p:grpSpPr>
        <p:sp>
          <p:nvSpPr>
            <p:cNvPr id="316" name="Freeform 5">
              <a:extLst>
                <a:ext uri="{FF2B5EF4-FFF2-40B4-BE49-F238E27FC236}">
                  <a16:creationId xmlns:a16="http://schemas.microsoft.com/office/drawing/2014/main" id="{F96AC0B1-EA43-42C5-B6D2-7305F182F37B}"/>
                </a:ext>
              </a:extLst>
            </p:cNvPr>
            <p:cNvSpPr/>
            <p:nvPr/>
          </p:nvSpPr>
          <p:spPr>
            <a:xfrm>
              <a:off x="7075428" y="1916968"/>
              <a:ext cx="1018665" cy="101866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317" name="Picture 316">
              <a:extLst>
                <a:ext uri="{FF2B5EF4-FFF2-40B4-BE49-F238E27FC236}">
                  <a16:creationId xmlns:a16="http://schemas.microsoft.com/office/drawing/2014/main" id="{75F0C10F-136A-4320-BB3D-BBEC6A3F6088}"/>
                </a:ext>
              </a:extLst>
            </p:cNvPr>
            <p:cNvPicPr>
              <a:picLocks noChangeAspect="1"/>
            </p:cNvPicPr>
            <p:nvPr/>
          </p:nvPicPr>
          <p:blipFill>
            <a:blip r:embed="rId25"/>
            <a:stretch>
              <a:fillRect/>
            </a:stretch>
          </p:blipFill>
          <p:spPr>
            <a:xfrm>
              <a:off x="7239499" y="2193517"/>
              <a:ext cx="669973" cy="409530"/>
            </a:xfrm>
            <a:prstGeom prst="rect">
              <a:avLst/>
            </a:prstGeom>
          </p:spPr>
        </p:pic>
      </p:grpSp>
      <p:grpSp>
        <p:nvGrpSpPr>
          <p:cNvPr id="318" name="Group 317">
            <a:extLst>
              <a:ext uri="{FF2B5EF4-FFF2-40B4-BE49-F238E27FC236}">
                <a16:creationId xmlns:a16="http://schemas.microsoft.com/office/drawing/2014/main" id="{A1200D6C-A90A-422A-B24A-313ADFC2A7BB}"/>
              </a:ext>
            </a:extLst>
          </p:cNvPr>
          <p:cNvGrpSpPr>
            <a:grpSpLocks noChangeAspect="1"/>
          </p:cNvGrpSpPr>
          <p:nvPr/>
        </p:nvGrpSpPr>
        <p:grpSpPr>
          <a:xfrm>
            <a:off x="3610353" y="1586483"/>
            <a:ext cx="469615" cy="457200"/>
            <a:chOff x="4729125" y="1918756"/>
            <a:chExt cx="832727" cy="810712"/>
          </a:xfrm>
        </p:grpSpPr>
        <p:sp>
          <p:nvSpPr>
            <p:cNvPr id="513" name="Freeform 5">
              <a:extLst>
                <a:ext uri="{FF2B5EF4-FFF2-40B4-BE49-F238E27FC236}">
                  <a16:creationId xmlns:a16="http://schemas.microsoft.com/office/drawing/2014/main" id="{120C5C6F-F859-49F2-91E0-082EDE21E8D4}"/>
                </a:ext>
              </a:extLst>
            </p:cNvPr>
            <p:cNvSpPr/>
            <p:nvPr/>
          </p:nvSpPr>
          <p:spPr>
            <a:xfrm>
              <a:off x="4729859" y="1918756"/>
              <a:ext cx="810712" cy="81071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514" name="Picture 513">
              <a:extLst>
                <a:ext uri="{FF2B5EF4-FFF2-40B4-BE49-F238E27FC236}">
                  <a16:creationId xmlns:a16="http://schemas.microsoft.com/office/drawing/2014/main" id="{202BFE62-5F20-48F6-B8D6-8335779B1E4D}"/>
                </a:ext>
              </a:extLst>
            </p:cNvPr>
            <p:cNvPicPr>
              <a:picLocks noChangeAspect="1"/>
            </p:cNvPicPr>
            <p:nvPr/>
          </p:nvPicPr>
          <p:blipFill>
            <a:blip r:embed="rId26"/>
            <a:stretch>
              <a:fillRect/>
            </a:stretch>
          </p:blipFill>
          <p:spPr>
            <a:xfrm>
              <a:off x="4729125" y="2024967"/>
              <a:ext cx="832727" cy="624545"/>
            </a:xfrm>
            <a:prstGeom prst="rect">
              <a:avLst/>
            </a:prstGeom>
          </p:spPr>
        </p:pic>
      </p:grpSp>
      <p:grpSp>
        <p:nvGrpSpPr>
          <p:cNvPr id="515" name="Group 514">
            <a:extLst>
              <a:ext uri="{FF2B5EF4-FFF2-40B4-BE49-F238E27FC236}">
                <a16:creationId xmlns:a16="http://schemas.microsoft.com/office/drawing/2014/main" id="{032D92ED-65E9-4B2C-A608-E0F79B15EF22}"/>
              </a:ext>
            </a:extLst>
          </p:cNvPr>
          <p:cNvGrpSpPr>
            <a:grpSpLocks noChangeAspect="1"/>
          </p:cNvGrpSpPr>
          <p:nvPr/>
        </p:nvGrpSpPr>
        <p:grpSpPr>
          <a:xfrm>
            <a:off x="7978927" y="4588048"/>
            <a:ext cx="457200" cy="457200"/>
            <a:chOff x="8595089" y="5190332"/>
            <a:chExt cx="794717" cy="794717"/>
          </a:xfrm>
        </p:grpSpPr>
        <p:sp>
          <p:nvSpPr>
            <p:cNvPr id="516" name="Freeform 5">
              <a:extLst>
                <a:ext uri="{FF2B5EF4-FFF2-40B4-BE49-F238E27FC236}">
                  <a16:creationId xmlns:a16="http://schemas.microsoft.com/office/drawing/2014/main" id="{F1C2AA15-2F31-4596-959B-47DD4F1E0702}"/>
                </a:ext>
              </a:extLst>
            </p:cNvPr>
            <p:cNvSpPr/>
            <p:nvPr/>
          </p:nvSpPr>
          <p:spPr>
            <a:xfrm>
              <a:off x="8595089" y="5190332"/>
              <a:ext cx="794717" cy="7947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517" name="Picture 516">
              <a:extLst>
                <a:ext uri="{FF2B5EF4-FFF2-40B4-BE49-F238E27FC236}">
                  <a16:creationId xmlns:a16="http://schemas.microsoft.com/office/drawing/2014/main" id="{248E6C07-D147-4CC1-ABCE-4541B64B5E94}"/>
                </a:ext>
              </a:extLst>
            </p:cNvPr>
            <p:cNvPicPr>
              <a:picLocks noChangeAspect="1"/>
            </p:cNvPicPr>
            <p:nvPr/>
          </p:nvPicPr>
          <p:blipFill>
            <a:blip r:embed="rId27"/>
            <a:stretch>
              <a:fillRect/>
            </a:stretch>
          </p:blipFill>
          <p:spPr>
            <a:xfrm>
              <a:off x="8727856" y="5369358"/>
              <a:ext cx="508634" cy="508634"/>
            </a:xfrm>
            <a:prstGeom prst="rect">
              <a:avLst/>
            </a:prstGeom>
          </p:spPr>
        </p:pic>
      </p:grpSp>
      <p:grpSp>
        <p:nvGrpSpPr>
          <p:cNvPr id="518" name="Group 517">
            <a:extLst>
              <a:ext uri="{FF2B5EF4-FFF2-40B4-BE49-F238E27FC236}">
                <a16:creationId xmlns:a16="http://schemas.microsoft.com/office/drawing/2014/main" id="{880BF05C-27CA-4FB2-873E-AA67D1A69ACC}"/>
              </a:ext>
            </a:extLst>
          </p:cNvPr>
          <p:cNvGrpSpPr>
            <a:grpSpLocks noChangeAspect="1"/>
          </p:cNvGrpSpPr>
          <p:nvPr/>
        </p:nvGrpSpPr>
        <p:grpSpPr>
          <a:xfrm>
            <a:off x="7406288" y="3835073"/>
            <a:ext cx="457199" cy="457200"/>
            <a:chOff x="3083212" y="812246"/>
            <a:chExt cx="1120531" cy="1120531"/>
          </a:xfrm>
        </p:grpSpPr>
        <p:sp>
          <p:nvSpPr>
            <p:cNvPr id="519" name="Freeform 5">
              <a:extLst>
                <a:ext uri="{FF2B5EF4-FFF2-40B4-BE49-F238E27FC236}">
                  <a16:creationId xmlns:a16="http://schemas.microsoft.com/office/drawing/2014/main" id="{523510E5-256D-490D-8B19-729F64375719}"/>
                </a:ext>
              </a:extLst>
            </p:cNvPr>
            <p:cNvSpPr/>
            <p:nvPr/>
          </p:nvSpPr>
          <p:spPr>
            <a:xfrm>
              <a:off x="3083212" y="812246"/>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520" name="Picture 519">
              <a:extLst>
                <a:ext uri="{FF2B5EF4-FFF2-40B4-BE49-F238E27FC236}">
                  <a16:creationId xmlns:a16="http://schemas.microsoft.com/office/drawing/2014/main" id="{83B13E52-91D8-4036-BCBE-3FA8EC3C710E}"/>
                </a:ext>
              </a:extLst>
            </p:cNvPr>
            <p:cNvPicPr>
              <a:picLocks noChangeAspect="1"/>
            </p:cNvPicPr>
            <p:nvPr/>
          </p:nvPicPr>
          <p:blipFill rotWithShape="1">
            <a:blip r:embed="rId28"/>
            <a:srcRect l="20818" t="13491" r="25362" b="34984"/>
            <a:stretch/>
          </p:blipFill>
          <p:spPr>
            <a:xfrm>
              <a:off x="3298771" y="1152622"/>
              <a:ext cx="651168" cy="468823"/>
            </a:xfrm>
            <a:prstGeom prst="rect">
              <a:avLst/>
            </a:prstGeom>
          </p:spPr>
        </p:pic>
      </p:grpSp>
      <p:sp>
        <p:nvSpPr>
          <p:cNvPr id="521" name="Dotted Circle">
            <a:extLst>
              <a:ext uri="{FF2B5EF4-FFF2-40B4-BE49-F238E27FC236}">
                <a16:creationId xmlns:a16="http://schemas.microsoft.com/office/drawing/2014/main" id="{6BCE90C2-9E8D-45AE-9F35-DDF977FA01E9}"/>
              </a:ext>
            </a:extLst>
          </p:cNvPr>
          <p:cNvSpPr/>
          <p:nvPr/>
        </p:nvSpPr>
        <p:spPr>
          <a:xfrm>
            <a:off x="2446791" y="4948505"/>
            <a:ext cx="1253832" cy="125383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2F2F2"/>
          </a:solidFill>
          <a:ln w="28575" cap="rnd">
            <a:solidFill>
              <a:srgbClr val="353535"/>
            </a:solidFill>
            <a:custDash>
              <a:ds d="100000" sp="100000"/>
            </a:custDash>
          </a:ln>
        </p:spPr>
        <p:txBody>
          <a:bodyPr vert="horz" wrap="square" lIns="89642" tIns="44821" rIns="89642" bIns="44821" anchor="ctr"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30" b="0" i="0" u="none" strike="noStrike" kern="0" cap="none" spc="0" normalizeH="0" baseline="0" noProof="0">
              <a:ln>
                <a:noFill/>
              </a:ln>
              <a:solidFill>
                <a:srgbClr val="FFFFFF"/>
              </a:solidFill>
              <a:effectLst/>
              <a:uLnTx/>
              <a:uFillTx/>
              <a:latin typeface="Segoe UI Semilight"/>
              <a:ea typeface="+mn-ea"/>
              <a:cs typeface="+mn-cs"/>
            </a:endParaRPr>
          </a:p>
        </p:txBody>
      </p:sp>
      <p:grpSp>
        <p:nvGrpSpPr>
          <p:cNvPr id="522" name="On-Premises Building">
            <a:extLst>
              <a:ext uri="{FF2B5EF4-FFF2-40B4-BE49-F238E27FC236}">
                <a16:creationId xmlns:a16="http://schemas.microsoft.com/office/drawing/2014/main" id="{D1EE5AE0-1A22-47E7-B128-0E007800E591}"/>
              </a:ext>
            </a:extLst>
          </p:cNvPr>
          <p:cNvGrpSpPr/>
          <p:nvPr/>
        </p:nvGrpSpPr>
        <p:grpSpPr>
          <a:xfrm>
            <a:off x="1559735" y="5025103"/>
            <a:ext cx="1008766" cy="1433241"/>
            <a:chOff x="2317171" y="4229228"/>
            <a:chExt cx="1593672" cy="2264264"/>
          </a:xfrm>
        </p:grpSpPr>
        <p:sp>
          <p:nvSpPr>
            <p:cNvPr id="523" name="Freeform 12">
              <a:extLst>
                <a:ext uri="{FF2B5EF4-FFF2-40B4-BE49-F238E27FC236}">
                  <a16:creationId xmlns:a16="http://schemas.microsoft.com/office/drawing/2014/main" id="{A84B0BC4-5D5C-4325-B6D8-1721865848F0}"/>
                </a:ext>
              </a:extLst>
            </p:cNvPr>
            <p:cNvSpPr/>
            <p:nvPr/>
          </p:nvSpPr>
          <p:spPr>
            <a:xfrm>
              <a:off x="3290093" y="4229228"/>
              <a:ext cx="49112" cy="125382"/>
            </a:xfrm>
            <a:custGeom>
              <a:avLst/>
              <a:gdLst>
                <a:gd name="f0" fmla="val 10800000"/>
                <a:gd name="f1" fmla="val 5400000"/>
                <a:gd name="f2" fmla="val 180"/>
                <a:gd name="f3" fmla="val w"/>
                <a:gd name="f4" fmla="val h"/>
                <a:gd name="f5" fmla="val 0"/>
                <a:gd name="f6" fmla="val 20"/>
                <a:gd name="f7" fmla="val 51"/>
                <a:gd name="f8" fmla="val 10"/>
                <a:gd name="f9" fmla="val 16"/>
                <a:gd name="f10" fmla="val 4"/>
                <a:gd name="f11" fmla="val 33"/>
                <a:gd name="f12" fmla="val 1"/>
                <a:gd name="f13" fmla="val 49"/>
                <a:gd name="f14" fmla="val 48"/>
                <a:gd name="f15" fmla="val 46"/>
                <a:gd name="f16" fmla="val 2"/>
                <a:gd name="f17" fmla="val 45"/>
                <a:gd name="f18" fmla="val 44"/>
                <a:gd name="f19" fmla="val 43"/>
                <a:gd name="f20" fmla="val 3"/>
                <a:gd name="f21" fmla="val 41"/>
                <a:gd name="f22" fmla="val 39"/>
                <a:gd name="f23" fmla="val 36"/>
                <a:gd name="f24" fmla="val 35"/>
                <a:gd name="f25" fmla="val 34"/>
                <a:gd name="f26" fmla="val 5"/>
                <a:gd name="f27" fmla="val 32"/>
                <a:gd name="f28" fmla="val 6"/>
                <a:gd name="f29" fmla="val 29"/>
                <a:gd name="f30" fmla="val 7"/>
                <a:gd name="f31" fmla="val 27"/>
                <a:gd name="f32" fmla="val 26"/>
                <a:gd name="f33" fmla="val 25"/>
                <a:gd name="f34" fmla="val 8"/>
                <a:gd name="f35" fmla="val 23"/>
                <a:gd name="f36" fmla="val 9"/>
                <a:gd name="f37" fmla="val 11"/>
                <a:gd name="f38" fmla="val 18"/>
                <a:gd name="f39" fmla="val 17"/>
                <a:gd name="f40" fmla="val 12"/>
                <a:gd name="f41" fmla="val 14"/>
                <a:gd name="f42" fmla="val 15"/>
                <a:gd name="f43" fmla="+- 0 0 -90"/>
                <a:gd name="f44" fmla="*/ f3 1 20"/>
                <a:gd name="f45" fmla="*/ f4 1 51"/>
                <a:gd name="f46" fmla="val f5"/>
                <a:gd name="f47" fmla="val f6"/>
                <a:gd name="f48" fmla="val f7"/>
                <a:gd name="f49" fmla="*/ f43 f0 1"/>
                <a:gd name="f50" fmla="+- f48 0 f46"/>
                <a:gd name="f51" fmla="+- f47 0 f46"/>
                <a:gd name="f52" fmla="*/ f49 1 f2"/>
                <a:gd name="f53" fmla="*/ f51 1 20"/>
                <a:gd name="f54" fmla="*/ f50 1 51"/>
                <a:gd name="f55" fmla="*/ 20 f51 1"/>
                <a:gd name="f56" fmla="*/ 0 f50 1"/>
                <a:gd name="f57" fmla="*/ 0 f51 1"/>
                <a:gd name="f58" fmla="*/ 51 f50 1"/>
                <a:gd name="f59" fmla="*/ 1 f51 1"/>
                <a:gd name="f60" fmla="*/ 46 f50 1"/>
                <a:gd name="f61" fmla="*/ 2 f51 1"/>
                <a:gd name="f62" fmla="*/ 43 f50 1"/>
                <a:gd name="f63" fmla="*/ 4 f51 1"/>
                <a:gd name="f64" fmla="*/ 36 f50 1"/>
                <a:gd name="f65" fmla="*/ 34 f50 1"/>
                <a:gd name="f66" fmla="*/ 7 f51 1"/>
                <a:gd name="f67" fmla="*/ 27 f50 1"/>
                <a:gd name="f68" fmla="*/ 25 f50 1"/>
                <a:gd name="f69" fmla="*/ 11 f51 1"/>
                <a:gd name="f70" fmla="*/ 18 f50 1"/>
                <a:gd name="f71" fmla="*/ 17 f50 1"/>
                <a:gd name="f72" fmla="*/ 15 f51 1"/>
                <a:gd name="f73" fmla="*/ 8 f50 1"/>
                <a:gd name="f74" fmla="+- f52 0 f1"/>
                <a:gd name="f75" fmla="*/ f55 1 20"/>
                <a:gd name="f76" fmla="*/ f56 1 51"/>
                <a:gd name="f77" fmla="*/ f57 1 20"/>
                <a:gd name="f78" fmla="*/ f58 1 51"/>
                <a:gd name="f79" fmla="*/ f59 1 20"/>
                <a:gd name="f80" fmla="*/ f60 1 51"/>
                <a:gd name="f81" fmla="*/ f61 1 20"/>
                <a:gd name="f82" fmla="*/ f62 1 51"/>
                <a:gd name="f83" fmla="*/ f63 1 20"/>
                <a:gd name="f84" fmla="*/ f64 1 51"/>
                <a:gd name="f85" fmla="*/ f65 1 51"/>
                <a:gd name="f86" fmla="*/ f66 1 20"/>
                <a:gd name="f87" fmla="*/ f67 1 51"/>
                <a:gd name="f88" fmla="*/ f68 1 51"/>
                <a:gd name="f89" fmla="*/ f69 1 20"/>
                <a:gd name="f90" fmla="*/ f70 1 51"/>
                <a:gd name="f91" fmla="*/ f71 1 51"/>
                <a:gd name="f92" fmla="*/ f72 1 20"/>
                <a:gd name="f93" fmla="*/ f73 1 51"/>
                <a:gd name="f94" fmla="*/ 0 1 f53"/>
                <a:gd name="f95" fmla="*/ f47 1 f53"/>
                <a:gd name="f96" fmla="*/ 0 1 f54"/>
                <a:gd name="f97" fmla="*/ f48 1 f54"/>
                <a:gd name="f98" fmla="*/ f75 1 f53"/>
                <a:gd name="f99" fmla="*/ f76 1 f54"/>
                <a:gd name="f100" fmla="*/ f77 1 f53"/>
                <a:gd name="f101" fmla="*/ f78 1 f54"/>
                <a:gd name="f102" fmla="*/ f79 1 f53"/>
                <a:gd name="f103" fmla="*/ f80 1 f54"/>
                <a:gd name="f104" fmla="*/ f81 1 f53"/>
                <a:gd name="f105" fmla="*/ f82 1 f54"/>
                <a:gd name="f106" fmla="*/ f83 1 f53"/>
                <a:gd name="f107" fmla="*/ f84 1 f54"/>
                <a:gd name="f108" fmla="*/ f85 1 f54"/>
                <a:gd name="f109" fmla="*/ f86 1 f53"/>
                <a:gd name="f110" fmla="*/ f87 1 f54"/>
                <a:gd name="f111" fmla="*/ f88 1 f54"/>
                <a:gd name="f112" fmla="*/ f89 1 f53"/>
                <a:gd name="f113" fmla="*/ f90 1 f54"/>
                <a:gd name="f114" fmla="*/ f91 1 f54"/>
                <a:gd name="f115" fmla="*/ f92 1 f53"/>
                <a:gd name="f116" fmla="*/ f93 1 f54"/>
                <a:gd name="f117" fmla="*/ f94 f44 1"/>
                <a:gd name="f118" fmla="*/ f95 f44 1"/>
                <a:gd name="f119" fmla="*/ f97 f45 1"/>
                <a:gd name="f120" fmla="*/ f96 f45 1"/>
                <a:gd name="f121" fmla="*/ f98 f44 1"/>
                <a:gd name="f122" fmla="*/ f99 f45 1"/>
                <a:gd name="f123" fmla="*/ f100 f44 1"/>
                <a:gd name="f124" fmla="*/ f101 f45 1"/>
                <a:gd name="f125" fmla="*/ f102 f44 1"/>
                <a:gd name="f126" fmla="*/ f103 f45 1"/>
                <a:gd name="f127" fmla="*/ f104 f44 1"/>
                <a:gd name="f128" fmla="*/ f105 f45 1"/>
                <a:gd name="f129" fmla="*/ f106 f44 1"/>
                <a:gd name="f130" fmla="*/ f107 f45 1"/>
                <a:gd name="f131" fmla="*/ f108 f45 1"/>
                <a:gd name="f132" fmla="*/ f109 f44 1"/>
                <a:gd name="f133" fmla="*/ f110 f45 1"/>
                <a:gd name="f134" fmla="*/ f111 f45 1"/>
                <a:gd name="f135" fmla="*/ f112 f44 1"/>
                <a:gd name="f136" fmla="*/ f113 f45 1"/>
                <a:gd name="f137" fmla="*/ f114 f45 1"/>
                <a:gd name="f138" fmla="*/ f115 f44 1"/>
                <a:gd name="f139" fmla="*/ f116 f45 1"/>
              </a:gdLst>
              <a:ahLst/>
              <a:cxnLst>
                <a:cxn ang="3cd4">
                  <a:pos x="hc" y="t"/>
                </a:cxn>
                <a:cxn ang="0">
                  <a:pos x="r" y="vc"/>
                </a:cxn>
                <a:cxn ang="cd4">
                  <a:pos x="hc" y="b"/>
                </a:cxn>
                <a:cxn ang="cd2">
                  <a:pos x="l" y="vc"/>
                </a:cxn>
                <a:cxn ang="f74">
                  <a:pos x="f121" y="f122"/>
                </a:cxn>
                <a:cxn ang="f74">
                  <a:pos x="f123" y="f124"/>
                </a:cxn>
                <a:cxn ang="f74">
                  <a:pos x="f123" y="f124"/>
                </a:cxn>
                <a:cxn ang="f74">
                  <a:pos x="f125" y="f126"/>
                </a:cxn>
                <a:cxn ang="f74">
                  <a:pos x="f127" y="f128"/>
                </a:cxn>
                <a:cxn ang="f74">
                  <a:pos x="f129" y="f130"/>
                </a:cxn>
                <a:cxn ang="f74">
                  <a:pos x="f129" y="f131"/>
                </a:cxn>
                <a:cxn ang="f74">
                  <a:pos x="f132" y="f133"/>
                </a:cxn>
                <a:cxn ang="f74">
                  <a:pos x="f132" y="f134"/>
                </a:cxn>
                <a:cxn ang="f74">
                  <a:pos x="f135" y="f136"/>
                </a:cxn>
                <a:cxn ang="f74">
                  <a:pos x="f135" y="f137"/>
                </a:cxn>
                <a:cxn ang="f74">
                  <a:pos x="f138" y="f139"/>
                </a:cxn>
                <a:cxn ang="f74">
                  <a:pos x="f138" y="f139"/>
                </a:cxn>
                <a:cxn ang="f74">
                  <a:pos x="f121" y="f122"/>
                </a:cxn>
                <a:cxn ang="f74">
                  <a:pos x="f121" y="f122"/>
                </a:cxn>
                <a:cxn ang="f74">
                  <a:pos x="f121" y="f122"/>
                </a:cxn>
                <a:cxn ang="f74">
                  <a:pos x="f121" y="f122"/>
                </a:cxn>
              </a:cxnLst>
              <a:rect l="f117" t="f120" r="f118" b="f119"/>
              <a:pathLst>
                <a:path w="20" h="51">
                  <a:moveTo>
                    <a:pt x="f6" y="f5"/>
                  </a:moveTo>
                  <a:cubicBezTo>
                    <a:pt x="f8" y="f9"/>
                    <a:pt x="f10" y="f11"/>
                    <a:pt x="f5" y="f7"/>
                  </a:cubicBezTo>
                  <a:cubicBezTo>
                    <a:pt x="f5" y="f7"/>
                    <a:pt x="f5" y="f7"/>
                    <a:pt x="f5" y="f7"/>
                  </a:cubicBezTo>
                  <a:cubicBezTo>
                    <a:pt x="f12" y="f13"/>
                    <a:pt x="f12" y="f14"/>
                    <a:pt x="f12" y="f15"/>
                  </a:cubicBezTo>
                  <a:cubicBezTo>
                    <a:pt x="f16" y="f17"/>
                    <a:pt x="f16" y="f18"/>
                    <a:pt x="f16" y="f19"/>
                  </a:cubicBezTo>
                  <a:cubicBezTo>
                    <a:pt x="f20" y="f21"/>
                    <a:pt x="f20" y="f22"/>
                    <a:pt x="f10" y="f23"/>
                  </a:cubicBezTo>
                  <a:cubicBezTo>
                    <a:pt x="f10" y="f23"/>
                    <a:pt x="f10" y="f24"/>
                    <a:pt x="f10" y="f25"/>
                  </a:cubicBezTo>
                  <a:cubicBezTo>
                    <a:pt x="f26" y="f27"/>
                    <a:pt x="f28" y="f29"/>
                    <a:pt x="f30" y="f31"/>
                  </a:cubicBezTo>
                  <a:cubicBezTo>
                    <a:pt x="f30" y="f32"/>
                    <a:pt x="f30" y="f32"/>
                    <a:pt x="f30" y="f33"/>
                  </a:cubicBezTo>
                  <a:cubicBezTo>
                    <a:pt x="f34" y="f35"/>
                    <a:pt x="f36" y="f6"/>
                    <a:pt x="f37" y="f38"/>
                  </a:cubicBezTo>
                  <a:cubicBezTo>
                    <a:pt x="f37" y="f39"/>
                    <a:pt x="f37" y="f39"/>
                    <a:pt x="f37" y="f39"/>
                  </a:cubicBezTo>
                  <a:cubicBezTo>
                    <a:pt x="f40" y="f41"/>
                    <a:pt x="f41" y="f37"/>
                    <a:pt x="f42" y="f34"/>
                  </a:cubicBezTo>
                  <a:cubicBezTo>
                    <a:pt x="f42" y="f34"/>
                    <a:pt x="f42" y="f34"/>
                    <a:pt x="f42" y="f34"/>
                  </a:cubicBezTo>
                  <a:cubicBezTo>
                    <a:pt x="f39" y="f26"/>
                    <a:pt x="f38" y="f20"/>
                    <a:pt x="f6" y="f5"/>
                  </a:cubicBezTo>
                  <a:moveTo>
                    <a:pt x="f6" y="f5"/>
                  </a:moveTo>
                  <a:cubicBezTo>
                    <a:pt x="f6" y="f5"/>
                    <a:pt x="f6" y="f5"/>
                    <a:pt x="f6" y="f5"/>
                  </a:cubicBezTo>
                  <a:cubicBezTo>
                    <a:pt x="f6" y="f5"/>
                    <a:pt x="f6" y="f5"/>
                    <a:pt x="f6" y="f5"/>
                  </a:cubicBezTo>
                </a:path>
              </a:pathLst>
            </a:cu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24" name="Rectangle 14">
              <a:extLst>
                <a:ext uri="{FF2B5EF4-FFF2-40B4-BE49-F238E27FC236}">
                  <a16:creationId xmlns:a16="http://schemas.microsoft.com/office/drawing/2014/main" id="{07D49BE6-5961-47A9-8817-224400EEE11F}"/>
                </a:ext>
              </a:extLst>
            </p:cNvPr>
            <p:cNvSpPr/>
            <p:nvPr/>
          </p:nvSpPr>
          <p:spPr>
            <a:xfrm>
              <a:off x="2923291" y="4354619"/>
              <a:ext cx="987552" cy="2138873"/>
            </a:xfrm>
            <a:prstGeom prst="rect">
              <a:avLst/>
            </a:prstGeom>
            <a:solidFill>
              <a:srgbClr val="868686"/>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25" name="Rectangle 15">
              <a:extLst>
                <a:ext uri="{FF2B5EF4-FFF2-40B4-BE49-F238E27FC236}">
                  <a16:creationId xmlns:a16="http://schemas.microsoft.com/office/drawing/2014/main" id="{121651DC-3074-4224-9123-03DD058F2200}"/>
                </a:ext>
              </a:extLst>
            </p:cNvPr>
            <p:cNvSpPr/>
            <p:nvPr/>
          </p:nvSpPr>
          <p:spPr>
            <a:xfrm>
              <a:off x="2923291" y="4354619"/>
              <a:ext cx="987552" cy="2138873"/>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26" name="Rectangle 16">
              <a:extLst>
                <a:ext uri="{FF2B5EF4-FFF2-40B4-BE49-F238E27FC236}">
                  <a16:creationId xmlns:a16="http://schemas.microsoft.com/office/drawing/2014/main" id="{316F298D-E60A-4983-BB2A-B7D372E0568E}"/>
                </a:ext>
              </a:extLst>
            </p:cNvPr>
            <p:cNvSpPr/>
            <p:nvPr/>
          </p:nvSpPr>
          <p:spPr>
            <a:xfrm>
              <a:off x="3022567" y="5372328"/>
              <a:ext cx="794229"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27" name="Rectangle 17">
              <a:extLst>
                <a:ext uri="{FF2B5EF4-FFF2-40B4-BE49-F238E27FC236}">
                  <a16:creationId xmlns:a16="http://schemas.microsoft.com/office/drawing/2014/main" id="{18F88700-AED7-4DE7-AABE-1C815DFE0495}"/>
                </a:ext>
              </a:extLst>
            </p:cNvPr>
            <p:cNvSpPr/>
            <p:nvPr/>
          </p:nvSpPr>
          <p:spPr>
            <a:xfrm>
              <a:off x="3022567" y="5372328"/>
              <a:ext cx="794229" cy="128518"/>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28" name="Rectangle 18">
              <a:extLst>
                <a:ext uri="{FF2B5EF4-FFF2-40B4-BE49-F238E27FC236}">
                  <a16:creationId xmlns:a16="http://schemas.microsoft.com/office/drawing/2014/main" id="{0391D5B6-8A91-49B7-9571-A8D363194EE8}"/>
                </a:ext>
              </a:extLst>
            </p:cNvPr>
            <p:cNvSpPr/>
            <p:nvPr/>
          </p:nvSpPr>
          <p:spPr>
            <a:xfrm>
              <a:off x="3022567" y="5594893"/>
              <a:ext cx="794229"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29" name="Rectangle 19">
              <a:extLst>
                <a:ext uri="{FF2B5EF4-FFF2-40B4-BE49-F238E27FC236}">
                  <a16:creationId xmlns:a16="http://schemas.microsoft.com/office/drawing/2014/main" id="{EC48E3CC-B94C-4BB2-A7B5-DDD3422541D2}"/>
                </a:ext>
              </a:extLst>
            </p:cNvPr>
            <p:cNvSpPr/>
            <p:nvPr/>
          </p:nvSpPr>
          <p:spPr>
            <a:xfrm>
              <a:off x="3022567" y="5594893"/>
              <a:ext cx="794229" cy="126434"/>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30" name="Rectangle 20">
              <a:extLst>
                <a:ext uri="{FF2B5EF4-FFF2-40B4-BE49-F238E27FC236}">
                  <a16:creationId xmlns:a16="http://schemas.microsoft.com/office/drawing/2014/main" id="{3ED407FA-9F74-4A21-AC28-2A3AC1169147}"/>
                </a:ext>
              </a:extLst>
            </p:cNvPr>
            <p:cNvSpPr/>
            <p:nvPr/>
          </p:nvSpPr>
          <p:spPr>
            <a:xfrm>
              <a:off x="3022567" y="5815364"/>
              <a:ext cx="794229"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31" name="Rectangle 21">
              <a:extLst>
                <a:ext uri="{FF2B5EF4-FFF2-40B4-BE49-F238E27FC236}">
                  <a16:creationId xmlns:a16="http://schemas.microsoft.com/office/drawing/2014/main" id="{7B1B8F13-FA0A-456E-8802-87CF91F3B6AD}"/>
                </a:ext>
              </a:extLst>
            </p:cNvPr>
            <p:cNvSpPr/>
            <p:nvPr/>
          </p:nvSpPr>
          <p:spPr>
            <a:xfrm>
              <a:off x="3022567" y="5815364"/>
              <a:ext cx="794229" cy="128518"/>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32" name="Rectangle 22">
              <a:extLst>
                <a:ext uri="{FF2B5EF4-FFF2-40B4-BE49-F238E27FC236}">
                  <a16:creationId xmlns:a16="http://schemas.microsoft.com/office/drawing/2014/main" id="{4F024BA2-ADB9-4D62-856B-2D25BD3BF891}"/>
                </a:ext>
              </a:extLst>
            </p:cNvPr>
            <p:cNvSpPr/>
            <p:nvPr/>
          </p:nvSpPr>
          <p:spPr>
            <a:xfrm>
              <a:off x="3022567" y="6034783"/>
              <a:ext cx="794229" cy="129570"/>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33" name="Rectangle 23">
              <a:extLst>
                <a:ext uri="{FF2B5EF4-FFF2-40B4-BE49-F238E27FC236}">
                  <a16:creationId xmlns:a16="http://schemas.microsoft.com/office/drawing/2014/main" id="{9DB33621-1ADE-4D39-82A6-69D039416249}"/>
                </a:ext>
              </a:extLst>
            </p:cNvPr>
            <p:cNvSpPr/>
            <p:nvPr/>
          </p:nvSpPr>
          <p:spPr>
            <a:xfrm>
              <a:off x="3022567" y="6034783"/>
              <a:ext cx="794229" cy="129570"/>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34" name="Rectangle 24">
              <a:extLst>
                <a:ext uri="{FF2B5EF4-FFF2-40B4-BE49-F238E27FC236}">
                  <a16:creationId xmlns:a16="http://schemas.microsoft.com/office/drawing/2014/main" id="{750DAC88-01A1-44E9-AF03-8FBFA730C99F}"/>
                </a:ext>
              </a:extLst>
            </p:cNvPr>
            <p:cNvSpPr/>
            <p:nvPr/>
          </p:nvSpPr>
          <p:spPr>
            <a:xfrm>
              <a:off x="3022567" y="4708830"/>
              <a:ext cx="794229"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35" name="Rectangle 25">
              <a:extLst>
                <a:ext uri="{FF2B5EF4-FFF2-40B4-BE49-F238E27FC236}">
                  <a16:creationId xmlns:a16="http://schemas.microsoft.com/office/drawing/2014/main" id="{3C352C34-D109-472F-89F8-3EA8BA42BEC1}"/>
                </a:ext>
              </a:extLst>
            </p:cNvPr>
            <p:cNvSpPr/>
            <p:nvPr/>
          </p:nvSpPr>
          <p:spPr>
            <a:xfrm>
              <a:off x="3022567" y="4929301"/>
              <a:ext cx="794229"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36" name="Rectangle 26">
              <a:extLst>
                <a:ext uri="{FF2B5EF4-FFF2-40B4-BE49-F238E27FC236}">
                  <a16:creationId xmlns:a16="http://schemas.microsoft.com/office/drawing/2014/main" id="{2ECD0EB8-41A0-4D41-9320-71004822109A}"/>
                </a:ext>
              </a:extLst>
            </p:cNvPr>
            <p:cNvSpPr/>
            <p:nvPr/>
          </p:nvSpPr>
          <p:spPr>
            <a:xfrm>
              <a:off x="3022567" y="5151857"/>
              <a:ext cx="794229"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37" name="Rectangle 27">
              <a:extLst>
                <a:ext uri="{FF2B5EF4-FFF2-40B4-BE49-F238E27FC236}">
                  <a16:creationId xmlns:a16="http://schemas.microsoft.com/office/drawing/2014/main" id="{AF094EFD-ED5A-44B3-AA11-FA22346C6D69}"/>
                </a:ext>
              </a:extLst>
            </p:cNvPr>
            <p:cNvSpPr/>
            <p:nvPr/>
          </p:nvSpPr>
          <p:spPr>
            <a:xfrm>
              <a:off x="3022567" y="5151857"/>
              <a:ext cx="794229" cy="126434"/>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38" name="Rectangle 28">
              <a:extLst>
                <a:ext uri="{FF2B5EF4-FFF2-40B4-BE49-F238E27FC236}">
                  <a16:creationId xmlns:a16="http://schemas.microsoft.com/office/drawing/2014/main" id="{A06D0C0A-0892-4835-9636-EF8529FD4077}"/>
                </a:ext>
              </a:extLst>
            </p:cNvPr>
            <p:cNvSpPr/>
            <p:nvPr/>
          </p:nvSpPr>
          <p:spPr>
            <a:xfrm>
              <a:off x="3022567" y="4488359"/>
              <a:ext cx="794229"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39" name="Freeform 29">
              <a:extLst>
                <a:ext uri="{FF2B5EF4-FFF2-40B4-BE49-F238E27FC236}">
                  <a16:creationId xmlns:a16="http://schemas.microsoft.com/office/drawing/2014/main" id="{8C5A20DA-1AEF-4211-AAD6-3BDA505E96FA}"/>
                </a:ext>
              </a:extLst>
            </p:cNvPr>
            <p:cNvSpPr/>
            <p:nvPr/>
          </p:nvSpPr>
          <p:spPr>
            <a:xfrm>
              <a:off x="2923291" y="5151857"/>
              <a:ext cx="542376" cy="1341625"/>
            </a:xfrm>
            <a:custGeom>
              <a:avLst/>
              <a:gdLst>
                <a:gd name="f0" fmla="val 10800000"/>
                <a:gd name="f1" fmla="val 5400000"/>
                <a:gd name="f2" fmla="val 180"/>
                <a:gd name="f3" fmla="val w"/>
                <a:gd name="f4" fmla="val h"/>
                <a:gd name="f5" fmla="val 0"/>
                <a:gd name="f6" fmla="val 519"/>
                <a:gd name="f7" fmla="val 1284"/>
                <a:gd name="f8" fmla="val 969"/>
                <a:gd name="f9" fmla="val 95"/>
                <a:gd name="f10" fmla="val 845"/>
                <a:gd name="f11" fmla="val 758"/>
                <a:gd name="f12" fmla="val 635"/>
                <a:gd name="f13" fmla="val 545"/>
                <a:gd name="f14" fmla="val 424"/>
                <a:gd name="f15" fmla="val 334"/>
                <a:gd name="f16" fmla="val 211"/>
                <a:gd name="f17" fmla="val 121"/>
                <a:gd name="f18" fmla="+- 0 0 -90"/>
                <a:gd name="f19" fmla="*/ f3 1 519"/>
                <a:gd name="f20" fmla="*/ f4 1 1284"/>
                <a:gd name="f21" fmla="val f5"/>
                <a:gd name="f22" fmla="val f6"/>
                <a:gd name="f23" fmla="val f7"/>
                <a:gd name="f24" fmla="*/ f18 f0 1"/>
                <a:gd name="f25" fmla="+- f23 0 f21"/>
                <a:gd name="f26" fmla="+- f22 0 f21"/>
                <a:gd name="f27" fmla="*/ f24 1 f2"/>
                <a:gd name="f28" fmla="*/ f26 1 519"/>
                <a:gd name="f29" fmla="*/ f25 1 1284"/>
                <a:gd name="f30" fmla="*/ 519 f26 1"/>
                <a:gd name="f31" fmla="*/ 0 f25 1"/>
                <a:gd name="f32" fmla="*/ 0 f26 1"/>
                <a:gd name="f33" fmla="*/ 1284 f25 1"/>
                <a:gd name="f34" fmla="*/ 969 f25 1"/>
                <a:gd name="f35" fmla="*/ 95 f26 1"/>
                <a:gd name="f36" fmla="*/ 845 f25 1"/>
                <a:gd name="f37" fmla="*/ 758 f25 1"/>
                <a:gd name="f38" fmla="*/ 635 f25 1"/>
                <a:gd name="f39" fmla="*/ 545 f25 1"/>
                <a:gd name="f40" fmla="*/ 424 f25 1"/>
                <a:gd name="f41" fmla="*/ 334 f25 1"/>
                <a:gd name="f42" fmla="*/ 211 f25 1"/>
                <a:gd name="f43" fmla="*/ 121 f25 1"/>
                <a:gd name="f44" fmla="+- f27 0 f1"/>
                <a:gd name="f45" fmla="*/ f30 1 519"/>
                <a:gd name="f46" fmla="*/ f31 1 1284"/>
                <a:gd name="f47" fmla="*/ f32 1 519"/>
                <a:gd name="f48" fmla="*/ f33 1 1284"/>
                <a:gd name="f49" fmla="*/ f34 1 1284"/>
                <a:gd name="f50" fmla="*/ f35 1 519"/>
                <a:gd name="f51" fmla="*/ f36 1 1284"/>
                <a:gd name="f52" fmla="*/ f37 1 1284"/>
                <a:gd name="f53" fmla="*/ f38 1 1284"/>
                <a:gd name="f54" fmla="*/ f39 1 1284"/>
                <a:gd name="f55" fmla="*/ f40 1 1284"/>
                <a:gd name="f56" fmla="*/ f41 1 1284"/>
                <a:gd name="f57" fmla="*/ f42 1 1284"/>
                <a:gd name="f58" fmla="*/ f43 1 1284"/>
                <a:gd name="f59" fmla="*/ 0 1 f28"/>
                <a:gd name="f60" fmla="*/ f22 1 f28"/>
                <a:gd name="f61" fmla="*/ 0 1 f29"/>
                <a:gd name="f62" fmla="*/ f23 1 f29"/>
                <a:gd name="f63" fmla="*/ f45 1 f28"/>
                <a:gd name="f64" fmla="*/ f46 1 f29"/>
                <a:gd name="f65" fmla="*/ f47 1 f28"/>
                <a:gd name="f66" fmla="*/ f48 1 f29"/>
                <a:gd name="f67" fmla="*/ f49 1 f29"/>
                <a:gd name="f68" fmla="*/ f50 1 f28"/>
                <a:gd name="f69" fmla="*/ f51 1 f29"/>
                <a:gd name="f70" fmla="*/ f52 1 f29"/>
                <a:gd name="f71" fmla="*/ f53 1 f29"/>
                <a:gd name="f72" fmla="*/ f54 1 f29"/>
                <a:gd name="f73" fmla="*/ f55 1 f29"/>
                <a:gd name="f74" fmla="*/ f56 1 f29"/>
                <a:gd name="f75" fmla="*/ f57 1 f29"/>
                <a:gd name="f76" fmla="*/ f58 1 f29"/>
                <a:gd name="f77" fmla="*/ f59 f19 1"/>
                <a:gd name="f78" fmla="*/ f60 f19 1"/>
                <a:gd name="f79" fmla="*/ f62 f20 1"/>
                <a:gd name="f80" fmla="*/ f61 f20 1"/>
                <a:gd name="f81" fmla="*/ f63 f19 1"/>
                <a:gd name="f82" fmla="*/ f64 f20 1"/>
                <a:gd name="f83" fmla="*/ f65 f19 1"/>
                <a:gd name="f84" fmla="*/ f66 f20 1"/>
                <a:gd name="f85" fmla="*/ f67 f20 1"/>
                <a:gd name="f86" fmla="*/ f68 f19 1"/>
                <a:gd name="f87" fmla="*/ f69 f20 1"/>
                <a:gd name="f88" fmla="*/ f70 f20 1"/>
                <a:gd name="f89" fmla="*/ f71 f20 1"/>
                <a:gd name="f90" fmla="*/ f72 f20 1"/>
                <a:gd name="f91" fmla="*/ f73 f20 1"/>
                <a:gd name="f92" fmla="*/ f74 f20 1"/>
                <a:gd name="f93" fmla="*/ f75 f20 1"/>
                <a:gd name="f94" fmla="*/ f76 f20 1"/>
              </a:gdLst>
              <a:ahLst/>
              <a:cxnLst>
                <a:cxn ang="3cd4">
                  <a:pos x="hc" y="t"/>
                </a:cxn>
                <a:cxn ang="0">
                  <a:pos x="r" y="vc"/>
                </a:cxn>
                <a:cxn ang="cd4">
                  <a:pos x="hc" y="b"/>
                </a:cxn>
                <a:cxn ang="cd2">
                  <a:pos x="l" y="vc"/>
                </a:cxn>
                <a:cxn ang="f44">
                  <a:pos x="f81" y="f82"/>
                </a:cxn>
                <a:cxn ang="f44">
                  <a:pos x="f83" y="f82"/>
                </a:cxn>
                <a:cxn ang="f44">
                  <a:pos x="f83" y="f84"/>
                </a:cxn>
                <a:cxn ang="f44">
                  <a:pos x="f81" y="f84"/>
                </a:cxn>
                <a:cxn ang="f44">
                  <a:pos x="f81" y="f85"/>
                </a:cxn>
                <a:cxn ang="f44">
                  <a:pos x="f86" y="f85"/>
                </a:cxn>
                <a:cxn ang="f44">
                  <a:pos x="f86" y="f87"/>
                </a:cxn>
                <a:cxn ang="f44">
                  <a:pos x="f81" y="f87"/>
                </a:cxn>
                <a:cxn ang="f44">
                  <a:pos x="f81" y="f88"/>
                </a:cxn>
                <a:cxn ang="f44">
                  <a:pos x="f86" y="f88"/>
                </a:cxn>
                <a:cxn ang="f44">
                  <a:pos x="f86" y="f89"/>
                </a:cxn>
                <a:cxn ang="f44">
                  <a:pos x="f81" y="f89"/>
                </a:cxn>
                <a:cxn ang="f44">
                  <a:pos x="f81" y="f90"/>
                </a:cxn>
                <a:cxn ang="f44">
                  <a:pos x="f86" y="f90"/>
                </a:cxn>
                <a:cxn ang="f44">
                  <a:pos x="f86" y="f91"/>
                </a:cxn>
                <a:cxn ang="f44">
                  <a:pos x="f81" y="f91"/>
                </a:cxn>
                <a:cxn ang="f44">
                  <a:pos x="f81" y="f92"/>
                </a:cxn>
                <a:cxn ang="f44">
                  <a:pos x="f86" y="f92"/>
                </a:cxn>
                <a:cxn ang="f44">
                  <a:pos x="f86" y="f93"/>
                </a:cxn>
                <a:cxn ang="f44">
                  <a:pos x="f81" y="f93"/>
                </a:cxn>
                <a:cxn ang="f44">
                  <a:pos x="f81" y="f94"/>
                </a:cxn>
                <a:cxn ang="f44">
                  <a:pos x="f86" y="f94"/>
                </a:cxn>
                <a:cxn ang="f44">
                  <a:pos x="f86" y="f82"/>
                </a:cxn>
                <a:cxn ang="f44">
                  <a:pos x="f81" y="f82"/>
                </a:cxn>
              </a:cxnLst>
              <a:rect l="f77" t="f80" r="f78" b="f79"/>
              <a:pathLst>
                <a:path w="519" h="1284">
                  <a:moveTo>
                    <a:pt x="f6" y="f5"/>
                  </a:moveTo>
                  <a:lnTo>
                    <a:pt x="f5" y="f5"/>
                  </a:lnTo>
                  <a:lnTo>
                    <a:pt x="f5" y="f7"/>
                  </a:lnTo>
                  <a:lnTo>
                    <a:pt x="f6" y="f7"/>
                  </a:lnTo>
                  <a:lnTo>
                    <a:pt x="f6" y="f8"/>
                  </a:lnTo>
                  <a:lnTo>
                    <a:pt x="f9" y="f8"/>
                  </a:lnTo>
                  <a:lnTo>
                    <a:pt x="f9" y="f10"/>
                  </a:lnTo>
                  <a:lnTo>
                    <a:pt x="f6" y="f10"/>
                  </a:lnTo>
                  <a:lnTo>
                    <a:pt x="f6" y="f11"/>
                  </a:lnTo>
                  <a:lnTo>
                    <a:pt x="f9" y="f11"/>
                  </a:lnTo>
                  <a:lnTo>
                    <a:pt x="f9" y="f12"/>
                  </a:lnTo>
                  <a:lnTo>
                    <a:pt x="f6" y="f12"/>
                  </a:lnTo>
                  <a:lnTo>
                    <a:pt x="f6" y="f13"/>
                  </a:lnTo>
                  <a:lnTo>
                    <a:pt x="f9" y="f13"/>
                  </a:lnTo>
                  <a:lnTo>
                    <a:pt x="f9" y="f14"/>
                  </a:lnTo>
                  <a:lnTo>
                    <a:pt x="f6" y="f14"/>
                  </a:lnTo>
                  <a:lnTo>
                    <a:pt x="f6" y="f15"/>
                  </a:lnTo>
                  <a:lnTo>
                    <a:pt x="f9" y="f15"/>
                  </a:lnTo>
                  <a:lnTo>
                    <a:pt x="f9" y="f16"/>
                  </a:lnTo>
                  <a:lnTo>
                    <a:pt x="f6" y="f16"/>
                  </a:lnTo>
                  <a:lnTo>
                    <a:pt x="f6" y="f17"/>
                  </a:lnTo>
                  <a:lnTo>
                    <a:pt x="f9" y="f17"/>
                  </a:lnTo>
                  <a:lnTo>
                    <a:pt x="f9" y="f5"/>
                  </a:lnTo>
                  <a:lnTo>
                    <a:pt x="f6" y="f5"/>
                  </a:lnTo>
                  <a:close/>
                </a:path>
              </a:pathLst>
            </a:custGeom>
            <a:solidFill>
              <a:srgbClr val="737373"/>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40" name="Freeform 30">
              <a:extLst>
                <a:ext uri="{FF2B5EF4-FFF2-40B4-BE49-F238E27FC236}">
                  <a16:creationId xmlns:a16="http://schemas.microsoft.com/office/drawing/2014/main" id="{ACDBA5F7-59AA-43F5-AB63-314027CFDE2A}"/>
                </a:ext>
              </a:extLst>
            </p:cNvPr>
            <p:cNvSpPr/>
            <p:nvPr/>
          </p:nvSpPr>
          <p:spPr>
            <a:xfrm>
              <a:off x="2923291" y="5151857"/>
              <a:ext cx="542376" cy="1341625"/>
            </a:xfrm>
            <a:custGeom>
              <a:avLst/>
              <a:gdLst>
                <a:gd name="f0" fmla="val 10800000"/>
                <a:gd name="f1" fmla="val 5400000"/>
                <a:gd name="f2" fmla="val 180"/>
                <a:gd name="f3" fmla="val w"/>
                <a:gd name="f4" fmla="val h"/>
                <a:gd name="f5" fmla="val 0"/>
                <a:gd name="f6" fmla="val 519"/>
                <a:gd name="f7" fmla="val 1284"/>
                <a:gd name="f8" fmla="val 969"/>
                <a:gd name="f9" fmla="val 95"/>
                <a:gd name="f10" fmla="val 845"/>
                <a:gd name="f11" fmla="val 758"/>
                <a:gd name="f12" fmla="val 635"/>
                <a:gd name="f13" fmla="val 545"/>
                <a:gd name="f14" fmla="val 424"/>
                <a:gd name="f15" fmla="val 334"/>
                <a:gd name="f16" fmla="val 211"/>
                <a:gd name="f17" fmla="val 121"/>
                <a:gd name="f18" fmla="+- 0 0 -90"/>
                <a:gd name="f19" fmla="*/ f3 1 519"/>
                <a:gd name="f20" fmla="*/ f4 1 1284"/>
                <a:gd name="f21" fmla="val f5"/>
                <a:gd name="f22" fmla="val f6"/>
                <a:gd name="f23" fmla="val f7"/>
                <a:gd name="f24" fmla="*/ f18 f0 1"/>
                <a:gd name="f25" fmla="+- f23 0 f21"/>
                <a:gd name="f26" fmla="+- f22 0 f21"/>
                <a:gd name="f27" fmla="*/ f24 1 f2"/>
                <a:gd name="f28" fmla="*/ f26 1 519"/>
                <a:gd name="f29" fmla="*/ f25 1 1284"/>
                <a:gd name="f30" fmla="*/ 519 f26 1"/>
                <a:gd name="f31" fmla="*/ 0 f25 1"/>
                <a:gd name="f32" fmla="*/ 0 f26 1"/>
                <a:gd name="f33" fmla="*/ 1284 f25 1"/>
                <a:gd name="f34" fmla="*/ 969 f25 1"/>
                <a:gd name="f35" fmla="*/ 95 f26 1"/>
                <a:gd name="f36" fmla="*/ 845 f25 1"/>
                <a:gd name="f37" fmla="*/ 758 f25 1"/>
                <a:gd name="f38" fmla="*/ 635 f25 1"/>
                <a:gd name="f39" fmla="*/ 545 f25 1"/>
                <a:gd name="f40" fmla="*/ 424 f25 1"/>
                <a:gd name="f41" fmla="*/ 334 f25 1"/>
                <a:gd name="f42" fmla="*/ 211 f25 1"/>
                <a:gd name="f43" fmla="*/ 121 f25 1"/>
                <a:gd name="f44" fmla="+- f27 0 f1"/>
                <a:gd name="f45" fmla="*/ f30 1 519"/>
                <a:gd name="f46" fmla="*/ f31 1 1284"/>
                <a:gd name="f47" fmla="*/ f32 1 519"/>
                <a:gd name="f48" fmla="*/ f33 1 1284"/>
                <a:gd name="f49" fmla="*/ f34 1 1284"/>
                <a:gd name="f50" fmla="*/ f35 1 519"/>
                <a:gd name="f51" fmla="*/ f36 1 1284"/>
                <a:gd name="f52" fmla="*/ f37 1 1284"/>
                <a:gd name="f53" fmla="*/ f38 1 1284"/>
                <a:gd name="f54" fmla="*/ f39 1 1284"/>
                <a:gd name="f55" fmla="*/ f40 1 1284"/>
                <a:gd name="f56" fmla="*/ f41 1 1284"/>
                <a:gd name="f57" fmla="*/ f42 1 1284"/>
                <a:gd name="f58" fmla="*/ f43 1 1284"/>
                <a:gd name="f59" fmla="*/ 0 1 f28"/>
                <a:gd name="f60" fmla="*/ f22 1 f28"/>
                <a:gd name="f61" fmla="*/ 0 1 f29"/>
                <a:gd name="f62" fmla="*/ f23 1 f29"/>
                <a:gd name="f63" fmla="*/ f45 1 f28"/>
                <a:gd name="f64" fmla="*/ f46 1 f29"/>
                <a:gd name="f65" fmla="*/ f47 1 f28"/>
                <a:gd name="f66" fmla="*/ f48 1 f29"/>
                <a:gd name="f67" fmla="*/ f49 1 f29"/>
                <a:gd name="f68" fmla="*/ f50 1 f28"/>
                <a:gd name="f69" fmla="*/ f51 1 f29"/>
                <a:gd name="f70" fmla="*/ f52 1 f29"/>
                <a:gd name="f71" fmla="*/ f53 1 f29"/>
                <a:gd name="f72" fmla="*/ f54 1 f29"/>
                <a:gd name="f73" fmla="*/ f55 1 f29"/>
                <a:gd name="f74" fmla="*/ f56 1 f29"/>
                <a:gd name="f75" fmla="*/ f57 1 f29"/>
                <a:gd name="f76" fmla="*/ f58 1 f29"/>
                <a:gd name="f77" fmla="*/ f59 f19 1"/>
                <a:gd name="f78" fmla="*/ f60 f19 1"/>
                <a:gd name="f79" fmla="*/ f62 f20 1"/>
                <a:gd name="f80" fmla="*/ f61 f20 1"/>
                <a:gd name="f81" fmla="*/ f63 f19 1"/>
                <a:gd name="f82" fmla="*/ f64 f20 1"/>
                <a:gd name="f83" fmla="*/ f65 f19 1"/>
                <a:gd name="f84" fmla="*/ f66 f20 1"/>
                <a:gd name="f85" fmla="*/ f67 f20 1"/>
                <a:gd name="f86" fmla="*/ f68 f19 1"/>
                <a:gd name="f87" fmla="*/ f69 f20 1"/>
                <a:gd name="f88" fmla="*/ f70 f20 1"/>
                <a:gd name="f89" fmla="*/ f71 f20 1"/>
                <a:gd name="f90" fmla="*/ f72 f20 1"/>
                <a:gd name="f91" fmla="*/ f73 f20 1"/>
                <a:gd name="f92" fmla="*/ f74 f20 1"/>
                <a:gd name="f93" fmla="*/ f75 f20 1"/>
                <a:gd name="f94" fmla="*/ f76 f20 1"/>
              </a:gdLst>
              <a:ahLst/>
              <a:cxnLst>
                <a:cxn ang="3cd4">
                  <a:pos x="hc" y="t"/>
                </a:cxn>
                <a:cxn ang="0">
                  <a:pos x="r" y="vc"/>
                </a:cxn>
                <a:cxn ang="cd4">
                  <a:pos x="hc" y="b"/>
                </a:cxn>
                <a:cxn ang="cd2">
                  <a:pos x="l" y="vc"/>
                </a:cxn>
                <a:cxn ang="f44">
                  <a:pos x="f81" y="f82"/>
                </a:cxn>
                <a:cxn ang="f44">
                  <a:pos x="f83" y="f82"/>
                </a:cxn>
                <a:cxn ang="f44">
                  <a:pos x="f83" y="f84"/>
                </a:cxn>
                <a:cxn ang="f44">
                  <a:pos x="f81" y="f84"/>
                </a:cxn>
                <a:cxn ang="f44">
                  <a:pos x="f81" y="f85"/>
                </a:cxn>
                <a:cxn ang="f44">
                  <a:pos x="f86" y="f85"/>
                </a:cxn>
                <a:cxn ang="f44">
                  <a:pos x="f86" y="f87"/>
                </a:cxn>
                <a:cxn ang="f44">
                  <a:pos x="f81" y="f87"/>
                </a:cxn>
                <a:cxn ang="f44">
                  <a:pos x="f81" y="f88"/>
                </a:cxn>
                <a:cxn ang="f44">
                  <a:pos x="f86" y="f88"/>
                </a:cxn>
                <a:cxn ang="f44">
                  <a:pos x="f86" y="f89"/>
                </a:cxn>
                <a:cxn ang="f44">
                  <a:pos x="f81" y="f89"/>
                </a:cxn>
                <a:cxn ang="f44">
                  <a:pos x="f81" y="f90"/>
                </a:cxn>
                <a:cxn ang="f44">
                  <a:pos x="f86" y="f90"/>
                </a:cxn>
                <a:cxn ang="f44">
                  <a:pos x="f86" y="f91"/>
                </a:cxn>
                <a:cxn ang="f44">
                  <a:pos x="f81" y="f91"/>
                </a:cxn>
                <a:cxn ang="f44">
                  <a:pos x="f81" y="f92"/>
                </a:cxn>
                <a:cxn ang="f44">
                  <a:pos x="f86" y="f92"/>
                </a:cxn>
                <a:cxn ang="f44">
                  <a:pos x="f86" y="f93"/>
                </a:cxn>
                <a:cxn ang="f44">
                  <a:pos x="f81" y="f93"/>
                </a:cxn>
                <a:cxn ang="f44">
                  <a:pos x="f81" y="f94"/>
                </a:cxn>
                <a:cxn ang="f44">
                  <a:pos x="f86" y="f94"/>
                </a:cxn>
                <a:cxn ang="f44">
                  <a:pos x="f86" y="f82"/>
                </a:cxn>
                <a:cxn ang="f44">
                  <a:pos x="f81" y="f82"/>
                </a:cxn>
              </a:cxnLst>
              <a:rect l="f77" t="f80" r="f78" b="f79"/>
              <a:pathLst>
                <a:path w="519" h="1284">
                  <a:moveTo>
                    <a:pt x="f6" y="f5"/>
                  </a:moveTo>
                  <a:lnTo>
                    <a:pt x="f5" y="f5"/>
                  </a:lnTo>
                  <a:lnTo>
                    <a:pt x="f5" y="f7"/>
                  </a:lnTo>
                  <a:lnTo>
                    <a:pt x="f6" y="f7"/>
                  </a:lnTo>
                  <a:lnTo>
                    <a:pt x="f6" y="f8"/>
                  </a:lnTo>
                  <a:lnTo>
                    <a:pt x="f9" y="f8"/>
                  </a:lnTo>
                  <a:lnTo>
                    <a:pt x="f9" y="f10"/>
                  </a:lnTo>
                  <a:lnTo>
                    <a:pt x="f6" y="f10"/>
                  </a:lnTo>
                  <a:lnTo>
                    <a:pt x="f6" y="f11"/>
                  </a:lnTo>
                  <a:lnTo>
                    <a:pt x="f9" y="f11"/>
                  </a:lnTo>
                  <a:lnTo>
                    <a:pt x="f9" y="f12"/>
                  </a:lnTo>
                  <a:lnTo>
                    <a:pt x="f6" y="f12"/>
                  </a:lnTo>
                  <a:lnTo>
                    <a:pt x="f6" y="f13"/>
                  </a:lnTo>
                  <a:lnTo>
                    <a:pt x="f9" y="f13"/>
                  </a:lnTo>
                  <a:lnTo>
                    <a:pt x="f9" y="f14"/>
                  </a:lnTo>
                  <a:lnTo>
                    <a:pt x="f6" y="f14"/>
                  </a:lnTo>
                  <a:lnTo>
                    <a:pt x="f6" y="f15"/>
                  </a:lnTo>
                  <a:lnTo>
                    <a:pt x="f9" y="f15"/>
                  </a:lnTo>
                  <a:lnTo>
                    <a:pt x="f9" y="f16"/>
                  </a:lnTo>
                  <a:lnTo>
                    <a:pt x="f6" y="f16"/>
                  </a:lnTo>
                  <a:lnTo>
                    <a:pt x="f6" y="f17"/>
                  </a:lnTo>
                  <a:lnTo>
                    <a:pt x="f9" y="f17"/>
                  </a:lnTo>
                  <a:lnTo>
                    <a:pt x="f9" y="f5"/>
                  </a:lnTo>
                  <a:lnTo>
                    <a:pt x="f6" y="f5"/>
                  </a:lnTo>
                </a:path>
              </a:pathLst>
            </a:cu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41" name="Rectangle 31">
              <a:extLst>
                <a:ext uri="{FF2B5EF4-FFF2-40B4-BE49-F238E27FC236}">
                  <a16:creationId xmlns:a16="http://schemas.microsoft.com/office/drawing/2014/main" id="{1E4A6C9C-BF12-49E1-BFB8-9AC3B01E70C5}"/>
                </a:ext>
              </a:extLst>
            </p:cNvPr>
            <p:cNvSpPr/>
            <p:nvPr/>
          </p:nvSpPr>
          <p:spPr>
            <a:xfrm>
              <a:off x="3022567" y="5372328"/>
              <a:ext cx="443090"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42" name="Rectangle 32">
              <a:extLst>
                <a:ext uri="{FF2B5EF4-FFF2-40B4-BE49-F238E27FC236}">
                  <a16:creationId xmlns:a16="http://schemas.microsoft.com/office/drawing/2014/main" id="{04A4766E-942A-4368-912E-F651F7CD56F3}"/>
                </a:ext>
              </a:extLst>
            </p:cNvPr>
            <p:cNvSpPr/>
            <p:nvPr/>
          </p:nvSpPr>
          <p:spPr>
            <a:xfrm>
              <a:off x="3022567" y="5372328"/>
              <a:ext cx="443090" cy="128518"/>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43" name="Rectangle 33">
              <a:extLst>
                <a:ext uri="{FF2B5EF4-FFF2-40B4-BE49-F238E27FC236}">
                  <a16:creationId xmlns:a16="http://schemas.microsoft.com/office/drawing/2014/main" id="{5917777B-0E96-4AAC-8EAA-59F1F8FD7905}"/>
                </a:ext>
              </a:extLst>
            </p:cNvPr>
            <p:cNvSpPr/>
            <p:nvPr/>
          </p:nvSpPr>
          <p:spPr>
            <a:xfrm>
              <a:off x="3022567" y="5594893"/>
              <a:ext cx="443090"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44" name="Rectangle 34">
              <a:extLst>
                <a:ext uri="{FF2B5EF4-FFF2-40B4-BE49-F238E27FC236}">
                  <a16:creationId xmlns:a16="http://schemas.microsoft.com/office/drawing/2014/main" id="{BEC32C0C-1EA3-46C6-8276-3289DD4C4ADF}"/>
                </a:ext>
              </a:extLst>
            </p:cNvPr>
            <p:cNvSpPr/>
            <p:nvPr/>
          </p:nvSpPr>
          <p:spPr>
            <a:xfrm>
              <a:off x="3022567" y="5594893"/>
              <a:ext cx="443090" cy="126434"/>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45" name="Rectangle 35">
              <a:extLst>
                <a:ext uri="{FF2B5EF4-FFF2-40B4-BE49-F238E27FC236}">
                  <a16:creationId xmlns:a16="http://schemas.microsoft.com/office/drawing/2014/main" id="{B8D9E58A-3D19-4E4B-B00D-1A3D8526E87B}"/>
                </a:ext>
              </a:extLst>
            </p:cNvPr>
            <p:cNvSpPr/>
            <p:nvPr/>
          </p:nvSpPr>
          <p:spPr>
            <a:xfrm>
              <a:off x="3022567" y="5815364"/>
              <a:ext cx="443090"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46" name="Rectangle 36">
              <a:extLst>
                <a:ext uri="{FF2B5EF4-FFF2-40B4-BE49-F238E27FC236}">
                  <a16:creationId xmlns:a16="http://schemas.microsoft.com/office/drawing/2014/main" id="{DCF44F84-F7EA-46D3-84EA-52D2C1AD59C3}"/>
                </a:ext>
              </a:extLst>
            </p:cNvPr>
            <p:cNvSpPr/>
            <p:nvPr/>
          </p:nvSpPr>
          <p:spPr>
            <a:xfrm>
              <a:off x="3022567" y="5815364"/>
              <a:ext cx="443090" cy="128518"/>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47" name="Rectangle 37">
              <a:extLst>
                <a:ext uri="{FF2B5EF4-FFF2-40B4-BE49-F238E27FC236}">
                  <a16:creationId xmlns:a16="http://schemas.microsoft.com/office/drawing/2014/main" id="{A9C3F731-2EF2-4F22-A3C8-A4B647DC5A17}"/>
                </a:ext>
              </a:extLst>
            </p:cNvPr>
            <p:cNvSpPr/>
            <p:nvPr/>
          </p:nvSpPr>
          <p:spPr>
            <a:xfrm>
              <a:off x="3022567" y="6034783"/>
              <a:ext cx="443090" cy="129570"/>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48" name="Rectangle 38">
              <a:extLst>
                <a:ext uri="{FF2B5EF4-FFF2-40B4-BE49-F238E27FC236}">
                  <a16:creationId xmlns:a16="http://schemas.microsoft.com/office/drawing/2014/main" id="{9FF069A3-A537-4017-9A56-4626237B635E}"/>
                </a:ext>
              </a:extLst>
            </p:cNvPr>
            <p:cNvSpPr/>
            <p:nvPr/>
          </p:nvSpPr>
          <p:spPr>
            <a:xfrm>
              <a:off x="3022567" y="6034783"/>
              <a:ext cx="443090" cy="129570"/>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49" name="Rectangle 39">
              <a:extLst>
                <a:ext uri="{FF2B5EF4-FFF2-40B4-BE49-F238E27FC236}">
                  <a16:creationId xmlns:a16="http://schemas.microsoft.com/office/drawing/2014/main" id="{C75ECCD8-AF28-4D72-9823-C7D59AAEC665}"/>
                </a:ext>
              </a:extLst>
            </p:cNvPr>
            <p:cNvSpPr/>
            <p:nvPr/>
          </p:nvSpPr>
          <p:spPr>
            <a:xfrm>
              <a:off x="3022567" y="5151857"/>
              <a:ext cx="443090"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50" name="Rectangle 40">
              <a:extLst>
                <a:ext uri="{FF2B5EF4-FFF2-40B4-BE49-F238E27FC236}">
                  <a16:creationId xmlns:a16="http://schemas.microsoft.com/office/drawing/2014/main" id="{DAA94AB5-A207-40A9-AF21-8C36DC5F54DF}"/>
                </a:ext>
              </a:extLst>
            </p:cNvPr>
            <p:cNvSpPr/>
            <p:nvPr/>
          </p:nvSpPr>
          <p:spPr>
            <a:xfrm>
              <a:off x="3022567" y="5151857"/>
              <a:ext cx="443090" cy="126434"/>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51" name="Rectangle 41">
              <a:extLst>
                <a:ext uri="{FF2B5EF4-FFF2-40B4-BE49-F238E27FC236}">
                  <a16:creationId xmlns:a16="http://schemas.microsoft.com/office/drawing/2014/main" id="{2E70BDE7-A6D2-4E98-BF94-F8F15D637B90}"/>
                </a:ext>
              </a:extLst>
            </p:cNvPr>
            <p:cNvSpPr/>
            <p:nvPr/>
          </p:nvSpPr>
          <p:spPr>
            <a:xfrm>
              <a:off x="2317171" y="5260534"/>
              <a:ext cx="987552" cy="1232958"/>
            </a:xfrm>
            <a:prstGeom prst="rect">
              <a:avLst/>
            </a:prstGeom>
            <a:solidFill>
              <a:srgbClr val="868686"/>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52" name="Rectangle 42">
              <a:extLst>
                <a:ext uri="{FF2B5EF4-FFF2-40B4-BE49-F238E27FC236}">
                  <a16:creationId xmlns:a16="http://schemas.microsoft.com/office/drawing/2014/main" id="{1B64E713-36D9-4B1F-BE1E-708279206149}"/>
                </a:ext>
              </a:extLst>
            </p:cNvPr>
            <p:cNvSpPr/>
            <p:nvPr/>
          </p:nvSpPr>
          <p:spPr>
            <a:xfrm>
              <a:off x="2859539" y="6242718"/>
              <a:ext cx="128537" cy="25077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53" name="Rectangle 43">
              <a:extLst>
                <a:ext uri="{FF2B5EF4-FFF2-40B4-BE49-F238E27FC236}">
                  <a16:creationId xmlns:a16="http://schemas.microsoft.com/office/drawing/2014/main" id="{B0208AE6-BD2F-48DB-8E19-5277DAE24C4E}"/>
                </a:ext>
              </a:extLst>
            </p:cNvPr>
            <p:cNvSpPr/>
            <p:nvPr/>
          </p:nvSpPr>
          <p:spPr>
            <a:xfrm>
              <a:off x="2639040" y="6242718"/>
              <a:ext cx="125400" cy="25077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54" name="Rectangle 44">
              <a:extLst>
                <a:ext uri="{FF2B5EF4-FFF2-40B4-BE49-F238E27FC236}">
                  <a16:creationId xmlns:a16="http://schemas.microsoft.com/office/drawing/2014/main" id="{11A19689-8A12-4FF0-B227-FD3D4D7D0A24}"/>
                </a:ext>
              </a:extLst>
            </p:cNvPr>
            <p:cNvSpPr/>
            <p:nvPr/>
          </p:nvSpPr>
          <p:spPr>
            <a:xfrm>
              <a:off x="2415396" y="5372328"/>
              <a:ext cx="795271"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55" name="Rectangle 45">
              <a:extLst>
                <a:ext uri="{FF2B5EF4-FFF2-40B4-BE49-F238E27FC236}">
                  <a16:creationId xmlns:a16="http://schemas.microsoft.com/office/drawing/2014/main" id="{5C44FF59-831A-4E31-814B-604330E12531}"/>
                </a:ext>
              </a:extLst>
            </p:cNvPr>
            <p:cNvSpPr/>
            <p:nvPr/>
          </p:nvSpPr>
          <p:spPr>
            <a:xfrm>
              <a:off x="2415396" y="5594893"/>
              <a:ext cx="795271"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56" name="Rectangle 46">
              <a:extLst>
                <a:ext uri="{FF2B5EF4-FFF2-40B4-BE49-F238E27FC236}">
                  <a16:creationId xmlns:a16="http://schemas.microsoft.com/office/drawing/2014/main" id="{362E55E0-72AF-4B47-9718-9F4F40133030}"/>
                </a:ext>
              </a:extLst>
            </p:cNvPr>
            <p:cNvSpPr/>
            <p:nvPr/>
          </p:nvSpPr>
          <p:spPr>
            <a:xfrm>
              <a:off x="2415396" y="5815364"/>
              <a:ext cx="795271"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57" name="Rectangle 47">
              <a:extLst>
                <a:ext uri="{FF2B5EF4-FFF2-40B4-BE49-F238E27FC236}">
                  <a16:creationId xmlns:a16="http://schemas.microsoft.com/office/drawing/2014/main" id="{CF5E55E8-D245-42C2-B215-8729C8772FFA}"/>
                </a:ext>
              </a:extLst>
            </p:cNvPr>
            <p:cNvSpPr/>
            <p:nvPr/>
          </p:nvSpPr>
          <p:spPr>
            <a:xfrm>
              <a:off x="2415396" y="6034783"/>
              <a:ext cx="795271" cy="129570"/>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sp>
        <p:nvSpPr>
          <p:cNvPr id="558" name="Text">
            <a:extLst>
              <a:ext uri="{FF2B5EF4-FFF2-40B4-BE49-F238E27FC236}">
                <a16:creationId xmlns:a16="http://schemas.microsoft.com/office/drawing/2014/main" id="{486CBDD4-557E-4C39-A91B-B2349D1FB503}"/>
              </a:ext>
            </a:extLst>
          </p:cNvPr>
          <p:cNvSpPr/>
          <p:nvPr/>
        </p:nvSpPr>
        <p:spPr>
          <a:xfrm>
            <a:off x="1414051" y="6515877"/>
            <a:ext cx="1304514" cy="448564"/>
          </a:xfrm>
          <a:prstGeom prst="rect">
            <a:avLst/>
          </a:prstGeom>
          <a:noFill/>
          <a:ln cap="flat">
            <a:noFill/>
            <a:prstDash val="solid"/>
          </a:ln>
        </p:spPr>
        <p:txBody>
          <a:bodyPr vert="horz" wrap="square" lIns="0" tIns="0" rIns="0" bIns="0" anchor="t" anchorCtr="1" compatLnSpc="1">
            <a:noAutofit/>
          </a:bodyPr>
          <a:lstStyle/>
          <a:p>
            <a:pPr marL="0" marR="0" lvl="0" indent="0" algn="ctr" defTabSz="913839"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r>
              <a:rPr kumimoji="0" lang="en-US" sz="1372" b="0" i="0" u="none" strike="noStrike" kern="0" cap="none" spc="-49" normalizeH="0" baseline="0" noProof="0" dirty="0">
                <a:ln>
                  <a:noFill/>
                </a:ln>
                <a:solidFill>
                  <a:srgbClr val="505050"/>
                </a:solidFill>
                <a:effectLst/>
                <a:uLnTx/>
                <a:uFillTx/>
                <a:latin typeface="Segoe UI" panose="020B0502040204020203" pitchFamily="34" charset="0"/>
                <a:ea typeface="+mn-ea"/>
                <a:cs typeface="Segoe UI" panose="020B0502040204020203" pitchFamily="34" charset="0"/>
              </a:rPr>
              <a:t>On-premises</a:t>
            </a:r>
          </a:p>
        </p:txBody>
      </p:sp>
      <p:grpSp>
        <p:nvGrpSpPr>
          <p:cNvPr id="559" name="Group 2">
            <a:extLst>
              <a:ext uri="{FF2B5EF4-FFF2-40B4-BE49-F238E27FC236}">
                <a16:creationId xmlns:a16="http://schemas.microsoft.com/office/drawing/2014/main" id="{05465F10-A504-4C8B-9739-1FA79B96E0F4}"/>
              </a:ext>
            </a:extLst>
          </p:cNvPr>
          <p:cNvGrpSpPr>
            <a:grpSpLocks noChangeAspect="1"/>
          </p:cNvGrpSpPr>
          <p:nvPr/>
        </p:nvGrpSpPr>
        <p:grpSpPr>
          <a:xfrm>
            <a:off x="2641723" y="5160403"/>
            <a:ext cx="863962" cy="830036"/>
            <a:chOff x="3197318" y="5374450"/>
            <a:chExt cx="1102629" cy="1059331"/>
          </a:xfrm>
        </p:grpSpPr>
        <p:grpSp>
          <p:nvGrpSpPr>
            <p:cNvPr id="560" name="Group 162">
              <a:extLst>
                <a:ext uri="{FF2B5EF4-FFF2-40B4-BE49-F238E27FC236}">
                  <a16:creationId xmlns:a16="http://schemas.microsoft.com/office/drawing/2014/main" id="{0B5733DC-CC16-459F-A2CD-4B581316063F}"/>
                </a:ext>
              </a:extLst>
            </p:cNvPr>
            <p:cNvGrpSpPr/>
            <p:nvPr/>
          </p:nvGrpSpPr>
          <p:grpSpPr>
            <a:xfrm>
              <a:off x="3197318" y="5719773"/>
              <a:ext cx="367515" cy="311389"/>
              <a:chOff x="3197318" y="5719773"/>
              <a:chExt cx="367515" cy="311389"/>
            </a:xfrm>
          </p:grpSpPr>
          <p:sp>
            <p:nvSpPr>
              <p:cNvPr id="586" name="Freeform 5">
                <a:extLst>
                  <a:ext uri="{FF2B5EF4-FFF2-40B4-BE49-F238E27FC236}">
                    <a16:creationId xmlns:a16="http://schemas.microsoft.com/office/drawing/2014/main" id="{C3BBD25F-7FC0-4E31-8EC2-390A2CA0E2AB}"/>
                  </a:ext>
                </a:extLst>
              </p:cNvPr>
              <p:cNvSpPr/>
              <p:nvPr/>
            </p:nvSpPr>
            <p:spPr>
              <a:xfrm>
                <a:off x="3317470" y="5953493"/>
                <a:ext cx="94000" cy="46881"/>
              </a:xfrm>
              <a:custGeom>
                <a:avLst/>
                <a:gdLst>
                  <a:gd name="f0" fmla="val 10800000"/>
                  <a:gd name="f1" fmla="val 5400000"/>
                  <a:gd name="f2" fmla="val 180"/>
                  <a:gd name="f3" fmla="val w"/>
                  <a:gd name="f4" fmla="val h"/>
                  <a:gd name="f5" fmla="val 0"/>
                  <a:gd name="f6" fmla="val 48"/>
                  <a:gd name="f7" fmla="val 24"/>
                  <a:gd name="f8" fmla="val 42"/>
                  <a:gd name="f9" fmla="val 11"/>
                  <a:gd name="f10" fmla="val 22"/>
                  <a:gd name="f11" fmla="val 47"/>
                  <a:gd name="f12" fmla="val 23"/>
                  <a:gd name="f13" fmla="val 45"/>
                  <a:gd name="f14" fmla="val 3"/>
                  <a:gd name="f15" fmla="val 1"/>
                  <a:gd name="f16" fmla="val 6"/>
                  <a:gd name="f17" fmla="+- 0 0 -90"/>
                  <a:gd name="f18" fmla="*/ f3 1 48"/>
                  <a:gd name="f19" fmla="*/ f4 1 24"/>
                  <a:gd name="f20" fmla="val f5"/>
                  <a:gd name="f21" fmla="val f6"/>
                  <a:gd name="f22" fmla="val f7"/>
                  <a:gd name="f23" fmla="*/ f17 f0 1"/>
                  <a:gd name="f24" fmla="+- f22 0 f20"/>
                  <a:gd name="f25" fmla="+- f21 0 f20"/>
                  <a:gd name="f26" fmla="*/ f23 1 f2"/>
                  <a:gd name="f27" fmla="*/ f25 1 48"/>
                  <a:gd name="f28" fmla="*/ f24 1 24"/>
                  <a:gd name="f29" fmla="*/ 42 f25 1"/>
                  <a:gd name="f30" fmla="*/ 0 f24 1"/>
                  <a:gd name="f31" fmla="*/ 11 f24 1"/>
                  <a:gd name="f32" fmla="*/ 48 f25 1"/>
                  <a:gd name="f33" fmla="*/ 22 f24 1"/>
                  <a:gd name="f34" fmla="*/ 45 f25 1"/>
                  <a:gd name="f35" fmla="*/ 23 f24 1"/>
                  <a:gd name="f36" fmla="*/ 3 f25 1"/>
                  <a:gd name="f37" fmla="*/ 0 f25 1"/>
                  <a:gd name="f38" fmla="*/ 6 f25 1"/>
                  <a:gd name="f39" fmla="+- f26 0 f1"/>
                  <a:gd name="f40" fmla="*/ f29 1 48"/>
                  <a:gd name="f41" fmla="*/ f30 1 24"/>
                  <a:gd name="f42" fmla="*/ f31 1 24"/>
                  <a:gd name="f43" fmla="*/ f32 1 48"/>
                  <a:gd name="f44" fmla="*/ f33 1 24"/>
                  <a:gd name="f45" fmla="*/ f34 1 48"/>
                  <a:gd name="f46" fmla="*/ f35 1 24"/>
                  <a:gd name="f47" fmla="*/ f36 1 48"/>
                  <a:gd name="f48" fmla="*/ f37 1 48"/>
                  <a:gd name="f49" fmla="*/ f38 1 48"/>
                  <a:gd name="f50" fmla="*/ 0 1 f27"/>
                  <a:gd name="f51" fmla="*/ f21 1 f27"/>
                  <a:gd name="f52" fmla="*/ 0 1 f28"/>
                  <a:gd name="f53" fmla="*/ f22 1 f28"/>
                  <a:gd name="f54" fmla="*/ f40 1 f27"/>
                  <a:gd name="f55" fmla="*/ f41 1 f28"/>
                  <a:gd name="f56" fmla="*/ f42 1 f28"/>
                  <a:gd name="f57" fmla="*/ f43 1 f27"/>
                  <a:gd name="f58" fmla="*/ f44 1 f28"/>
                  <a:gd name="f59" fmla="*/ f45 1 f27"/>
                  <a:gd name="f60" fmla="*/ f46 1 f28"/>
                  <a:gd name="f61" fmla="*/ f47 1 f27"/>
                  <a:gd name="f62" fmla="*/ f48 1 f27"/>
                  <a:gd name="f63" fmla="*/ f49 1 f27"/>
                  <a:gd name="f64" fmla="*/ f50 f18 1"/>
                  <a:gd name="f65" fmla="*/ f51 f18 1"/>
                  <a:gd name="f66" fmla="*/ f53 f19 1"/>
                  <a:gd name="f67" fmla="*/ f52 f19 1"/>
                  <a:gd name="f68" fmla="*/ f54 f18 1"/>
                  <a:gd name="f69" fmla="*/ f55 f19 1"/>
                  <a:gd name="f70" fmla="*/ f56 f19 1"/>
                  <a:gd name="f71" fmla="*/ f57 f18 1"/>
                  <a:gd name="f72" fmla="*/ f58 f19 1"/>
                  <a:gd name="f73" fmla="*/ f59 f18 1"/>
                  <a:gd name="f74" fmla="*/ f60 f19 1"/>
                  <a:gd name="f75" fmla="*/ f61 f18 1"/>
                  <a:gd name="f76" fmla="*/ f62 f18 1"/>
                  <a:gd name="f77" fmla="*/ f63 f18 1"/>
                </a:gdLst>
                <a:ahLst/>
                <a:cxnLst>
                  <a:cxn ang="3cd4">
                    <a:pos x="hc" y="t"/>
                  </a:cxn>
                  <a:cxn ang="0">
                    <a:pos x="r" y="vc"/>
                  </a:cxn>
                  <a:cxn ang="cd4">
                    <a:pos x="hc" y="b"/>
                  </a:cxn>
                  <a:cxn ang="cd2">
                    <a:pos x="l" y="vc"/>
                  </a:cxn>
                  <a:cxn ang="f39">
                    <a:pos x="f68" y="f69"/>
                  </a:cxn>
                  <a:cxn ang="f39">
                    <a:pos x="f68" y="f70"/>
                  </a:cxn>
                  <a:cxn ang="f39">
                    <a:pos x="f71" y="f72"/>
                  </a:cxn>
                  <a:cxn ang="f39">
                    <a:pos x="f73" y="f74"/>
                  </a:cxn>
                  <a:cxn ang="f39">
                    <a:pos x="f75" y="f74"/>
                  </a:cxn>
                  <a:cxn ang="f39">
                    <a:pos x="f76" y="f72"/>
                  </a:cxn>
                  <a:cxn ang="f39">
                    <a:pos x="f77" y="f70"/>
                  </a:cxn>
                  <a:cxn ang="f39">
                    <a:pos x="f77" y="f69"/>
                  </a:cxn>
                </a:cxnLst>
                <a:rect l="f64" t="f67" r="f65" b="f66"/>
                <a:pathLst>
                  <a:path w="48" h="24">
                    <a:moveTo>
                      <a:pt x="f8" y="f5"/>
                    </a:moveTo>
                    <a:cubicBezTo>
                      <a:pt x="f8" y="f9"/>
                      <a:pt x="f8" y="f9"/>
                      <a:pt x="f8" y="f9"/>
                    </a:cubicBezTo>
                    <a:cubicBezTo>
                      <a:pt x="f6" y="f10"/>
                      <a:pt x="f6" y="f10"/>
                      <a:pt x="f6" y="f10"/>
                    </a:cubicBezTo>
                    <a:cubicBezTo>
                      <a:pt x="f6" y="f7"/>
                      <a:pt x="f11" y="f12"/>
                      <a:pt x="f13" y="f12"/>
                    </a:cubicBezTo>
                    <a:cubicBezTo>
                      <a:pt x="f14" y="f12"/>
                      <a:pt x="f14" y="f12"/>
                      <a:pt x="f14" y="f12"/>
                    </a:cubicBezTo>
                    <a:cubicBezTo>
                      <a:pt x="f15" y="f12"/>
                      <a:pt x="f5" y="f7"/>
                      <a:pt x="f5" y="f10"/>
                    </a:cubicBezTo>
                    <a:cubicBezTo>
                      <a:pt x="f16" y="f9"/>
                      <a:pt x="f16" y="f9"/>
                      <a:pt x="f16" y="f9"/>
                    </a:cubicBezTo>
                    <a:cubicBezTo>
                      <a:pt x="f16" y="f5"/>
                      <a:pt x="f16" y="f5"/>
                      <a:pt x="f16" y="f5"/>
                    </a:cubicBez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sp>
            <p:nvSpPr>
              <p:cNvPr id="587" name="Freeform 6">
                <a:extLst>
                  <a:ext uri="{FF2B5EF4-FFF2-40B4-BE49-F238E27FC236}">
                    <a16:creationId xmlns:a16="http://schemas.microsoft.com/office/drawing/2014/main" id="{078D3993-415D-4CB6-B565-0C33A098536D}"/>
                  </a:ext>
                </a:extLst>
              </p:cNvPr>
              <p:cNvSpPr/>
              <p:nvPr/>
            </p:nvSpPr>
            <p:spPr>
              <a:xfrm>
                <a:off x="3197318" y="5719773"/>
                <a:ext cx="330756" cy="234415"/>
              </a:xfrm>
              <a:custGeom>
                <a:avLst/>
                <a:gdLst>
                  <a:gd name="f0" fmla="val 10800000"/>
                  <a:gd name="f1" fmla="val 5400000"/>
                  <a:gd name="f2" fmla="val 180"/>
                  <a:gd name="f3" fmla="val w"/>
                  <a:gd name="f4" fmla="val h"/>
                  <a:gd name="f5" fmla="val 0"/>
                  <a:gd name="f6" fmla="val 168"/>
                  <a:gd name="f7" fmla="val 120"/>
                  <a:gd name="f8" fmla="val 118"/>
                  <a:gd name="f9" fmla="val 10"/>
                  <a:gd name="f10" fmla="val 4"/>
                  <a:gd name="f11" fmla="val 115"/>
                  <a:gd name="f12" fmla="val 110"/>
                  <a:gd name="f13" fmla="val 158"/>
                  <a:gd name="f14" fmla="val 164"/>
                  <a:gd name="f15" fmla="val 29"/>
                  <a:gd name="f16" fmla="+- 0 0 -90"/>
                  <a:gd name="f17" fmla="*/ f3 1 168"/>
                  <a:gd name="f18" fmla="*/ f4 1 120"/>
                  <a:gd name="f19" fmla="val f5"/>
                  <a:gd name="f20" fmla="val f6"/>
                  <a:gd name="f21" fmla="val f7"/>
                  <a:gd name="f22" fmla="*/ f16 f0 1"/>
                  <a:gd name="f23" fmla="+- f21 0 f19"/>
                  <a:gd name="f24" fmla="+- f20 0 f19"/>
                  <a:gd name="f25" fmla="*/ f22 1 f2"/>
                  <a:gd name="f26" fmla="*/ f24 1 168"/>
                  <a:gd name="f27" fmla="*/ f23 1 120"/>
                  <a:gd name="f28" fmla="*/ 118 f24 1"/>
                  <a:gd name="f29" fmla="*/ 120 f23 1"/>
                  <a:gd name="f30" fmla="*/ 10 f24 1"/>
                  <a:gd name="f31" fmla="*/ 0 f24 1"/>
                  <a:gd name="f32" fmla="*/ 110 f23 1"/>
                  <a:gd name="f33" fmla="*/ 10 f23 1"/>
                  <a:gd name="f34" fmla="*/ 0 f23 1"/>
                  <a:gd name="f35" fmla="*/ 158 f24 1"/>
                  <a:gd name="f36" fmla="*/ 168 f24 1"/>
                  <a:gd name="f37" fmla="*/ 29 f23 1"/>
                  <a:gd name="f38" fmla="+- f25 0 f1"/>
                  <a:gd name="f39" fmla="*/ f28 1 168"/>
                  <a:gd name="f40" fmla="*/ f29 1 120"/>
                  <a:gd name="f41" fmla="*/ f30 1 168"/>
                  <a:gd name="f42" fmla="*/ f31 1 168"/>
                  <a:gd name="f43" fmla="*/ f32 1 120"/>
                  <a:gd name="f44" fmla="*/ f33 1 120"/>
                  <a:gd name="f45" fmla="*/ f34 1 120"/>
                  <a:gd name="f46" fmla="*/ f35 1 168"/>
                  <a:gd name="f47" fmla="*/ f36 1 168"/>
                  <a:gd name="f48" fmla="*/ f37 1 120"/>
                  <a:gd name="f49" fmla="*/ 0 1 f26"/>
                  <a:gd name="f50" fmla="*/ f20 1 f26"/>
                  <a:gd name="f51" fmla="*/ 0 1 f27"/>
                  <a:gd name="f52" fmla="*/ f21 1 f27"/>
                  <a:gd name="f53" fmla="*/ f39 1 f26"/>
                  <a:gd name="f54" fmla="*/ f40 1 f27"/>
                  <a:gd name="f55" fmla="*/ f41 1 f26"/>
                  <a:gd name="f56" fmla="*/ f42 1 f26"/>
                  <a:gd name="f57" fmla="*/ f43 1 f27"/>
                  <a:gd name="f58" fmla="*/ f44 1 f27"/>
                  <a:gd name="f59" fmla="*/ f45 1 f27"/>
                  <a:gd name="f60" fmla="*/ f46 1 f26"/>
                  <a:gd name="f61" fmla="*/ f47 1 f26"/>
                  <a:gd name="f62" fmla="*/ f48 1 f27"/>
                  <a:gd name="f63" fmla="*/ f49 f17 1"/>
                  <a:gd name="f64" fmla="*/ f50 f17 1"/>
                  <a:gd name="f65" fmla="*/ f52 f18 1"/>
                  <a:gd name="f66" fmla="*/ f51 f18 1"/>
                  <a:gd name="f67" fmla="*/ f53 f17 1"/>
                  <a:gd name="f68" fmla="*/ f54 f18 1"/>
                  <a:gd name="f69" fmla="*/ f55 f17 1"/>
                  <a:gd name="f70" fmla="*/ f56 f17 1"/>
                  <a:gd name="f71" fmla="*/ f57 f18 1"/>
                  <a:gd name="f72" fmla="*/ f58 f18 1"/>
                  <a:gd name="f73" fmla="*/ f59 f18 1"/>
                  <a:gd name="f74" fmla="*/ f60 f17 1"/>
                  <a:gd name="f75" fmla="*/ f61 f17 1"/>
                  <a:gd name="f76" fmla="*/ f62 f18 1"/>
                </a:gdLst>
                <a:ahLst/>
                <a:cxnLst>
                  <a:cxn ang="3cd4">
                    <a:pos x="hc" y="t"/>
                  </a:cxn>
                  <a:cxn ang="0">
                    <a:pos x="r" y="vc"/>
                  </a:cxn>
                  <a:cxn ang="cd4">
                    <a:pos x="hc" y="b"/>
                  </a:cxn>
                  <a:cxn ang="cd2">
                    <a:pos x="l" y="vc"/>
                  </a:cxn>
                  <a:cxn ang="f38">
                    <a:pos x="f67" y="f68"/>
                  </a:cxn>
                  <a:cxn ang="f38">
                    <a:pos x="f69" y="f68"/>
                  </a:cxn>
                  <a:cxn ang="f38">
                    <a:pos x="f70" y="f71"/>
                  </a:cxn>
                  <a:cxn ang="f38">
                    <a:pos x="f70" y="f72"/>
                  </a:cxn>
                  <a:cxn ang="f38">
                    <a:pos x="f69" y="f73"/>
                  </a:cxn>
                  <a:cxn ang="f38">
                    <a:pos x="f74" y="f73"/>
                  </a:cxn>
                  <a:cxn ang="f38">
                    <a:pos x="f75" y="f72"/>
                  </a:cxn>
                  <a:cxn ang="f38">
                    <a:pos x="f75" y="f76"/>
                  </a:cxn>
                </a:cxnLst>
                <a:rect l="f63" t="f66" r="f64" b="f65"/>
                <a:pathLst>
                  <a:path w="168" h="120">
                    <a:moveTo>
                      <a:pt x="f8" y="f7"/>
                    </a:moveTo>
                    <a:cubicBezTo>
                      <a:pt x="f9" y="f7"/>
                      <a:pt x="f9" y="f7"/>
                      <a:pt x="f9" y="f7"/>
                    </a:cubicBezTo>
                    <a:cubicBezTo>
                      <a:pt x="f10" y="f7"/>
                      <a:pt x="f5" y="f11"/>
                      <a:pt x="f5" y="f12"/>
                    </a:cubicBezTo>
                    <a:cubicBezTo>
                      <a:pt x="f5" y="f9"/>
                      <a:pt x="f5" y="f9"/>
                      <a:pt x="f5" y="f9"/>
                    </a:cubicBezTo>
                    <a:cubicBezTo>
                      <a:pt x="f5" y="f10"/>
                      <a:pt x="f10" y="f5"/>
                      <a:pt x="f9" y="f5"/>
                    </a:cubicBezTo>
                    <a:cubicBezTo>
                      <a:pt x="f13" y="f5"/>
                      <a:pt x="f13" y="f5"/>
                      <a:pt x="f13" y="f5"/>
                    </a:cubicBezTo>
                    <a:cubicBezTo>
                      <a:pt x="f14" y="f5"/>
                      <a:pt x="f6" y="f10"/>
                      <a:pt x="f6" y="f9"/>
                    </a:cubicBezTo>
                    <a:cubicBezTo>
                      <a:pt x="f6" y="f15"/>
                      <a:pt x="f6" y="f15"/>
                      <a:pt x="f6" y="f15"/>
                    </a:cubicBez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sp>
            <p:nvSpPr>
              <p:cNvPr id="588" name="Freeform 7">
                <a:extLst>
                  <a:ext uri="{FF2B5EF4-FFF2-40B4-BE49-F238E27FC236}">
                    <a16:creationId xmlns:a16="http://schemas.microsoft.com/office/drawing/2014/main" id="{9C215002-4BAF-4A09-A04F-974AFC6D0935}"/>
                  </a:ext>
                </a:extLst>
              </p:cNvPr>
              <p:cNvSpPr/>
              <p:nvPr/>
            </p:nvSpPr>
            <p:spPr>
              <a:xfrm>
                <a:off x="3201561" y="5912208"/>
                <a:ext cx="227575" cy="0"/>
              </a:xfrm>
              <a:custGeom>
                <a:avLst/>
                <a:gdLst>
                  <a:gd name="f0" fmla="val 10800000"/>
                  <a:gd name="f1" fmla="val 5400000"/>
                  <a:gd name="f2" fmla="val 180"/>
                  <a:gd name="f3" fmla="val w"/>
                  <a:gd name="f4" fmla="val h"/>
                  <a:gd name="f5" fmla="val 0"/>
                  <a:gd name="f6" fmla="val 227573"/>
                  <a:gd name="f7" fmla="val 126902"/>
                  <a:gd name="f8" fmla="+- 0 0 -90"/>
                  <a:gd name="f9" fmla="*/ f3 1 227573"/>
                  <a:gd name="f10" fmla="*/ f4 1 0"/>
                  <a:gd name="f11" fmla="val f5"/>
                  <a:gd name="f12" fmla="val f6"/>
                  <a:gd name="f13" fmla="*/ f8 f0 1"/>
                  <a:gd name="f14" fmla="+- f11 0 f11"/>
                  <a:gd name="f15" fmla="+- f12 0 f11"/>
                  <a:gd name="f16" fmla="*/ f13 1 f2"/>
                  <a:gd name="f17" fmla="*/ f15 1 227573"/>
                  <a:gd name="f18" fmla="*/ f14 1 0"/>
                  <a:gd name="f19" fmla="+- f16 0 f1"/>
                  <a:gd name="f20" fmla="*/ 0 1 f17"/>
                  <a:gd name="f21" fmla="*/ 0 1 f18"/>
                  <a:gd name="f22" fmla="*/ 126902 1 f17"/>
                  <a:gd name="f23" fmla="*/ 227573 1 f17"/>
                  <a:gd name="f24" fmla="*/ 1 1 f18"/>
                  <a:gd name="f25" fmla="*/ f20 f9 1"/>
                  <a:gd name="f26" fmla="*/ f23 f9 1"/>
                  <a:gd name="f27" fmla="*/ f24 f10 1"/>
                  <a:gd name="f28" fmla="*/ f21 f10 1"/>
                  <a:gd name="f29" fmla="*/ f22 f9 1"/>
                </a:gdLst>
                <a:ahLst/>
                <a:cxnLst>
                  <a:cxn ang="3cd4">
                    <a:pos x="hc" y="t"/>
                  </a:cxn>
                  <a:cxn ang="0">
                    <a:pos x="r" y="vc"/>
                  </a:cxn>
                  <a:cxn ang="cd4">
                    <a:pos x="hc" y="b"/>
                  </a:cxn>
                  <a:cxn ang="cd2">
                    <a:pos x="l" y="vc"/>
                  </a:cxn>
                  <a:cxn ang="f19">
                    <a:pos x="f25" y="f28"/>
                  </a:cxn>
                  <a:cxn ang="f19">
                    <a:pos x="f29" y="f28"/>
                  </a:cxn>
                  <a:cxn ang="f19">
                    <a:pos x="f26" y="f28"/>
                  </a:cxn>
                </a:cxnLst>
                <a:rect l="f25" t="f28" r="f26" b="f27"/>
                <a:pathLst>
                  <a:path w="227573">
                    <a:moveTo>
                      <a:pt x="f5" y="f5"/>
                    </a:moveTo>
                    <a:lnTo>
                      <a:pt x="f7" y="f5"/>
                    </a:lnTo>
                    <a:lnTo>
                      <a:pt x="f6" y="f5"/>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sp>
            <p:nvSpPr>
              <p:cNvPr id="589" name="Freeform 8">
                <a:extLst>
                  <a:ext uri="{FF2B5EF4-FFF2-40B4-BE49-F238E27FC236}">
                    <a16:creationId xmlns:a16="http://schemas.microsoft.com/office/drawing/2014/main" id="{15360C70-E0EC-4A30-9A61-564C66704205}"/>
                  </a:ext>
                </a:extLst>
              </p:cNvPr>
              <p:cNvSpPr/>
              <p:nvPr/>
            </p:nvSpPr>
            <p:spPr>
              <a:xfrm>
                <a:off x="3429137" y="5775752"/>
                <a:ext cx="135696" cy="255410"/>
              </a:xfrm>
              <a:custGeom>
                <a:avLst/>
                <a:gdLst>
                  <a:gd name="f0" fmla="val 10800000"/>
                  <a:gd name="f1" fmla="val 5400000"/>
                  <a:gd name="f2" fmla="val 180"/>
                  <a:gd name="f3" fmla="val w"/>
                  <a:gd name="f4" fmla="val h"/>
                  <a:gd name="f5" fmla="val 0"/>
                  <a:gd name="f6" fmla="val 69"/>
                  <a:gd name="f7" fmla="val 131"/>
                  <a:gd name="f8" fmla="val 118"/>
                  <a:gd name="f9" fmla="val 126"/>
                  <a:gd name="f10" fmla="val 64"/>
                  <a:gd name="f11" fmla="val 56"/>
                  <a:gd name="f12" fmla="val 12"/>
                  <a:gd name="f13" fmla="val 4"/>
                  <a:gd name="f14" fmla="val 13"/>
                  <a:gd name="f15" fmla="+- 0 0 -90"/>
                  <a:gd name="f16" fmla="*/ f3 1 69"/>
                  <a:gd name="f17" fmla="*/ f4 1 131"/>
                  <a:gd name="f18" fmla="val f5"/>
                  <a:gd name="f19" fmla="val f6"/>
                  <a:gd name="f20" fmla="val f7"/>
                  <a:gd name="f21" fmla="*/ f15 f0 1"/>
                  <a:gd name="f22" fmla="+- f20 0 f18"/>
                  <a:gd name="f23" fmla="+- f19 0 f18"/>
                  <a:gd name="f24" fmla="*/ f21 1 f2"/>
                  <a:gd name="f25" fmla="*/ f23 1 69"/>
                  <a:gd name="f26" fmla="*/ f22 1 131"/>
                  <a:gd name="f27" fmla="*/ 69 f23 1"/>
                  <a:gd name="f28" fmla="*/ 118 f22 1"/>
                  <a:gd name="f29" fmla="*/ 56 f23 1"/>
                  <a:gd name="f30" fmla="*/ 131 f22 1"/>
                  <a:gd name="f31" fmla="*/ 12 f23 1"/>
                  <a:gd name="f32" fmla="*/ 0 f23 1"/>
                  <a:gd name="f33" fmla="*/ 13 f22 1"/>
                  <a:gd name="f34" fmla="*/ 0 f22 1"/>
                  <a:gd name="f35" fmla="+- f24 0 f1"/>
                  <a:gd name="f36" fmla="*/ f27 1 69"/>
                  <a:gd name="f37" fmla="*/ f28 1 131"/>
                  <a:gd name="f38" fmla="*/ f29 1 69"/>
                  <a:gd name="f39" fmla="*/ f30 1 131"/>
                  <a:gd name="f40" fmla="*/ f31 1 69"/>
                  <a:gd name="f41" fmla="*/ f32 1 69"/>
                  <a:gd name="f42" fmla="*/ f33 1 131"/>
                  <a:gd name="f43" fmla="*/ f34 1 131"/>
                  <a:gd name="f44" fmla="*/ 0 1 f25"/>
                  <a:gd name="f45" fmla="*/ f19 1 f25"/>
                  <a:gd name="f46" fmla="*/ 0 1 f26"/>
                  <a:gd name="f47" fmla="*/ f20 1 f26"/>
                  <a:gd name="f48" fmla="*/ f36 1 f25"/>
                  <a:gd name="f49" fmla="*/ f37 1 f26"/>
                  <a:gd name="f50" fmla="*/ f38 1 f25"/>
                  <a:gd name="f51" fmla="*/ f39 1 f26"/>
                  <a:gd name="f52" fmla="*/ f40 1 f25"/>
                  <a:gd name="f53" fmla="*/ f41 1 f25"/>
                  <a:gd name="f54" fmla="*/ f42 1 f26"/>
                  <a:gd name="f55" fmla="*/ f43 1 f26"/>
                  <a:gd name="f56" fmla="*/ f44 f16 1"/>
                  <a:gd name="f57" fmla="*/ f45 f16 1"/>
                  <a:gd name="f58" fmla="*/ f47 f17 1"/>
                  <a:gd name="f59" fmla="*/ f46 f17 1"/>
                  <a:gd name="f60" fmla="*/ f48 f16 1"/>
                  <a:gd name="f61" fmla="*/ f49 f17 1"/>
                  <a:gd name="f62" fmla="*/ f50 f16 1"/>
                  <a:gd name="f63" fmla="*/ f51 f17 1"/>
                  <a:gd name="f64" fmla="*/ f52 f16 1"/>
                  <a:gd name="f65" fmla="*/ f53 f16 1"/>
                  <a:gd name="f66" fmla="*/ f54 f17 1"/>
                  <a:gd name="f67" fmla="*/ f55 f17 1"/>
                </a:gdLst>
                <a:ahLst/>
                <a:cxnLst>
                  <a:cxn ang="3cd4">
                    <a:pos x="hc" y="t"/>
                  </a:cxn>
                  <a:cxn ang="0">
                    <a:pos x="r" y="vc"/>
                  </a:cxn>
                  <a:cxn ang="cd4">
                    <a:pos x="hc" y="b"/>
                  </a:cxn>
                  <a:cxn ang="cd2">
                    <a:pos x="l" y="vc"/>
                  </a:cxn>
                  <a:cxn ang="f35">
                    <a:pos x="f60" y="f61"/>
                  </a:cxn>
                  <a:cxn ang="f35">
                    <a:pos x="f62" y="f63"/>
                  </a:cxn>
                  <a:cxn ang="f35">
                    <a:pos x="f64" y="f63"/>
                  </a:cxn>
                  <a:cxn ang="f35">
                    <a:pos x="f65" y="f61"/>
                  </a:cxn>
                  <a:cxn ang="f35">
                    <a:pos x="f65" y="f66"/>
                  </a:cxn>
                  <a:cxn ang="f35">
                    <a:pos x="f64" y="f67"/>
                  </a:cxn>
                  <a:cxn ang="f35">
                    <a:pos x="f62" y="f67"/>
                  </a:cxn>
                  <a:cxn ang="f35">
                    <a:pos x="f60" y="f66"/>
                  </a:cxn>
                  <a:cxn ang="f35">
                    <a:pos x="f60" y="f61"/>
                  </a:cxn>
                </a:cxnLst>
                <a:rect l="f56" t="f59" r="f57" b="f58"/>
                <a:pathLst>
                  <a:path w="69" h="131">
                    <a:moveTo>
                      <a:pt x="f6" y="f8"/>
                    </a:moveTo>
                    <a:cubicBezTo>
                      <a:pt x="f6" y="f9"/>
                      <a:pt x="f10" y="f7"/>
                      <a:pt x="f11" y="f7"/>
                    </a:cubicBezTo>
                    <a:cubicBezTo>
                      <a:pt x="f12" y="f7"/>
                      <a:pt x="f12" y="f7"/>
                      <a:pt x="f12" y="f7"/>
                    </a:cubicBezTo>
                    <a:cubicBezTo>
                      <a:pt x="f13" y="f7"/>
                      <a:pt x="f5" y="f9"/>
                      <a:pt x="f5" y="f8"/>
                    </a:cubicBezTo>
                    <a:cubicBezTo>
                      <a:pt x="f5" y="f14"/>
                      <a:pt x="f5" y="f14"/>
                      <a:pt x="f5" y="f14"/>
                    </a:cubicBezTo>
                    <a:cubicBezTo>
                      <a:pt x="f5" y="f13"/>
                      <a:pt x="f13" y="f5"/>
                      <a:pt x="f12" y="f5"/>
                    </a:cubicBezTo>
                    <a:cubicBezTo>
                      <a:pt x="f11" y="f5"/>
                      <a:pt x="f11" y="f5"/>
                      <a:pt x="f11" y="f5"/>
                    </a:cubicBezTo>
                    <a:cubicBezTo>
                      <a:pt x="f10" y="f5"/>
                      <a:pt x="f6" y="f13"/>
                      <a:pt x="f6" y="f14"/>
                    </a:cubicBezTo>
                    <a:lnTo>
                      <a:pt x="f6" y="f8"/>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sp>
            <p:nvSpPr>
              <p:cNvPr id="590" name="Line 9">
                <a:extLst>
                  <a:ext uri="{FF2B5EF4-FFF2-40B4-BE49-F238E27FC236}">
                    <a16:creationId xmlns:a16="http://schemas.microsoft.com/office/drawing/2014/main" id="{1766B2BF-2EDD-43EA-8A90-FFF177636152}"/>
                  </a:ext>
                </a:extLst>
              </p:cNvPr>
              <p:cNvSpPr/>
              <p:nvPr/>
            </p:nvSpPr>
            <p:spPr>
              <a:xfrm flipH="1" flipV="1">
                <a:off x="3429137" y="5994778"/>
                <a:ext cx="135696"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sp>
            <p:nvSpPr>
              <p:cNvPr id="591" name="Line 10">
                <a:extLst>
                  <a:ext uri="{FF2B5EF4-FFF2-40B4-BE49-F238E27FC236}">
                    <a16:creationId xmlns:a16="http://schemas.microsoft.com/office/drawing/2014/main" id="{F0E5F33B-6680-4FB4-BFB6-ABB955BDA1C8}"/>
                  </a:ext>
                </a:extLst>
              </p:cNvPr>
              <p:cNvSpPr/>
              <p:nvPr/>
            </p:nvSpPr>
            <p:spPr>
              <a:xfrm>
                <a:off x="3429137" y="5809347"/>
                <a:ext cx="135696"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grpSp>
        <p:grpSp>
          <p:nvGrpSpPr>
            <p:cNvPr id="561" name="Group 169">
              <a:extLst>
                <a:ext uri="{FF2B5EF4-FFF2-40B4-BE49-F238E27FC236}">
                  <a16:creationId xmlns:a16="http://schemas.microsoft.com/office/drawing/2014/main" id="{1928FBF9-EB39-48F6-8BBF-9D7948035886}"/>
                </a:ext>
              </a:extLst>
            </p:cNvPr>
            <p:cNvGrpSpPr/>
            <p:nvPr/>
          </p:nvGrpSpPr>
          <p:grpSpPr>
            <a:xfrm>
              <a:off x="3622203" y="6072283"/>
              <a:ext cx="272893" cy="361498"/>
              <a:chOff x="3622203" y="6072283"/>
              <a:chExt cx="272893" cy="361498"/>
            </a:xfrm>
          </p:grpSpPr>
          <p:sp>
            <p:nvSpPr>
              <p:cNvPr id="574" name="Freeform 29">
                <a:extLst>
                  <a:ext uri="{FF2B5EF4-FFF2-40B4-BE49-F238E27FC236}">
                    <a16:creationId xmlns:a16="http://schemas.microsoft.com/office/drawing/2014/main" id="{A3DFA097-E204-4D7C-A41B-EBB11552FC53}"/>
                  </a:ext>
                </a:extLst>
              </p:cNvPr>
              <p:cNvSpPr/>
              <p:nvPr/>
            </p:nvSpPr>
            <p:spPr>
              <a:xfrm>
                <a:off x="3622203" y="6072283"/>
                <a:ext cx="272893" cy="361498"/>
              </a:xfrm>
              <a:custGeom>
                <a:avLst/>
                <a:gdLst>
                  <a:gd name="f0" fmla="val 10800000"/>
                  <a:gd name="f1" fmla="val 5400000"/>
                  <a:gd name="f2" fmla="val 180"/>
                  <a:gd name="f3" fmla="val w"/>
                  <a:gd name="f4" fmla="val h"/>
                  <a:gd name="f5" fmla="val 0"/>
                  <a:gd name="f6" fmla="val 172"/>
                  <a:gd name="f7" fmla="val 228"/>
                  <a:gd name="f8" fmla="val 13"/>
                  <a:gd name="f9" fmla="val 6"/>
                  <a:gd name="f10" fmla="val 5"/>
                  <a:gd name="f11" fmla="val 12"/>
                  <a:gd name="f12" fmla="val 216"/>
                  <a:gd name="f13" fmla="val 223"/>
                  <a:gd name="f14" fmla="val 159"/>
                  <a:gd name="f15" fmla="val 166"/>
                  <a:gd name="f16" fmla="val 59"/>
                  <a:gd name="f17" fmla="val 110"/>
                  <a:gd name="f18" fmla="+- 0 0 -90"/>
                  <a:gd name="f19" fmla="*/ f3 1 172"/>
                  <a:gd name="f20" fmla="*/ f4 1 228"/>
                  <a:gd name="f21" fmla="val f5"/>
                  <a:gd name="f22" fmla="val f6"/>
                  <a:gd name="f23" fmla="val f7"/>
                  <a:gd name="f24" fmla="*/ f18 f0 1"/>
                  <a:gd name="f25" fmla="+- f23 0 f21"/>
                  <a:gd name="f26" fmla="+- f22 0 f21"/>
                  <a:gd name="f27" fmla="*/ f24 1 f2"/>
                  <a:gd name="f28" fmla="*/ f26 1 172"/>
                  <a:gd name="f29" fmla="*/ f25 1 228"/>
                  <a:gd name="f30" fmla="*/ 13 f26 1"/>
                  <a:gd name="f31" fmla="*/ 0 f25 1"/>
                  <a:gd name="f32" fmla="*/ 0 f26 1"/>
                  <a:gd name="f33" fmla="*/ 12 f25 1"/>
                  <a:gd name="f34" fmla="*/ 216 f25 1"/>
                  <a:gd name="f35" fmla="*/ 228 f25 1"/>
                  <a:gd name="f36" fmla="*/ 159 f26 1"/>
                  <a:gd name="f37" fmla="*/ 172 f26 1"/>
                  <a:gd name="f38" fmla="*/ 59 f25 1"/>
                  <a:gd name="f39" fmla="*/ 110 f26 1"/>
                  <a:gd name="f40" fmla="+- f27 0 f1"/>
                  <a:gd name="f41" fmla="*/ f30 1 172"/>
                  <a:gd name="f42" fmla="*/ f31 1 228"/>
                  <a:gd name="f43" fmla="*/ f32 1 172"/>
                  <a:gd name="f44" fmla="*/ f33 1 228"/>
                  <a:gd name="f45" fmla="*/ f34 1 228"/>
                  <a:gd name="f46" fmla="*/ f35 1 228"/>
                  <a:gd name="f47" fmla="*/ f36 1 172"/>
                  <a:gd name="f48" fmla="*/ f37 1 172"/>
                  <a:gd name="f49" fmla="*/ f38 1 228"/>
                  <a:gd name="f50" fmla="*/ f39 1 172"/>
                  <a:gd name="f51" fmla="*/ 0 1 f28"/>
                  <a:gd name="f52" fmla="*/ f22 1 f28"/>
                  <a:gd name="f53" fmla="*/ 0 1 f29"/>
                  <a:gd name="f54" fmla="*/ f23 1 f29"/>
                  <a:gd name="f55" fmla="*/ f41 1 f28"/>
                  <a:gd name="f56" fmla="*/ f42 1 f29"/>
                  <a:gd name="f57" fmla="*/ f43 1 f28"/>
                  <a:gd name="f58" fmla="*/ f44 1 f29"/>
                  <a:gd name="f59" fmla="*/ f45 1 f29"/>
                  <a:gd name="f60" fmla="*/ f46 1 f29"/>
                  <a:gd name="f61" fmla="*/ f47 1 f28"/>
                  <a:gd name="f62" fmla="*/ f48 1 f28"/>
                  <a:gd name="f63" fmla="*/ f49 1 f29"/>
                  <a:gd name="f64" fmla="*/ f50 1 f28"/>
                  <a:gd name="f65" fmla="*/ f51 f19 1"/>
                  <a:gd name="f66" fmla="*/ f52 f19 1"/>
                  <a:gd name="f67" fmla="*/ f54 f20 1"/>
                  <a:gd name="f68" fmla="*/ f53 f20 1"/>
                  <a:gd name="f69" fmla="*/ f55 f19 1"/>
                  <a:gd name="f70" fmla="*/ f56 f20 1"/>
                  <a:gd name="f71" fmla="*/ f57 f19 1"/>
                  <a:gd name="f72" fmla="*/ f58 f20 1"/>
                  <a:gd name="f73" fmla="*/ f59 f20 1"/>
                  <a:gd name="f74" fmla="*/ f60 f20 1"/>
                  <a:gd name="f75" fmla="*/ f61 f19 1"/>
                  <a:gd name="f76" fmla="*/ f62 f19 1"/>
                  <a:gd name="f77" fmla="*/ f63 f20 1"/>
                  <a:gd name="f78" fmla="*/ f64 f19 1"/>
                </a:gdLst>
                <a:ahLst/>
                <a:cxnLst>
                  <a:cxn ang="3cd4">
                    <a:pos x="hc" y="t"/>
                  </a:cxn>
                  <a:cxn ang="0">
                    <a:pos x="r" y="vc"/>
                  </a:cxn>
                  <a:cxn ang="cd4">
                    <a:pos x="hc" y="b"/>
                  </a:cxn>
                  <a:cxn ang="cd2">
                    <a:pos x="l" y="vc"/>
                  </a:cxn>
                  <a:cxn ang="f40">
                    <a:pos x="f69" y="f70"/>
                  </a:cxn>
                  <a:cxn ang="f40">
                    <a:pos x="f71" y="f72"/>
                  </a:cxn>
                  <a:cxn ang="f40">
                    <a:pos x="f71" y="f73"/>
                  </a:cxn>
                  <a:cxn ang="f40">
                    <a:pos x="f69" y="f74"/>
                  </a:cxn>
                  <a:cxn ang="f40">
                    <a:pos x="f75" y="f74"/>
                  </a:cxn>
                  <a:cxn ang="f40">
                    <a:pos x="f76" y="f73"/>
                  </a:cxn>
                  <a:cxn ang="f40">
                    <a:pos x="f76" y="f77"/>
                  </a:cxn>
                  <a:cxn ang="f40">
                    <a:pos x="f78" y="f70"/>
                  </a:cxn>
                  <a:cxn ang="f40">
                    <a:pos x="f69" y="f70"/>
                  </a:cxn>
                </a:cxnLst>
                <a:rect l="f65" t="f68" r="f66" b="f67"/>
                <a:pathLst>
                  <a:path w="172" h="228">
                    <a:moveTo>
                      <a:pt x="f8" y="f5"/>
                    </a:moveTo>
                    <a:cubicBezTo>
                      <a:pt x="f9" y="f5"/>
                      <a:pt x="f5" y="f10"/>
                      <a:pt x="f5" y="f11"/>
                    </a:cubicBezTo>
                    <a:cubicBezTo>
                      <a:pt x="f5" y="f12"/>
                      <a:pt x="f5" y="f12"/>
                      <a:pt x="f5" y="f12"/>
                    </a:cubicBezTo>
                    <a:cubicBezTo>
                      <a:pt x="f5" y="f13"/>
                      <a:pt x="f9" y="f7"/>
                      <a:pt x="f8" y="f7"/>
                    </a:cubicBezTo>
                    <a:cubicBezTo>
                      <a:pt x="f14" y="f7"/>
                      <a:pt x="f14" y="f7"/>
                      <a:pt x="f14" y="f7"/>
                    </a:cubicBezTo>
                    <a:cubicBezTo>
                      <a:pt x="f15" y="f7"/>
                      <a:pt x="f6" y="f13"/>
                      <a:pt x="f6" y="f12"/>
                    </a:cubicBezTo>
                    <a:cubicBezTo>
                      <a:pt x="f6" y="f16"/>
                      <a:pt x="f6" y="f16"/>
                      <a:pt x="f6" y="f16"/>
                    </a:cubicBezTo>
                    <a:cubicBezTo>
                      <a:pt x="f17" y="f5"/>
                      <a:pt x="f17" y="f5"/>
                      <a:pt x="f17" y="f5"/>
                    </a:cubicBezTo>
                    <a:lnTo>
                      <a:pt x="f8" y="f5"/>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575" name="Freeform 30">
                <a:extLst>
                  <a:ext uri="{FF2B5EF4-FFF2-40B4-BE49-F238E27FC236}">
                    <a16:creationId xmlns:a16="http://schemas.microsoft.com/office/drawing/2014/main" id="{7BC19E1B-4DDA-480D-AB88-91A94977BB93}"/>
                  </a:ext>
                </a:extLst>
              </p:cNvPr>
              <p:cNvSpPr/>
              <p:nvPr/>
            </p:nvSpPr>
            <p:spPr>
              <a:xfrm>
                <a:off x="3797064" y="6072292"/>
                <a:ext cx="93387" cy="92372"/>
              </a:xfrm>
              <a:custGeom>
                <a:avLst/>
                <a:gdLst>
                  <a:gd name="f0" fmla="val 10800000"/>
                  <a:gd name="f1" fmla="val 5400000"/>
                  <a:gd name="f2" fmla="val 180"/>
                  <a:gd name="f3" fmla="val w"/>
                  <a:gd name="f4" fmla="val h"/>
                  <a:gd name="f5" fmla="val 0"/>
                  <a:gd name="f6" fmla="val 59"/>
                  <a:gd name="f7" fmla="val 58"/>
                  <a:gd name="f8" fmla="val 13"/>
                  <a:gd name="f9" fmla="val 6"/>
                  <a:gd name="f10" fmla="val 52"/>
                  <a:gd name="f11" fmla="val 45"/>
                  <a:gd name="f12" fmla="+- 0 0 -90"/>
                  <a:gd name="f13" fmla="*/ f3 1 59"/>
                  <a:gd name="f14" fmla="*/ f4 1 58"/>
                  <a:gd name="f15" fmla="val f5"/>
                  <a:gd name="f16" fmla="val f6"/>
                  <a:gd name="f17" fmla="val f7"/>
                  <a:gd name="f18" fmla="*/ f12 f0 1"/>
                  <a:gd name="f19" fmla="+- f17 0 f15"/>
                  <a:gd name="f20" fmla="+- f16 0 f15"/>
                  <a:gd name="f21" fmla="*/ f18 1 f2"/>
                  <a:gd name="f22" fmla="*/ f20 1 59"/>
                  <a:gd name="f23" fmla="*/ f19 1 58"/>
                  <a:gd name="f24" fmla="*/ 59 f20 1"/>
                  <a:gd name="f25" fmla="*/ 58 f19 1"/>
                  <a:gd name="f26" fmla="*/ 13 f20 1"/>
                  <a:gd name="f27" fmla="*/ 0 f20 1"/>
                  <a:gd name="f28" fmla="*/ 45 f19 1"/>
                  <a:gd name="f29" fmla="*/ 0 f19 1"/>
                  <a:gd name="f30" fmla="+- f21 0 f1"/>
                  <a:gd name="f31" fmla="*/ f24 1 59"/>
                  <a:gd name="f32" fmla="*/ f25 1 58"/>
                  <a:gd name="f33" fmla="*/ f26 1 59"/>
                  <a:gd name="f34" fmla="*/ f27 1 59"/>
                  <a:gd name="f35" fmla="*/ f28 1 58"/>
                  <a:gd name="f36" fmla="*/ f29 1 58"/>
                  <a:gd name="f37" fmla="*/ 0 1 f22"/>
                  <a:gd name="f38" fmla="*/ f16 1 f22"/>
                  <a:gd name="f39" fmla="*/ 0 1 f23"/>
                  <a:gd name="f40" fmla="*/ f17 1 f23"/>
                  <a:gd name="f41" fmla="*/ f31 1 f22"/>
                  <a:gd name="f42" fmla="*/ f32 1 f23"/>
                  <a:gd name="f43" fmla="*/ f33 1 f22"/>
                  <a:gd name="f44" fmla="*/ f34 1 f22"/>
                  <a:gd name="f45" fmla="*/ f35 1 f23"/>
                  <a:gd name="f46" fmla="*/ f36 1 f23"/>
                  <a:gd name="f47" fmla="*/ f37 f13 1"/>
                  <a:gd name="f48" fmla="*/ f38 f13 1"/>
                  <a:gd name="f49" fmla="*/ f40 f14 1"/>
                  <a:gd name="f50" fmla="*/ f39 f14 1"/>
                  <a:gd name="f51" fmla="*/ f41 f13 1"/>
                  <a:gd name="f52" fmla="*/ f42 f14 1"/>
                  <a:gd name="f53" fmla="*/ f43 f13 1"/>
                  <a:gd name="f54" fmla="*/ f44 f13 1"/>
                  <a:gd name="f55" fmla="*/ f45 f14 1"/>
                  <a:gd name="f56" fmla="*/ f46 f14 1"/>
                </a:gdLst>
                <a:ahLst/>
                <a:cxnLst>
                  <a:cxn ang="3cd4">
                    <a:pos x="hc" y="t"/>
                  </a:cxn>
                  <a:cxn ang="0">
                    <a:pos x="r" y="vc"/>
                  </a:cxn>
                  <a:cxn ang="cd4">
                    <a:pos x="hc" y="b"/>
                  </a:cxn>
                  <a:cxn ang="cd2">
                    <a:pos x="l" y="vc"/>
                  </a:cxn>
                  <a:cxn ang="f30">
                    <a:pos x="f51" y="f52"/>
                  </a:cxn>
                  <a:cxn ang="f30">
                    <a:pos x="f53" y="f52"/>
                  </a:cxn>
                  <a:cxn ang="f30">
                    <a:pos x="f54" y="f55"/>
                  </a:cxn>
                  <a:cxn ang="f30">
                    <a:pos x="f54" y="f56"/>
                  </a:cxn>
                </a:cxnLst>
                <a:rect l="f47" t="f50" r="f48" b="f49"/>
                <a:pathLst>
                  <a:path w="59" h="58">
                    <a:moveTo>
                      <a:pt x="f6" y="f7"/>
                    </a:moveTo>
                    <a:cubicBezTo>
                      <a:pt x="f8" y="f7"/>
                      <a:pt x="f8" y="f7"/>
                      <a:pt x="f8" y="f7"/>
                    </a:cubicBezTo>
                    <a:cubicBezTo>
                      <a:pt x="f9" y="f7"/>
                      <a:pt x="f5" y="f10"/>
                      <a:pt x="f5" y="f11"/>
                    </a:cubicBezTo>
                    <a:cubicBezTo>
                      <a:pt x="f5" y="f5"/>
                      <a:pt x="f5" y="f5"/>
                      <a:pt x="f5" y="f5"/>
                    </a:cubicBez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576" name="Rectangle 31">
                <a:extLst>
                  <a:ext uri="{FF2B5EF4-FFF2-40B4-BE49-F238E27FC236}">
                    <a16:creationId xmlns:a16="http://schemas.microsoft.com/office/drawing/2014/main" id="{4426CD20-A392-4519-B74B-6FE4AA58846C}"/>
                  </a:ext>
                </a:extLst>
              </p:cNvPr>
              <p:cNvSpPr/>
              <p:nvPr/>
            </p:nvSpPr>
            <p:spPr>
              <a:xfrm>
                <a:off x="3660617" y="6164656"/>
                <a:ext cx="42391" cy="105658"/>
              </a:xfrm>
              <a:prstGeom prst="rect">
                <a:avLst/>
              </a:pr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577" name="Rectangle 32">
                <a:extLst>
                  <a:ext uri="{FF2B5EF4-FFF2-40B4-BE49-F238E27FC236}">
                    <a16:creationId xmlns:a16="http://schemas.microsoft.com/office/drawing/2014/main" id="{6806994C-46E9-41F7-A79D-83A8EC3F54EF}"/>
                  </a:ext>
                </a:extLst>
              </p:cNvPr>
              <p:cNvSpPr/>
              <p:nvPr/>
            </p:nvSpPr>
            <p:spPr>
              <a:xfrm>
                <a:off x="3725530" y="6195892"/>
                <a:ext cx="31793" cy="74432"/>
              </a:xfrm>
              <a:prstGeom prst="rect">
                <a:avLst/>
              </a:pr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578" name="Rectangle 33">
                <a:extLst>
                  <a:ext uri="{FF2B5EF4-FFF2-40B4-BE49-F238E27FC236}">
                    <a16:creationId xmlns:a16="http://schemas.microsoft.com/office/drawing/2014/main" id="{03DA80B5-71CF-4561-ADBE-16A935698BA1}"/>
                  </a:ext>
                </a:extLst>
              </p:cNvPr>
              <p:cNvSpPr/>
              <p:nvPr/>
            </p:nvSpPr>
            <p:spPr>
              <a:xfrm>
                <a:off x="3779178" y="6218486"/>
                <a:ext cx="27157" cy="51837"/>
              </a:xfrm>
              <a:prstGeom prst="rect">
                <a:avLst/>
              </a:pr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579" name="Freeform 34">
                <a:extLst>
                  <a:ext uri="{FF2B5EF4-FFF2-40B4-BE49-F238E27FC236}">
                    <a16:creationId xmlns:a16="http://schemas.microsoft.com/office/drawing/2014/main" id="{CA1D594B-A73C-4839-89DD-06E20D70DF6B}"/>
                  </a:ext>
                </a:extLst>
              </p:cNvPr>
              <p:cNvSpPr/>
              <p:nvPr/>
            </p:nvSpPr>
            <p:spPr>
              <a:xfrm>
                <a:off x="3828190" y="6249713"/>
                <a:ext cx="25831" cy="20601"/>
              </a:xfrm>
              <a:custGeom>
                <a:avLst/>
                <a:gdLst>
                  <a:gd name="f0" fmla="val 10800000"/>
                  <a:gd name="f1" fmla="val 5400000"/>
                  <a:gd name="f2" fmla="val 180"/>
                  <a:gd name="f3" fmla="val w"/>
                  <a:gd name="f4" fmla="val h"/>
                  <a:gd name="f5" fmla="val 0"/>
                  <a:gd name="f6" fmla="val 39"/>
                  <a:gd name="f7" fmla="val 31"/>
                  <a:gd name="f8" fmla="val 36"/>
                  <a:gd name="f9" fmla="+- 0 0 -90"/>
                  <a:gd name="f10" fmla="*/ f3 1 39"/>
                  <a:gd name="f11" fmla="*/ f4 1 31"/>
                  <a:gd name="f12" fmla="val f5"/>
                  <a:gd name="f13" fmla="val f6"/>
                  <a:gd name="f14" fmla="val f7"/>
                  <a:gd name="f15" fmla="*/ f9 f0 1"/>
                  <a:gd name="f16" fmla="+- f14 0 f12"/>
                  <a:gd name="f17" fmla="+- f13 0 f12"/>
                  <a:gd name="f18" fmla="*/ f15 1 f2"/>
                  <a:gd name="f19" fmla="*/ f17 1 39"/>
                  <a:gd name="f20" fmla="*/ f16 1 31"/>
                  <a:gd name="f21" fmla="*/ 36 f17 1"/>
                  <a:gd name="f22" fmla="*/ 0 f16 1"/>
                  <a:gd name="f23" fmla="*/ 39 f17 1"/>
                  <a:gd name="f24" fmla="*/ 31 f16 1"/>
                  <a:gd name="f25" fmla="*/ 0 f17 1"/>
                  <a:gd name="f26" fmla="+- f18 0 f1"/>
                  <a:gd name="f27" fmla="*/ f21 1 39"/>
                  <a:gd name="f28" fmla="*/ f22 1 31"/>
                  <a:gd name="f29" fmla="*/ f23 1 39"/>
                  <a:gd name="f30" fmla="*/ f24 1 31"/>
                  <a:gd name="f31" fmla="*/ f25 1 39"/>
                  <a:gd name="f32" fmla="*/ 0 1 f19"/>
                  <a:gd name="f33" fmla="*/ f13 1 f19"/>
                  <a:gd name="f34" fmla="*/ 0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6"/>
                  </a:cxn>
                  <a:cxn ang="f26">
                    <a:pos x="f47" y="f48"/>
                  </a:cxn>
                  <a:cxn ang="f26">
                    <a:pos x="f49" y="f48"/>
                  </a:cxn>
                  <a:cxn ang="f26">
                    <a:pos x="f49" y="f46"/>
                  </a:cxn>
                  <a:cxn ang="f26">
                    <a:pos x="f45" y="f46"/>
                  </a:cxn>
                </a:cxnLst>
                <a:rect l="f41" t="f44" r="f42" b="f43"/>
                <a:pathLst>
                  <a:path w="39" h="31">
                    <a:moveTo>
                      <a:pt x="f8" y="f5"/>
                    </a:moveTo>
                    <a:lnTo>
                      <a:pt x="f6" y="f5"/>
                    </a:lnTo>
                    <a:lnTo>
                      <a:pt x="f6" y="f7"/>
                    </a:lnTo>
                    <a:lnTo>
                      <a:pt x="f5" y="f7"/>
                    </a:lnTo>
                    <a:lnTo>
                      <a:pt x="f5" y="f5"/>
                    </a:lnTo>
                    <a:lnTo>
                      <a:pt x="f8" y="f5"/>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580" name="Line 35">
                <a:extLst>
                  <a:ext uri="{FF2B5EF4-FFF2-40B4-BE49-F238E27FC236}">
                    <a16:creationId xmlns:a16="http://schemas.microsoft.com/office/drawing/2014/main" id="{23958AF2-B98A-42C2-8CE8-F69D54FBD255}"/>
                  </a:ext>
                </a:extLst>
              </p:cNvPr>
              <p:cNvSpPr/>
              <p:nvPr/>
            </p:nvSpPr>
            <p:spPr>
              <a:xfrm flipH="1">
                <a:off x="3660617" y="6308857"/>
                <a:ext cx="72859"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581" name="Line 36">
                <a:extLst>
                  <a:ext uri="{FF2B5EF4-FFF2-40B4-BE49-F238E27FC236}">
                    <a16:creationId xmlns:a16="http://schemas.microsoft.com/office/drawing/2014/main" id="{98972183-F7F2-4AFD-BD13-1A640D8DB71E}"/>
                  </a:ext>
                </a:extLst>
              </p:cNvPr>
              <p:cNvSpPr/>
              <p:nvPr/>
            </p:nvSpPr>
            <p:spPr>
              <a:xfrm flipH="1">
                <a:off x="3660617" y="6348066"/>
                <a:ext cx="5497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582" name="Line 37">
                <a:extLst>
                  <a:ext uri="{FF2B5EF4-FFF2-40B4-BE49-F238E27FC236}">
                    <a16:creationId xmlns:a16="http://schemas.microsoft.com/office/drawing/2014/main" id="{0C2AD037-DE99-4590-A464-78876CEB8A4B}"/>
                  </a:ext>
                </a:extLst>
              </p:cNvPr>
              <p:cNvSpPr/>
              <p:nvPr/>
            </p:nvSpPr>
            <p:spPr>
              <a:xfrm flipH="1">
                <a:off x="3660617" y="6384615"/>
                <a:ext cx="72859"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583" name="Line 38">
                <a:extLst>
                  <a:ext uri="{FF2B5EF4-FFF2-40B4-BE49-F238E27FC236}">
                    <a16:creationId xmlns:a16="http://schemas.microsoft.com/office/drawing/2014/main" id="{FD76D5D5-E6AB-4A78-9A4D-F030188004FD}"/>
                  </a:ext>
                </a:extLst>
              </p:cNvPr>
              <p:cNvSpPr/>
              <p:nvPr/>
            </p:nvSpPr>
            <p:spPr>
              <a:xfrm flipH="1">
                <a:off x="3782488" y="6308857"/>
                <a:ext cx="72859"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584" name="Line 39">
                <a:extLst>
                  <a:ext uri="{FF2B5EF4-FFF2-40B4-BE49-F238E27FC236}">
                    <a16:creationId xmlns:a16="http://schemas.microsoft.com/office/drawing/2014/main" id="{CE41E4E0-DBE1-49DF-BF8C-4A6B88A9C6C0}"/>
                  </a:ext>
                </a:extLst>
              </p:cNvPr>
              <p:cNvSpPr/>
              <p:nvPr/>
            </p:nvSpPr>
            <p:spPr>
              <a:xfrm flipH="1">
                <a:off x="3782488" y="6348066"/>
                <a:ext cx="55641"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585" name="Line 40">
                <a:extLst>
                  <a:ext uri="{FF2B5EF4-FFF2-40B4-BE49-F238E27FC236}">
                    <a16:creationId xmlns:a16="http://schemas.microsoft.com/office/drawing/2014/main" id="{C341908C-6BA3-452E-981B-BDF9C005D908}"/>
                  </a:ext>
                </a:extLst>
              </p:cNvPr>
              <p:cNvSpPr/>
              <p:nvPr/>
            </p:nvSpPr>
            <p:spPr>
              <a:xfrm flipH="1">
                <a:off x="3782488" y="6384615"/>
                <a:ext cx="72859"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grpSp>
        <p:grpSp>
          <p:nvGrpSpPr>
            <p:cNvPr id="562" name="Group 182">
              <a:extLst>
                <a:ext uri="{FF2B5EF4-FFF2-40B4-BE49-F238E27FC236}">
                  <a16:creationId xmlns:a16="http://schemas.microsoft.com/office/drawing/2014/main" id="{184C308C-0190-48B2-8C51-31F3056CE81B}"/>
                </a:ext>
              </a:extLst>
            </p:cNvPr>
            <p:cNvGrpSpPr/>
            <p:nvPr/>
          </p:nvGrpSpPr>
          <p:grpSpPr>
            <a:xfrm>
              <a:off x="3602013" y="5374450"/>
              <a:ext cx="303955" cy="249438"/>
              <a:chOff x="3602013" y="5374450"/>
              <a:chExt cx="303955" cy="249438"/>
            </a:xfrm>
          </p:grpSpPr>
          <p:sp>
            <p:nvSpPr>
              <p:cNvPr id="568" name="Oval 5">
                <a:extLst>
                  <a:ext uri="{FF2B5EF4-FFF2-40B4-BE49-F238E27FC236}">
                    <a16:creationId xmlns:a16="http://schemas.microsoft.com/office/drawing/2014/main" id="{F7BAC6D2-D83B-4505-9A54-60B72794205D}"/>
                  </a:ext>
                </a:extLst>
              </p:cNvPr>
              <p:cNvSpPr/>
              <p:nvPr/>
            </p:nvSpPr>
            <p:spPr>
              <a:xfrm>
                <a:off x="3612410" y="5374450"/>
                <a:ext cx="80531" cy="797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569" name="Oval 6">
                <a:extLst>
                  <a:ext uri="{FF2B5EF4-FFF2-40B4-BE49-F238E27FC236}">
                    <a16:creationId xmlns:a16="http://schemas.microsoft.com/office/drawing/2014/main" id="{97AA02D5-0E7C-4AE0-B051-111B94FC21FA}"/>
                  </a:ext>
                </a:extLst>
              </p:cNvPr>
              <p:cNvSpPr/>
              <p:nvPr/>
            </p:nvSpPr>
            <p:spPr>
              <a:xfrm>
                <a:off x="3815041" y="5374450"/>
                <a:ext cx="80531" cy="797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570" name="Freeform 7">
                <a:extLst>
                  <a:ext uri="{FF2B5EF4-FFF2-40B4-BE49-F238E27FC236}">
                    <a16:creationId xmlns:a16="http://schemas.microsoft.com/office/drawing/2014/main" id="{2A348C45-B3F1-4024-850F-D851676695D1}"/>
                  </a:ext>
                </a:extLst>
              </p:cNvPr>
              <p:cNvSpPr/>
              <p:nvPr/>
            </p:nvSpPr>
            <p:spPr>
              <a:xfrm>
                <a:off x="3602013" y="5454213"/>
                <a:ext cx="101315" cy="49377"/>
              </a:xfrm>
              <a:custGeom>
                <a:avLst/>
                <a:gdLst>
                  <a:gd name="f0" fmla="val 10800000"/>
                  <a:gd name="f1" fmla="val 5400000"/>
                  <a:gd name="f2" fmla="val 180"/>
                  <a:gd name="f3" fmla="val w"/>
                  <a:gd name="f4" fmla="val h"/>
                  <a:gd name="f5" fmla="val 0"/>
                  <a:gd name="f6" fmla="val 40"/>
                  <a:gd name="f7" fmla="val 20"/>
                  <a:gd name="f8" fmla="val 9"/>
                  <a:gd name="f9" fmla="val 31"/>
                  <a:gd name="f10" fmla="+- 0 0 -90"/>
                  <a:gd name="f11" fmla="*/ f3 1 40"/>
                  <a:gd name="f12" fmla="*/ f4 1 20"/>
                  <a:gd name="f13" fmla="val f5"/>
                  <a:gd name="f14" fmla="val f6"/>
                  <a:gd name="f15" fmla="val f7"/>
                  <a:gd name="f16" fmla="*/ f10 f0 1"/>
                  <a:gd name="f17" fmla="+- f15 0 f13"/>
                  <a:gd name="f18" fmla="+- f14 0 f13"/>
                  <a:gd name="f19" fmla="*/ f16 1 f2"/>
                  <a:gd name="f20" fmla="*/ f18 1 40"/>
                  <a:gd name="f21" fmla="*/ f17 1 20"/>
                  <a:gd name="f22" fmla="*/ 40 f18 1"/>
                  <a:gd name="f23" fmla="*/ 20 f17 1"/>
                  <a:gd name="f24" fmla="*/ 20 f18 1"/>
                  <a:gd name="f25" fmla="*/ 0 f17 1"/>
                  <a:gd name="f26" fmla="*/ 0 f18 1"/>
                  <a:gd name="f27" fmla="+- f19 0 f1"/>
                  <a:gd name="f28" fmla="*/ f22 1 40"/>
                  <a:gd name="f29" fmla="*/ f23 1 20"/>
                  <a:gd name="f30" fmla="*/ f24 1 40"/>
                  <a:gd name="f31" fmla="*/ f25 1 20"/>
                  <a:gd name="f32" fmla="*/ f26 1 40"/>
                  <a:gd name="f33" fmla="*/ 0 1 f20"/>
                  <a:gd name="f34" fmla="*/ f14 1 f20"/>
                  <a:gd name="f35" fmla="*/ 0 1 f21"/>
                  <a:gd name="f36" fmla="*/ f15 1 f21"/>
                  <a:gd name="f37" fmla="*/ f28 1 f20"/>
                  <a:gd name="f38" fmla="*/ f29 1 f21"/>
                  <a:gd name="f39" fmla="*/ f30 1 f20"/>
                  <a:gd name="f40" fmla="*/ f31 1 f21"/>
                  <a:gd name="f41" fmla="*/ f32 1 f20"/>
                  <a:gd name="f42" fmla="*/ f33 f11 1"/>
                  <a:gd name="f43" fmla="*/ f34 f11 1"/>
                  <a:gd name="f44" fmla="*/ f36 f12 1"/>
                  <a:gd name="f45" fmla="*/ f35 f12 1"/>
                  <a:gd name="f46" fmla="*/ f37 f11 1"/>
                  <a:gd name="f47" fmla="*/ f38 f12 1"/>
                  <a:gd name="f48" fmla="*/ f39 f11 1"/>
                  <a:gd name="f49" fmla="*/ f40 f12 1"/>
                  <a:gd name="f50" fmla="*/ f41 f11 1"/>
                </a:gdLst>
                <a:ahLst/>
                <a:cxnLst>
                  <a:cxn ang="3cd4">
                    <a:pos x="hc" y="t"/>
                  </a:cxn>
                  <a:cxn ang="0">
                    <a:pos x="r" y="vc"/>
                  </a:cxn>
                  <a:cxn ang="cd4">
                    <a:pos x="hc" y="b"/>
                  </a:cxn>
                  <a:cxn ang="cd2">
                    <a:pos x="l" y="vc"/>
                  </a:cxn>
                  <a:cxn ang="f27">
                    <a:pos x="f46" y="f47"/>
                  </a:cxn>
                  <a:cxn ang="f27">
                    <a:pos x="f48" y="f49"/>
                  </a:cxn>
                  <a:cxn ang="f27">
                    <a:pos x="f50" y="f47"/>
                  </a:cxn>
                </a:cxnLst>
                <a:rect l="f42" t="f45" r="f43" b="f44"/>
                <a:pathLst>
                  <a:path w="40" h="20">
                    <a:moveTo>
                      <a:pt x="f6" y="f7"/>
                    </a:moveTo>
                    <a:cubicBezTo>
                      <a:pt x="f6" y="f8"/>
                      <a:pt x="f9" y="f5"/>
                      <a:pt x="f7" y="f5"/>
                    </a:cubicBezTo>
                    <a:cubicBezTo>
                      <a:pt x="f8" y="f5"/>
                      <a:pt x="f5" y="f8"/>
                      <a:pt x="f5" y="f7"/>
                    </a:cubicBezTo>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571" name="Oval 8">
                <a:extLst>
                  <a:ext uri="{FF2B5EF4-FFF2-40B4-BE49-F238E27FC236}">
                    <a16:creationId xmlns:a16="http://schemas.microsoft.com/office/drawing/2014/main" id="{E6ABF8CB-F532-4D2D-AD58-A9A6A9F061FF}"/>
                  </a:ext>
                </a:extLst>
              </p:cNvPr>
              <p:cNvSpPr/>
              <p:nvPr/>
            </p:nvSpPr>
            <p:spPr>
              <a:xfrm>
                <a:off x="3703329" y="5454213"/>
                <a:ext cx="101315" cy="10002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572" name="Freeform 9">
                <a:extLst>
                  <a:ext uri="{FF2B5EF4-FFF2-40B4-BE49-F238E27FC236}">
                    <a16:creationId xmlns:a16="http://schemas.microsoft.com/office/drawing/2014/main" id="{FD870AE1-381A-45F0-BC28-101EEF64AA7F}"/>
                  </a:ext>
                </a:extLst>
              </p:cNvPr>
              <p:cNvSpPr/>
              <p:nvPr/>
            </p:nvSpPr>
            <p:spPr>
              <a:xfrm>
                <a:off x="3682544" y="5554248"/>
                <a:ext cx="142884" cy="69640"/>
              </a:xfrm>
              <a:custGeom>
                <a:avLst/>
                <a:gdLst>
                  <a:gd name="f0" fmla="val 10800000"/>
                  <a:gd name="f1" fmla="val 5400000"/>
                  <a:gd name="f2" fmla="val 180"/>
                  <a:gd name="f3" fmla="val w"/>
                  <a:gd name="f4" fmla="val h"/>
                  <a:gd name="f5" fmla="val 0"/>
                  <a:gd name="f6" fmla="val 56"/>
                  <a:gd name="f7" fmla="val 28"/>
                  <a:gd name="f8" fmla="val 13"/>
                  <a:gd name="f9" fmla="val 44"/>
                  <a:gd name="f10" fmla="val 12"/>
                  <a:gd name="f11" fmla="+- 0 0 -90"/>
                  <a:gd name="f12" fmla="*/ f3 1 56"/>
                  <a:gd name="f13" fmla="*/ f4 1 28"/>
                  <a:gd name="f14" fmla="val f5"/>
                  <a:gd name="f15" fmla="val f6"/>
                  <a:gd name="f16" fmla="val f7"/>
                  <a:gd name="f17" fmla="*/ f11 f0 1"/>
                  <a:gd name="f18" fmla="+- f16 0 f14"/>
                  <a:gd name="f19" fmla="+- f15 0 f14"/>
                  <a:gd name="f20" fmla="*/ f17 1 f2"/>
                  <a:gd name="f21" fmla="*/ f19 1 56"/>
                  <a:gd name="f22" fmla="*/ f18 1 28"/>
                  <a:gd name="f23" fmla="*/ 56 f19 1"/>
                  <a:gd name="f24" fmla="*/ 28 f18 1"/>
                  <a:gd name="f25" fmla="*/ 28 f19 1"/>
                  <a:gd name="f26" fmla="*/ 0 f18 1"/>
                  <a:gd name="f27" fmla="*/ 0 f19 1"/>
                  <a:gd name="f28" fmla="+- f20 0 f1"/>
                  <a:gd name="f29" fmla="*/ f23 1 56"/>
                  <a:gd name="f30" fmla="*/ f24 1 28"/>
                  <a:gd name="f31" fmla="*/ f25 1 56"/>
                  <a:gd name="f32" fmla="*/ f26 1 28"/>
                  <a:gd name="f33" fmla="*/ f27 1 56"/>
                  <a:gd name="f34" fmla="*/ 0 1 f21"/>
                  <a:gd name="f35" fmla="*/ f15 1 f21"/>
                  <a:gd name="f36" fmla="*/ 0 1 f22"/>
                  <a:gd name="f37" fmla="*/ f16 1 f22"/>
                  <a:gd name="f38" fmla="*/ f29 1 f21"/>
                  <a:gd name="f39" fmla="*/ f30 1 f22"/>
                  <a:gd name="f40" fmla="*/ f31 1 f21"/>
                  <a:gd name="f41" fmla="*/ f32 1 f22"/>
                  <a:gd name="f42" fmla="*/ f33 1 f21"/>
                  <a:gd name="f43" fmla="*/ f34 f12 1"/>
                  <a:gd name="f44" fmla="*/ f35 f12 1"/>
                  <a:gd name="f45" fmla="*/ f37 f13 1"/>
                  <a:gd name="f46" fmla="*/ f36 f13 1"/>
                  <a:gd name="f47" fmla="*/ f38 f12 1"/>
                  <a:gd name="f48" fmla="*/ f39 f13 1"/>
                  <a:gd name="f49" fmla="*/ f40 f12 1"/>
                  <a:gd name="f50" fmla="*/ f41 f13 1"/>
                  <a:gd name="f51" fmla="*/ f42 f12 1"/>
                </a:gdLst>
                <a:ahLst/>
                <a:cxnLst>
                  <a:cxn ang="3cd4">
                    <a:pos x="hc" y="t"/>
                  </a:cxn>
                  <a:cxn ang="0">
                    <a:pos x="r" y="vc"/>
                  </a:cxn>
                  <a:cxn ang="cd4">
                    <a:pos x="hc" y="b"/>
                  </a:cxn>
                  <a:cxn ang="cd2">
                    <a:pos x="l" y="vc"/>
                  </a:cxn>
                  <a:cxn ang="f28">
                    <a:pos x="f47" y="f48"/>
                  </a:cxn>
                  <a:cxn ang="f28">
                    <a:pos x="f49" y="f50"/>
                  </a:cxn>
                  <a:cxn ang="f28">
                    <a:pos x="f51" y="f48"/>
                  </a:cxn>
                </a:cxnLst>
                <a:rect l="f43" t="f46" r="f44" b="f45"/>
                <a:pathLst>
                  <a:path w="56" h="28">
                    <a:moveTo>
                      <a:pt x="f6" y="f7"/>
                    </a:moveTo>
                    <a:cubicBezTo>
                      <a:pt x="f6" y="f8"/>
                      <a:pt x="f9" y="f5"/>
                      <a:pt x="f7" y="f5"/>
                    </a:cubicBezTo>
                    <a:cubicBezTo>
                      <a:pt x="f10" y="f5"/>
                      <a:pt x="f5" y="f8"/>
                      <a:pt x="f5" y="f7"/>
                    </a:cubicBezTo>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573" name="Freeform 10">
                <a:extLst>
                  <a:ext uri="{FF2B5EF4-FFF2-40B4-BE49-F238E27FC236}">
                    <a16:creationId xmlns:a16="http://schemas.microsoft.com/office/drawing/2014/main" id="{0570C09E-CC3B-4F08-8028-D2BA94B7BB10}"/>
                  </a:ext>
                </a:extLst>
              </p:cNvPr>
              <p:cNvSpPr/>
              <p:nvPr/>
            </p:nvSpPr>
            <p:spPr>
              <a:xfrm>
                <a:off x="3804653" y="5454213"/>
                <a:ext cx="101315" cy="49377"/>
              </a:xfrm>
              <a:custGeom>
                <a:avLst/>
                <a:gdLst>
                  <a:gd name="f0" fmla="val 10800000"/>
                  <a:gd name="f1" fmla="val 5400000"/>
                  <a:gd name="f2" fmla="val 180"/>
                  <a:gd name="f3" fmla="val w"/>
                  <a:gd name="f4" fmla="val h"/>
                  <a:gd name="f5" fmla="val 0"/>
                  <a:gd name="f6" fmla="val 40"/>
                  <a:gd name="f7" fmla="val 20"/>
                  <a:gd name="f8" fmla="val 9"/>
                  <a:gd name="f9" fmla="val 31"/>
                  <a:gd name="f10" fmla="+- 0 0 -90"/>
                  <a:gd name="f11" fmla="*/ f3 1 40"/>
                  <a:gd name="f12" fmla="*/ f4 1 20"/>
                  <a:gd name="f13" fmla="val f5"/>
                  <a:gd name="f14" fmla="val f6"/>
                  <a:gd name="f15" fmla="val f7"/>
                  <a:gd name="f16" fmla="*/ f10 f0 1"/>
                  <a:gd name="f17" fmla="+- f15 0 f13"/>
                  <a:gd name="f18" fmla="+- f14 0 f13"/>
                  <a:gd name="f19" fmla="*/ f16 1 f2"/>
                  <a:gd name="f20" fmla="*/ f18 1 40"/>
                  <a:gd name="f21" fmla="*/ f17 1 20"/>
                  <a:gd name="f22" fmla="*/ 40 f18 1"/>
                  <a:gd name="f23" fmla="*/ 20 f17 1"/>
                  <a:gd name="f24" fmla="*/ 20 f18 1"/>
                  <a:gd name="f25" fmla="*/ 0 f17 1"/>
                  <a:gd name="f26" fmla="*/ 0 f18 1"/>
                  <a:gd name="f27" fmla="+- f19 0 f1"/>
                  <a:gd name="f28" fmla="*/ f22 1 40"/>
                  <a:gd name="f29" fmla="*/ f23 1 20"/>
                  <a:gd name="f30" fmla="*/ f24 1 40"/>
                  <a:gd name="f31" fmla="*/ f25 1 20"/>
                  <a:gd name="f32" fmla="*/ f26 1 40"/>
                  <a:gd name="f33" fmla="*/ 0 1 f20"/>
                  <a:gd name="f34" fmla="*/ f14 1 f20"/>
                  <a:gd name="f35" fmla="*/ 0 1 f21"/>
                  <a:gd name="f36" fmla="*/ f15 1 f21"/>
                  <a:gd name="f37" fmla="*/ f28 1 f20"/>
                  <a:gd name="f38" fmla="*/ f29 1 f21"/>
                  <a:gd name="f39" fmla="*/ f30 1 f20"/>
                  <a:gd name="f40" fmla="*/ f31 1 f21"/>
                  <a:gd name="f41" fmla="*/ f32 1 f20"/>
                  <a:gd name="f42" fmla="*/ f33 f11 1"/>
                  <a:gd name="f43" fmla="*/ f34 f11 1"/>
                  <a:gd name="f44" fmla="*/ f36 f12 1"/>
                  <a:gd name="f45" fmla="*/ f35 f12 1"/>
                  <a:gd name="f46" fmla="*/ f37 f11 1"/>
                  <a:gd name="f47" fmla="*/ f38 f12 1"/>
                  <a:gd name="f48" fmla="*/ f39 f11 1"/>
                  <a:gd name="f49" fmla="*/ f40 f12 1"/>
                  <a:gd name="f50" fmla="*/ f41 f11 1"/>
                </a:gdLst>
                <a:ahLst/>
                <a:cxnLst>
                  <a:cxn ang="3cd4">
                    <a:pos x="hc" y="t"/>
                  </a:cxn>
                  <a:cxn ang="0">
                    <a:pos x="r" y="vc"/>
                  </a:cxn>
                  <a:cxn ang="cd4">
                    <a:pos x="hc" y="b"/>
                  </a:cxn>
                  <a:cxn ang="cd2">
                    <a:pos x="l" y="vc"/>
                  </a:cxn>
                  <a:cxn ang="f27">
                    <a:pos x="f46" y="f47"/>
                  </a:cxn>
                  <a:cxn ang="f27">
                    <a:pos x="f48" y="f49"/>
                  </a:cxn>
                  <a:cxn ang="f27">
                    <a:pos x="f50" y="f47"/>
                  </a:cxn>
                </a:cxnLst>
                <a:rect l="f42" t="f45" r="f43" b="f44"/>
                <a:pathLst>
                  <a:path w="40" h="20">
                    <a:moveTo>
                      <a:pt x="f6" y="f7"/>
                    </a:moveTo>
                    <a:cubicBezTo>
                      <a:pt x="f6" y="f8"/>
                      <a:pt x="f9" y="f5"/>
                      <a:pt x="f7" y="f5"/>
                    </a:cubicBezTo>
                    <a:cubicBezTo>
                      <a:pt x="f8" y="f5"/>
                      <a:pt x="f5" y="f8"/>
                      <a:pt x="f5" y="f7"/>
                    </a:cubicBezTo>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grpSp>
        <p:grpSp>
          <p:nvGrpSpPr>
            <p:cNvPr id="563" name="Group 189">
              <a:extLst>
                <a:ext uri="{FF2B5EF4-FFF2-40B4-BE49-F238E27FC236}">
                  <a16:creationId xmlns:a16="http://schemas.microsoft.com/office/drawing/2014/main" id="{06DC97BE-CB9A-436A-953F-C13E4A013A73}"/>
                </a:ext>
              </a:extLst>
            </p:cNvPr>
            <p:cNvGrpSpPr/>
            <p:nvPr/>
          </p:nvGrpSpPr>
          <p:grpSpPr>
            <a:xfrm>
              <a:off x="3972482" y="5714085"/>
              <a:ext cx="327465" cy="322764"/>
              <a:chOff x="3972482" y="5714085"/>
              <a:chExt cx="327465" cy="322764"/>
            </a:xfrm>
          </p:grpSpPr>
          <p:sp>
            <p:nvSpPr>
              <p:cNvPr id="564" name="Freeform 44">
                <a:extLst>
                  <a:ext uri="{FF2B5EF4-FFF2-40B4-BE49-F238E27FC236}">
                    <a16:creationId xmlns:a16="http://schemas.microsoft.com/office/drawing/2014/main" id="{E663CD2F-CCEE-4062-A117-577F40587579}"/>
                  </a:ext>
                </a:extLst>
              </p:cNvPr>
              <p:cNvSpPr/>
              <p:nvPr/>
            </p:nvSpPr>
            <p:spPr>
              <a:xfrm>
                <a:off x="3972482" y="5714085"/>
                <a:ext cx="120353" cy="131298"/>
              </a:xfrm>
              <a:custGeom>
                <a:avLst/>
                <a:gdLst>
                  <a:gd name="f0" fmla="val 10800000"/>
                  <a:gd name="f1" fmla="val 5400000"/>
                  <a:gd name="f2" fmla="val 180"/>
                  <a:gd name="f3" fmla="val w"/>
                  <a:gd name="f4" fmla="val h"/>
                  <a:gd name="f5" fmla="val 0"/>
                  <a:gd name="f6" fmla="val 82"/>
                  <a:gd name="f7" fmla="val 76"/>
                  <a:gd name="f8" fmla="val 79"/>
                  <a:gd name="f9" fmla="val 6"/>
                  <a:gd name="f10" fmla="val 2"/>
                  <a:gd name="f11" fmla="val 5"/>
                  <a:gd name="f12" fmla="+- 0 0 -90"/>
                  <a:gd name="f13" fmla="*/ f3 1 82"/>
                  <a:gd name="f14" fmla="*/ f4 1 82"/>
                  <a:gd name="f15" fmla="val f5"/>
                  <a:gd name="f16" fmla="val f6"/>
                  <a:gd name="f17" fmla="*/ f12 f0 1"/>
                  <a:gd name="f18" fmla="+- f16 0 f15"/>
                  <a:gd name="f19" fmla="*/ f17 1 f2"/>
                  <a:gd name="f20" fmla="*/ f18 1 82"/>
                  <a:gd name="f21" fmla="*/ 82 f18 1"/>
                  <a:gd name="f22" fmla="*/ 76 f18 1"/>
                  <a:gd name="f23" fmla="*/ 6 f18 1"/>
                  <a:gd name="f24" fmla="*/ 0 f18 1"/>
                  <a:gd name="f25" fmla="*/ 5 f18 1"/>
                  <a:gd name="f26" fmla="+- f19 0 f1"/>
                  <a:gd name="f27" fmla="*/ f21 1 82"/>
                  <a:gd name="f28" fmla="*/ f22 1 82"/>
                  <a:gd name="f29" fmla="*/ f23 1 82"/>
                  <a:gd name="f30" fmla="*/ f24 1 82"/>
                  <a:gd name="f31" fmla="*/ f25 1 82"/>
                  <a:gd name="f32" fmla="*/ 0 1 f20"/>
                  <a:gd name="f33" fmla="*/ f16 1 f20"/>
                  <a:gd name="f34" fmla="*/ f27 1 f20"/>
                  <a:gd name="f35" fmla="*/ f28 1 f20"/>
                  <a:gd name="f36" fmla="*/ f29 1 f20"/>
                  <a:gd name="f37" fmla="*/ f30 1 f20"/>
                  <a:gd name="f38" fmla="*/ f31 1 f20"/>
                  <a:gd name="f39" fmla="*/ f32 f13 1"/>
                  <a:gd name="f40" fmla="*/ f33 f13 1"/>
                  <a:gd name="f41" fmla="*/ f33 f14 1"/>
                  <a:gd name="f42" fmla="*/ f32 f14 1"/>
                  <a:gd name="f43" fmla="*/ f34 f13 1"/>
                  <a:gd name="f44" fmla="*/ f35 f14 1"/>
                  <a:gd name="f45" fmla="*/ f35 f13 1"/>
                  <a:gd name="f46" fmla="*/ f34 f14 1"/>
                  <a:gd name="f47" fmla="*/ f36 f13 1"/>
                  <a:gd name="f48" fmla="*/ f37 f13 1"/>
                  <a:gd name="f49" fmla="*/ f38 f14 1"/>
                  <a:gd name="f50" fmla="*/ f37 f14 1"/>
                </a:gdLst>
                <a:ahLst/>
                <a:cxnLst>
                  <a:cxn ang="3cd4">
                    <a:pos x="hc" y="t"/>
                  </a:cxn>
                  <a:cxn ang="0">
                    <a:pos x="r" y="vc"/>
                  </a:cxn>
                  <a:cxn ang="cd4">
                    <a:pos x="hc" y="b"/>
                  </a:cxn>
                  <a:cxn ang="cd2">
                    <a:pos x="l" y="vc"/>
                  </a:cxn>
                  <a:cxn ang="f26">
                    <a:pos x="f43" y="f44"/>
                  </a:cxn>
                  <a:cxn ang="f26">
                    <a:pos x="f45" y="f46"/>
                  </a:cxn>
                  <a:cxn ang="f26">
                    <a:pos x="f47" y="f46"/>
                  </a:cxn>
                  <a:cxn ang="f26">
                    <a:pos x="f48" y="f44"/>
                  </a:cxn>
                  <a:cxn ang="f26">
                    <a:pos x="f48" y="f49"/>
                  </a:cxn>
                  <a:cxn ang="f26">
                    <a:pos x="f47" y="f50"/>
                  </a:cxn>
                  <a:cxn ang="f26">
                    <a:pos x="f45" y="f50"/>
                  </a:cxn>
                  <a:cxn ang="f26">
                    <a:pos x="f43" y="f49"/>
                  </a:cxn>
                  <a:cxn ang="f26">
                    <a:pos x="f43" y="f44"/>
                  </a:cxn>
                </a:cxnLst>
                <a:rect l="f39" t="f42" r="f40" b="f41"/>
                <a:pathLst>
                  <a:path w="82" h="82">
                    <a:moveTo>
                      <a:pt x="f6" y="f7"/>
                    </a:moveTo>
                    <a:cubicBezTo>
                      <a:pt x="f6" y="f8"/>
                      <a:pt x="f8" y="f6"/>
                      <a:pt x="f7" y="f6"/>
                    </a:cubicBezTo>
                    <a:cubicBezTo>
                      <a:pt x="f9" y="f6"/>
                      <a:pt x="f9" y="f6"/>
                      <a:pt x="f9" y="f6"/>
                    </a:cubicBezTo>
                    <a:cubicBezTo>
                      <a:pt x="f10" y="f6"/>
                      <a:pt x="f5" y="f8"/>
                      <a:pt x="f5" y="f7"/>
                    </a:cubicBezTo>
                    <a:cubicBezTo>
                      <a:pt x="f5" y="f11"/>
                      <a:pt x="f5" y="f11"/>
                      <a:pt x="f5" y="f11"/>
                    </a:cubicBezTo>
                    <a:cubicBezTo>
                      <a:pt x="f5" y="f10"/>
                      <a:pt x="f10" y="f5"/>
                      <a:pt x="f9" y="f5"/>
                    </a:cubicBezTo>
                    <a:cubicBezTo>
                      <a:pt x="f7" y="f5"/>
                      <a:pt x="f7" y="f5"/>
                      <a:pt x="f7" y="f5"/>
                    </a:cubicBezTo>
                    <a:cubicBezTo>
                      <a:pt x="f8" y="f5"/>
                      <a:pt x="f6" y="f10"/>
                      <a:pt x="f6" y="f11"/>
                    </a:cubicBezTo>
                    <a:lnTo>
                      <a:pt x="f6" y="f7"/>
                    </a:lnTo>
                    <a:close/>
                  </a:path>
                </a:pathLst>
              </a:custGeom>
              <a:solidFill>
                <a:srgbClr val="757575"/>
              </a:solid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002050"/>
                  </a:solidFill>
                  <a:effectLst/>
                  <a:uLnTx/>
                  <a:uFillTx/>
                  <a:latin typeface="Segoe UI Semilight"/>
                  <a:ea typeface="+mn-ea"/>
                  <a:cs typeface="+mn-cs"/>
                </a:endParaRPr>
              </a:p>
            </p:txBody>
          </p:sp>
          <p:sp>
            <p:nvSpPr>
              <p:cNvPr id="565" name="Freeform 45">
                <a:extLst>
                  <a:ext uri="{FF2B5EF4-FFF2-40B4-BE49-F238E27FC236}">
                    <a16:creationId xmlns:a16="http://schemas.microsoft.com/office/drawing/2014/main" id="{F3567D50-02A6-4E88-8598-4611D88158AA}"/>
                  </a:ext>
                </a:extLst>
              </p:cNvPr>
              <p:cNvSpPr/>
              <p:nvPr/>
            </p:nvSpPr>
            <p:spPr>
              <a:xfrm>
                <a:off x="3972482" y="5867265"/>
                <a:ext cx="120353" cy="65644"/>
              </a:xfrm>
              <a:custGeom>
                <a:avLst/>
                <a:gdLst>
                  <a:gd name="f0" fmla="val 10800000"/>
                  <a:gd name="f1" fmla="val 5400000"/>
                  <a:gd name="f2" fmla="val 180"/>
                  <a:gd name="f3" fmla="val w"/>
                  <a:gd name="f4" fmla="val h"/>
                  <a:gd name="f5" fmla="val 0"/>
                  <a:gd name="f6" fmla="val 82"/>
                  <a:gd name="f7" fmla="val 41"/>
                  <a:gd name="f8" fmla="val 38"/>
                  <a:gd name="f9" fmla="val 39"/>
                  <a:gd name="f10" fmla="val 79"/>
                  <a:gd name="f11" fmla="val 76"/>
                  <a:gd name="f12" fmla="val 6"/>
                  <a:gd name="f13" fmla="val 2"/>
                  <a:gd name="f14" fmla="val 3"/>
                  <a:gd name="f15" fmla="val 1"/>
                  <a:gd name="f16" fmla="+- 0 0 -90"/>
                  <a:gd name="f17" fmla="*/ f3 1 82"/>
                  <a:gd name="f18" fmla="*/ f4 1 41"/>
                  <a:gd name="f19" fmla="val f5"/>
                  <a:gd name="f20" fmla="val f6"/>
                  <a:gd name="f21" fmla="val f7"/>
                  <a:gd name="f22" fmla="*/ f16 f0 1"/>
                  <a:gd name="f23" fmla="+- f21 0 f19"/>
                  <a:gd name="f24" fmla="+- f20 0 f19"/>
                  <a:gd name="f25" fmla="*/ f22 1 f2"/>
                  <a:gd name="f26" fmla="*/ f24 1 82"/>
                  <a:gd name="f27" fmla="*/ f23 1 41"/>
                  <a:gd name="f28" fmla="*/ 82 f24 1"/>
                  <a:gd name="f29" fmla="*/ 38 f23 1"/>
                  <a:gd name="f30" fmla="*/ 76 f24 1"/>
                  <a:gd name="f31" fmla="*/ 41 f23 1"/>
                  <a:gd name="f32" fmla="*/ 6 f24 1"/>
                  <a:gd name="f33" fmla="*/ 0 f24 1"/>
                  <a:gd name="f34" fmla="*/ 3 f23 1"/>
                  <a:gd name="f35" fmla="*/ 0 f23 1"/>
                  <a:gd name="f36" fmla="+- f25 0 f1"/>
                  <a:gd name="f37" fmla="*/ f28 1 82"/>
                  <a:gd name="f38" fmla="*/ f29 1 41"/>
                  <a:gd name="f39" fmla="*/ f30 1 82"/>
                  <a:gd name="f40" fmla="*/ f31 1 41"/>
                  <a:gd name="f41" fmla="*/ f32 1 82"/>
                  <a:gd name="f42" fmla="*/ f33 1 82"/>
                  <a:gd name="f43" fmla="*/ f34 1 41"/>
                  <a:gd name="f44" fmla="*/ f35 1 41"/>
                  <a:gd name="f45" fmla="*/ 0 1 f26"/>
                  <a:gd name="f46" fmla="*/ f20 1 f26"/>
                  <a:gd name="f47" fmla="*/ 0 1 f27"/>
                  <a:gd name="f48" fmla="*/ f21 1 f27"/>
                  <a:gd name="f49" fmla="*/ f37 1 f26"/>
                  <a:gd name="f50" fmla="*/ f38 1 f27"/>
                  <a:gd name="f51" fmla="*/ f39 1 f26"/>
                  <a:gd name="f52" fmla="*/ f40 1 f27"/>
                  <a:gd name="f53" fmla="*/ f41 1 f26"/>
                  <a:gd name="f54" fmla="*/ f42 1 f26"/>
                  <a:gd name="f55" fmla="*/ f43 1 f27"/>
                  <a:gd name="f56" fmla="*/ f44 1 f27"/>
                  <a:gd name="f57" fmla="*/ f45 f17 1"/>
                  <a:gd name="f58" fmla="*/ f46 f17 1"/>
                  <a:gd name="f59" fmla="*/ f48 f18 1"/>
                  <a:gd name="f60" fmla="*/ f47 f18 1"/>
                  <a:gd name="f61" fmla="*/ f49 f17 1"/>
                  <a:gd name="f62" fmla="*/ f50 f18 1"/>
                  <a:gd name="f63" fmla="*/ f51 f17 1"/>
                  <a:gd name="f64" fmla="*/ f52 f18 1"/>
                  <a:gd name="f65" fmla="*/ f53 f17 1"/>
                  <a:gd name="f66" fmla="*/ f54 f17 1"/>
                  <a:gd name="f67" fmla="*/ f55 f18 1"/>
                  <a:gd name="f68" fmla="*/ f56 f18 1"/>
                </a:gdLst>
                <a:ahLst/>
                <a:cxnLst>
                  <a:cxn ang="3cd4">
                    <a:pos x="hc" y="t"/>
                  </a:cxn>
                  <a:cxn ang="0">
                    <a:pos x="r" y="vc"/>
                  </a:cxn>
                  <a:cxn ang="cd4">
                    <a:pos x="hc" y="b"/>
                  </a:cxn>
                  <a:cxn ang="cd2">
                    <a:pos x="l" y="vc"/>
                  </a:cxn>
                  <a:cxn ang="f36">
                    <a:pos x="f61" y="f62"/>
                  </a:cxn>
                  <a:cxn ang="f36">
                    <a:pos x="f63" y="f64"/>
                  </a:cxn>
                  <a:cxn ang="f36">
                    <a:pos x="f65" y="f64"/>
                  </a:cxn>
                  <a:cxn ang="f36">
                    <a:pos x="f66" y="f62"/>
                  </a:cxn>
                  <a:cxn ang="f36">
                    <a:pos x="f66" y="f67"/>
                  </a:cxn>
                  <a:cxn ang="f36">
                    <a:pos x="f65" y="f68"/>
                  </a:cxn>
                  <a:cxn ang="f36">
                    <a:pos x="f63" y="f68"/>
                  </a:cxn>
                  <a:cxn ang="f36">
                    <a:pos x="f61" y="f67"/>
                  </a:cxn>
                  <a:cxn ang="f36">
                    <a:pos x="f61" y="f62"/>
                  </a:cxn>
                </a:cxnLst>
                <a:rect l="f57" t="f60" r="f58" b="f59"/>
                <a:pathLst>
                  <a:path w="82" h="41">
                    <a:moveTo>
                      <a:pt x="f6" y="f8"/>
                    </a:moveTo>
                    <a:cubicBezTo>
                      <a:pt x="f6" y="f9"/>
                      <a:pt x="f10" y="f7"/>
                      <a:pt x="f11" y="f7"/>
                    </a:cubicBezTo>
                    <a:cubicBezTo>
                      <a:pt x="f12" y="f7"/>
                      <a:pt x="f12" y="f7"/>
                      <a:pt x="f12" y="f7"/>
                    </a:cubicBezTo>
                    <a:cubicBezTo>
                      <a:pt x="f13" y="f7"/>
                      <a:pt x="f5" y="f9"/>
                      <a:pt x="f5" y="f8"/>
                    </a:cubicBezTo>
                    <a:cubicBezTo>
                      <a:pt x="f5" y="f14"/>
                      <a:pt x="f5" y="f14"/>
                      <a:pt x="f5" y="f14"/>
                    </a:cubicBezTo>
                    <a:cubicBezTo>
                      <a:pt x="f5" y="f15"/>
                      <a:pt x="f13" y="f5"/>
                      <a:pt x="f12" y="f5"/>
                    </a:cubicBezTo>
                    <a:cubicBezTo>
                      <a:pt x="f11" y="f5"/>
                      <a:pt x="f11" y="f5"/>
                      <a:pt x="f11" y="f5"/>
                    </a:cubicBezTo>
                    <a:cubicBezTo>
                      <a:pt x="f10" y="f5"/>
                      <a:pt x="f6" y="f15"/>
                      <a:pt x="f6" y="f14"/>
                    </a:cubicBezTo>
                    <a:lnTo>
                      <a:pt x="f6" y="f8"/>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002050"/>
                  </a:solidFill>
                  <a:effectLst/>
                  <a:uLnTx/>
                  <a:uFillTx/>
                  <a:latin typeface="Segoe UI Semilight"/>
                  <a:ea typeface="+mn-ea"/>
                  <a:cs typeface="+mn-cs"/>
                </a:endParaRPr>
              </a:p>
            </p:txBody>
          </p:sp>
          <p:sp>
            <p:nvSpPr>
              <p:cNvPr id="566" name="Freeform 46">
                <a:extLst>
                  <a:ext uri="{FF2B5EF4-FFF2-40B4-BE49-F238E27FC236}">
                    <a16:creationId xmlns:a16="http://schemas.microsoft.com/office/drawing/2014/main" id="{BD83676A-251E-4FEA-9F23-F833493359E6}"/>
                  </a:ext>
                </a:extLst>
              </p:cNvPr>
              <p:cNvSpPr/>
              <p:nvPr/>
            </p:nvSpPr>
            <p:spPr>
              <a:xfrm>
                <a:off x="4114717" y="5714085"/>
                <a:ext cx="185230" cy="218834"/>
              </a:xfrm>
              <a:custGeom>
                <a:avLst/>
                <a:gdLst>
                  <a:gd name="f0" fmla="val 10800000"/>
                  <a:gd name="f1" fmla="val 5400000"/>
                  <a:gd name="f2" fmla="val 180"/>
                  <a:gd name="f3" fmla="val w"/>
                  <a:gd name="f4" fmla="val h"/>
                  <a:gd name="f5" fmla="val 0"/>
                  <a:gd name="f6" fmla="val 126"/>
                  <a:gd name="f7" fmla="val 137"/>
                  <a:gd name="f8" fmla="val 127"/>
                  <a:gd name="f9" fmla="val 133"/>
                  <a:gd name="f10" fmla="val 122"/>
                  <a:gd name="f11" fmla="val 117"/>
                  <a:gd name="f12" fmla="val 9"/>
                  <a:gd name="f13" fmla="val 4"/>
                  <a:gd name="f14" fmla="+- 0 0 -90"/>
                  <a:gd name="f15" fmla="*/ f3 1 126"/>
                  <a:gd name="f16" fmla="*/ f4 1 137"/>
                  <a:gd name="f17" fmla="val f5"/>
                  <a:gd name="f18" fmla="val f6"/>
                  <a:gd name="f19" fmla="val f7"/>
                  <a:gd name="f20" fmla="*/ f14 f0 1"/>
                  <a:gd name="f21" fmla="+- f19 0 f17"/>
                  <a:gd name="f22" fmla="+- f18 0 f17"/>
                  <a:gd name="f23" fmla="*/ f20 1 f2"/>
                  <a:gd name="f24" fmla="*/ f22 1 126"/>
                  <a:gd name="f25" fmla="*/ f21 1 137"/>
                  <a:gd name="f26" fmla="*/ 126 f22 1"/>
                  <a:gd name="f27" fmla="*/ 127 f21 1"/>
                  <a:gd name="f28" fmla="*/ 117 f22 1"/>
                  <a:gd name="f29" fmla="*/ 137 f21 1"/>
                  <a:gd name="f30" fmla="*/ 9 f22 1"/>
                  <a:gd name="f31" fmla="*/ 0 f22 1"/>
                  <a:gd name="f32" fmla="*/ 9 f21 1"/>
                  <a:gd name="f33" fmla="*/ 0 f21 1"/>
                  <a:gd name="f34" fmla="+- f23 0 f1"/>
                  <a:gd name="f35" fmla="*/ f26 1 126"/>
                  <a:gd name="f36" fmla="*/ f27 1 137"/>
                  <a:gd name="f37" fmla="*/ f28 1 126"/>
                  <a:gd name="f38" fmla="*/ f29 1 137"/>
                  <a:gd name="f39" fmla="*/ f30 1 126"/>
                  <a:gd name="f40" fmla="*/ f31 1 126"/>
                  <a:gd name="f41" fmla="*/ f32 1 137"/>
                  <a:gd name="f42" fmla="*/ f33 1 137"/>
                  <a:gd name="f43" fmla="*/ 0 1 f24"/>
                  <a:gd name="f44" fmla="*/ f18 1 f24"/>
                  <a:gd name="f45" fmla="*/ 0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26" h="137">
                    <a:moveTo>
                      <a:pt x="f6" y="f8"/>
                    </a:moveTo>
                    <a:cubicBezTo>
                      <a:pt x="f6" y="f9"/>
                      <a:pt x="f10" y="f7"/>
                      <a:pt x="f11" y="f7"/>
                    </a:cubicBezTo>
                    <a:cubicBezTo>
                      <a:pt x="f12" y="f7"/>
                      <a:pt x="f12" y="f7"/>
                      <a:pt x="f12" y="f7"/>
                    </a:cubicBezTo>
                    <a:cubicBezTo>
                      <a:pt x="f13" y="f7"/>
                      <a:pt x="f5" y="f9"/>
                      <a:pt x="f5" y="f8"/>
                    </a:cubicBezTo>
                    <a:cubicBezTo>
                      <a:pt x="f5" y="f12"/>
                      <a:pt x="f5" y="f12"/>
                      <a:pt x="f5" y="f12"/>
                    </a:cubicBezTo>
                    <a:cubicBezTo>
                      <a:pt x="f5" y="f13"/>
                      <a:pt x="f13" y="f5"/>
                      <a:pt x="f12" y="f5"/>
                    </a:cubicBezTo>
                    <a:cubicBezTo>
                      <a:pt x="f11" y="f5"/>
                      <a:pt x="f11" y="f5"/>
                      <a:pt x="f11" y="f5"/>
                    </a:cubicBezTo>
                    <a:cubicBezTo>
                      <a:pt x="f10" y="f5"/>
                      <a:pt x="f6" y="f13"/>
                      <a:pt x="f6" y="f12"/>
                    </a:cubicBezTo>
                    <a:lnTo>
                      <a:pt x="f6" y="f8"/>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002050"/>
                  </a:solidFill>
                  <a:effectLst/>
                  <a:uLnTx/>
                  <a:uFillTx/>
                  <a:latin typeface="Segoe UI Semilight"/>
                  <a:ea typeface="+mn-ea"/>
                  <a:cs typeface="+mn-cs"/>
                </a:endParaRPr>
              </a:p>
            </p:txBody>
          </p:sp>
          <p:sp>
            <p:nvSpPr>
              <p:cNvPr id="567" name="Freeform 47">
                <a:extLst>
                  <a:ext uri="{FF2B5EF4-FFF2-40B4-BE49-F238E27FC236}">
                    <a16:creationId xmlns:a16="http://schemas.microsoft.com/office/drawing/2014/main" id="{74A3F17A-0A41-406D-9D98-F52F53975C57}"/>
                  </a:ext>
                </a:extLst>
              </p:cNvPr>
              <p:cNvSpPr/>
              <p:nvPr/>
            </p:nvSpPr>
            <p:spPr>
              <a:xfrm>
                <a:off x="3972482" y="5958696"/>
                <a:ext cx="327464" cy="78153"/>
              </a:xfrm>
              <a:custGeom>
                <a:avLst/>
                <a:gdLst>
                  <a:gd name="f0" fmla="val 10800000"/>
                  <a:gd name="f1" fmla="val 5400000"/>
                  <a:gd name="f2" fmla="val 180"/>
                  <a:gd name="f3" fmla="val w"/>
                  <a:gd name="f4" fmla="val h"/>
                  <a:gd name="f5" fmla="val 0"/>
                  <a:gd name="f6" fmla="val 223"/>
                  <a:gd name="f7" fmla="val 49"/>
                  <a:gd name="f8" fmla="val 46"/>
                  <a:gd name="f9" fmla="val 48"/>
                  <a:gd name="f10" fmla="val 216"/>
                  <a:gd name="f11" fmla="val 208"/>
                  <a:gd name="f12" fmla="val 15"/>
                  <a:gd name="f13" fmla="val 7"/>
                  <a:gd name="f14" fmla="val 3"/>
                  <a:gd name="f15" fmla="val 1"/>
                  <a:gd name="f16" fmla="+- 0 0 -90"/>
                  <a:gd name="f17" fmla="*/ f3 1 223"/>
                  <a:gd name="f18" fmla="*/ f4 1 49"/>
                  <a:gd name="f19" fmla="val f5"/>
                  <a:gd name="f20" fmla="val f6"/>
                  <a:gd name="f21" fmla="val f7"/>
                  <a:gd name="f22" fmla="*/ f16 f0 1"/>
                  <a:gd name="f23" fmla="+- f21 0 f19"/>
                  <a:gd name="f24" fmla="+- f20 0 f19"/>
                  <a:gd name="f25" fmla="*/ f22 1 f2"/>
                  <a:gd name="f26" fmla="*/ f24 1 223"/>
                  <a:gd name="f27" fmla="*/ f23 1 49"/>
                  <a:gd name="f28" fmla="*/ 223 f24 1"/>
                  <a:gd name="f29" fmla="*/ 46 f23 1"/>
                  <a:gd name="f30" fmla="*/ 208 f24 1"/>
                  <a:gd name="f31" fmla="*/ 49 f23 1"/>
                  <a:gd name="f32" fmla="*/ 15 f24 1"/>
                  <a:gd name="f33" fmla="*/ 0 f24 1"/>
                  <a:gd name="f34" fmla="*/ 3 f23 1"/>
                  <a:gd name="f35" fmla="*/ 0 f23 1"/>
                  <a:gd name="f36" fmla="+- f25 0 f1"/>
                  <a:gd name="f37" fmla="*/ f28 1 223"/>
                  <a:gd name="f38" fmla="*/ f29 1 49"/>
                  <a:gd name="f39" fmla="*/ f30 1 223"/>
                  <a:gd name="f40" fmla="*/ f31 1 49"/>
                  <a:gd name="f41" fmla="*/ f32 1 223"/>
                  <a:gd name="f42" fmla="*/ f33 1 223"/>
                  <a:gd name="f43" fmla="*/ f34 1 49"/>
                  <a:gd name="f44" fmla="*/ f35 1 49"/>
                  <a:gd name="f45" fmla="*/ 0 1 f26"/>
                  <a:gd name="f46" fmla="*/ f20 1 f26"/>
                  <a:gd name="f47" fmla="*/ 0 1 f27"/>
                  <a:gd name="f48" fmla="*/ f21 1 f27"/>
                  <a:gd name="f49" fmla="*/ f37 1 f26"/>
                  <a:gd name="f50" fmla="*/ f38 1 f27"/>
                  <a:gd name="f51" fmla="*/ f39 1 f26"/>
                  <a:gd name="f52" fmla="*/ f40 1 f27"/>
                  <a:gd name="f53" fmla="*/ f41 1 f26"/>
                  <a:gd name="f54" fmla="*/ f42 1 f26"/>
                  <a:gd name="f55" fmla="*/ f43 1 f27"/>
                  <a:gd name="f56" fmla="*/ f44 1 f27"/>
                  <a:gd name="f57" fmla="*/ f45 f17 1"/>
                  <a:gd name="f58" fmla="*/ f46 f17 1"/>
                  <a:gd name="f59" fmla="*/ f48 f18 1"/>
                  <a:gd name="f60" fmla="*/ f47 f18 1"/>
                  <a:gd name="f61" fmla="*/ f49 f17 1"/>
                  <a:gd name="f62" fmla="*/ f50 f18 1"/>
                  <a:gd name="f63" fmla="*/ f51 f17 1"/>
                  <a:gd name="f64" fmla="*/ f52 f18 1"/>
                  <a:gd name="f65" fmla="*/ f53 f17 1"/>
                  <a:gd name="f66" fmla="*/ f54 f17 1"/>
                  <a:gd name="f67" fmla="*/ f55 f18 1"/>
                  <a:gd name="f68" fmla="*/ f56 f18 1"/>
                </a:gdLst>
                <a:ahLst/>
                <a:cxnLst>
                  <a:cxn ang="3cd4">
                    <a:pos x="hc" y="t"/>
                  </a:cxn>
                  <a:cxn ang="0">
                    <a:pos x="r" y="vc"/>
                  </a:cxn>
                  <a:cxn ang="cd4">
                    <a:pos x="hc" y="b"/>
                  </a:cxn>
                  <a:cxn ang="cd2">
                    <a:pos x="l" y="vc"/>
                  </a:cxn>
                  <a:cxn ang="f36">
                    <a:pos x="f61" y="f62"/>
                  </a:cxn>
                  <a:cxn ang="f36">
                    <a:pos x="f63" y="f64"/>
                  </a:cxn>
                  <a:cxn ang="f36">
                    <a:pos x="f65" y="f64"/>
                  </a:cxn>
                  <a:cxn ang="f36">
                    <a:pos x="f66" y="f62"/>
                  </a:cxn>
                  <a:cxn ang="f36">
                    <a:pos x="f66" y="f67"/>
                  </a:cxn>
                  <a:cxn ang="f36">
                    <a:pos x="f65" y="f68"/>
                  </a:cxn>
                  <a:cxn ang="f36">
                    <a:pos x="f63" y="f68"/>
                  </a:cxn>
                  <a:cxn ang="f36">
                    <a:pos x="f61" y="f67"/>
                  </a:cxn>
                  <a:cxn ang="f36">
                    <a:pos x="f61" y="f62"/>
                  </a:cxn>
                </a:cxnLst>
                <a:rect l="f57" t="f60" r="f58" b="f59"/>
                <a:pathLst>
                  <a:path w="223" h="49">
                    <a:moveTo>
                      <a:pt x="f6" y="f8"/>
                    </a:moveTo>
                    <a:cubicBezTo>
                      <a:pt x="f6" y="f9"/>
                      <a:pt x="f10" y="f7"/>
                      <a:pt x="f11" y="f7"/>
                    </a:cubicBezTo>
                    <a:cubicBezTo>
                      <a:pt x="f12" y="f7"/>
                      <a:pt x="f12" y="f7"/>
                      <a:pt x="f12" y="f7"/>
                    </a:cubicBezTo>
                    <a:cubicBezTo>
                      <a:pt x="f13" y="f7"/>
                      <a:pt x="f5" y="f9"/>
                      <a:pt x="f5" y="f8"/>
                    </a:cubicBezTo>
                    <a:cubicBezTo>
                      <a:pt x="f5" y="f14"/>
                      <a:pt x="f5" y="f14"/>
                      <a:pt x="f5" y="f14"/>
                    </a:cubicBezTo>
                    <a:cubicBezTo>
                      <a:pt x="f5" y="f15"/>
                      <a:pt x="f13" y="f5"/>
                      <a:pt x="f12" y="f5"/>
                    </a:cubicBezTo>
                    <a:cubicBezTo>
                      <a:pt x="f11" y="f5"/>
                      <a:pt x="f11" y="f5"/>
                      <a:pt x="f11" y="f5"/>
                    </a:cubicBezTo>
                    <a:cubicBezTo>
                      <a:pt x="f10" y="f5"/>
                      <a:pt x="f6" y="f15"/>
                      <a:pt x="f6" y="f14"/>
                    </a:cubicBezTo>
                    <a:lnTo>
                      <a:pt x="f6" y="f8"/>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002050"/>
                  </a:solidFill>
                  <a:effectLst/>
                  <a:uLnTx/>
                  <a:uFillTx/>
                  <a:latin typeface="Segoe UI Semilight"/>
                  <a:ea typeface="+mn-ea"/>
                  <a:cs typeface="+mn-cs"/>
                </a:endParaRPr>
              </a:p>
            </p:txBody>
          </p:sp>
        </p:grpSp>
      </p:grpSp>
      <p:pic>
        <p:nvPicPr>
          <p:cNvPr id="307" name="Picture 306" descr="A group of people looking at a computer&#10;&#10;Description generated with very high confidence">
            <a:extLst>
              <a:ext uri="{FF2B5EF4-FFF2-40B4-BE49-F238E27FC236}">
                <a16:creationId xmlns:a16="http://schemas.microsoft.com/office/drawing/2014/main" id="{33627FDA-5C91-4CBB-A76B-AD295466B95C}"/>
              </a:ext>
            </a:extLst>
          </p:cNvPr>
          <p:cNvPicPr>
            <a:picLocks noChangeAspect="1"/>
          </p:cNvPicPr>
          <p:nvPr/>
        </p:nvPicPr>
        <p:blipFill rotWithShape="1">
          <a:blip r:embed="rId29" cstate="hqprint">
            <a:extLst>
              <a:ext uri="{28A0092B-C50C-407E-A947-70E740481C1C}">
                <a14:useLocalDpi xmlns:a14="http://schemas.microsoft.com/office/drawing/2010/main" val="0"/>
              </a:ext>
            </a:extLst>
          </a:blip>
          <a:srcRect/>
          <a:stretch/>
        </p:blipFill>
        <p:spPr>
          <a:xfrm flipH="1">
            <a:off x="5181600" y="2717709"/>
            <a:ext cx="1828800" cy="1828800"/>
          </a:xfrm>
          <a:prstGeom prst="ellipse">
            <a:avLst/>
          </a:prstGeom>
          <a:solidFill>
            <a:srgbClr val="0078D7"/>
          </a:solidFill>
          <a:ln w="130175" cap="flat">
            <a:solidFill>
              <a:schemeClr val="tx1">
                <a:alpha val="26000"/>
              </a:schemeClr>
            </a:solidFill>
            <a:prstDash val="solid"/>
          </a:ln>
        </p:spPr>
      </p:pic>
      <p:grpSp>
        <p:nvGrpSpPr>
          <p:cNvPr id="306" name="Group 305">
            <a:extLst>
              <a:ext uri="{FF2B5EF4-FFF2-40B4-BE49-F238E27FC236}">
                <a16:creationId xmlns:a16="http://schemas.microsoft.com/office/drawing/2014/main" id="{954583CC-4578-411C-8A83-28888B609EAC}"/>
              </a:ext>
            </a:extLst>
          </p:cNvPr>
          <p:cNvGrpSpPr/>
          <p:nvPr/>
        </p:nvGrpSpPr>
        <p:grpSpPr>
          <a:xfrm>
            <a:off x="-4045884" y="-4843849"/>
            <a:ext cx="19911960" cy="16098303"/>
            <a:chOff x="487437" y="-855406"/>
            <a:chExt cx="11018319" cy="8908025"/>
          </a:xfrm>
        </p:grpSpPr>
        <p:grpSp>
          <p:nvGrpSpPr>
            <p:cNvPr id="319" name="Group 318">
              <a:extLst>
                <a:ext uri="{FF2B5EF4-FFF2-40B4-BE49-F238E27FC236}">
                  <a16:creationId xmlns:a16="http://schemas.microsoft.com/office/drawing/2014/main" id="{938E23C1-B58B-4954-ACC9-9A8DCA78AC98}"/>
                </a:ext>
              </a:extLst>
            </p:cNvPr>
            <p:cNvGrpSpPr/>
            <p:nvPr/>
          </p:nvGrpSpPr>
          <p:grpSpPr>
            <a:xfrm>
              <a:off x="1563331" y="-855406"/>
              <a:ext cx="8908024" cy="8908025"/>
              <a:chOff x="1156818" y="-1139445"/>
              <a:chExt cx="9617392" cy="9617393"/>
            </a:xfrm>
          </p:grpSpPr>
          <p:sp>
            <p:nvSpPr>
              <p:cNvPr id="599" name="Arc 598">
                <a:extLst>
                  <a:ext uri="{FF2B5EF4-FFF2-40B4-BE49-F238E27FC236}">
                    <a16:creationId xmlns:a16="http://schemas.microsoft.com/office/drawing/2014/main" id="{CF2848D1-15F3-44BD-BD8F-3FFE7F7A5B1A}"/>
                  </a:ext>
                </a:extLst>
              </p:cNvPr>
              <p:cNvSpPr/>
              <p:nvPr/>
            </p:nvSpPr>
            <p:spPr>
              <a:xfrm rot="16983996">
                <a:off x="1487194" y="-809068"/>
                <a:ext cx="8956642" cy="8956642"/>
              </a:xfrm>
              <a:prstGeom prst="arc">
                <a:avLst>
                  <a:gd name="adj1" fmla="val 14696043"/>
                  <a:gd name="adj2" fmla="val 1821703"/>
                </a:avLst>
              </a:prstGeom>
              <a:ln w="28575">
                <a:solidFill>
                  <a:schemeClr val="bg1">
                    <a:lumMod val="9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F2F2F"/>
                  </a:solidFill>
                  <a:effectLst/>
                  <a:uLnTx/>
                  <a:uFillTx/>
                  <a:latin typeface="Segoe UI"/>
                  <a:ea typeface="+mn-ea"/>
                  <a:cs typeface="+mn-cs"/>
                </a:endParaRPr>
              </a:p>
            </p:txBody>
          </p:sp>
          <p:sp>
            <p:nvSpPr>
              <p:cNvPr id="600" name="Arc 599">
                <a:extLst>
                  <a:ext uri="{FF2B5EF4-FFF2-40B4-BE49-F238E27FC236}">
                    <a16:creationId xmlns:a16="http://schemas.microsoft.com/office/drawing/2014/main" id="{52DD427A-D279-4455-9B09-C7DDEF937A8C}"/>
                  </a:ext>
                </a:extLst>
              </p:cNvPr>
              <p:cNvSpPr/>
              <p:nvPr/>
            </p:nvSpPr>
            <p:spPr>
              <a:xfrm rot="16983996">
                <a:off x="1487194" y="-809069"/>
                <a:ext cx="8956642" cy="8956642"/>
              </a:xfrm>
              <a:prstGeom prst="arc">
                <a:avLst>
                  <a:gd name="adj1" fmla="val 3467723"/>
                  <a:gd name="adj2" fmla="val 7438087"/>
                </a:avLst>
              </a:prstGeom>
              <a:ln w="28575">
                <a:solidFill>
                  <a:schemeClr val="bg1">
                    <a:lumMod val="9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F2F2F"/>
                  </a:solidFill>
                  <a:effectLst/>
                  <a:uLnTx/>
                  <a:uFillTx/>
                  <a:latin typeface="Segoe UI"/>
                  <a:ea typeface="+mn-ea"/>
                  <a:cs typeface="+mn-cs"/>
                </a:endParaRPr>
              </a:p>
            </p:txBody>
          </p:sp>
          <p:sp>
            <p:nvSpPr>
              <p:cNvPr id="601" name="Arc 600">
                <a:extLst>
                  <a:ext uri="{FF2B5EF4-FFF2-40B4-BE49-F238E27FC236}">
                    <a16:creationId xmlns:a16="http://schemas.microsoft.com/office/drawing/2014/main" id="{C6D33EE5-A7FC-42C3-8149-EDB04F27C3C0}"/>
                  </a:ext>
                </a:extLst>
              </p:cNvPr>
              <p:cNvSpPr/>
              <p:nvPr/>
            </p:nvSpPr>
            <p:spPr>
              <a:xfrm rot="16983996">
                <a:off x="1487194" y="-809070"/>
                <a:ext cx="8956642" cy="8956642"/>
              </a:xfrm>
              <a:prstGeom prst="arc">
                <a:avLst>
                  <a:gd name="adj1" fmla="val 3467723"/>
                  <a:gd name="adj2" fmla="val 7438087"/>
                </a:avLst>
              </a:prstGeom>
              <a:ln w="28575">
                <a:solidFill>
                  <a:schemeClr val="bg1">
                    <a:lumMod val="9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F2F2F"/>
                  </a:solidFill>
                  <a:effectLst/>
                  <a:uLnTx/>
                  <a:uFillTx/>
                  <a:latin typeface="Segoe UI"/>
                  <a:ea typeface="+mn-ea"/>
                  <a:cs typeface="+mn-cs"/>
                </a:endParaRPr>
              </a:p>
            </p:txBody>
          </p:sp>
          <p:sp>
            <p:nvSpPr>
              <p:cNvPr id="602" name="Arc 601">
                <a:extLst>
                  <a:ext uri="{FF2B5EF4-FFF2-40B4-BE49-F238E27FC236}">
                    <a16:creationId xmlns:a16="http://schemas.microsoft.com/office/drawing/2014/main" id="{6DD64F9D-26EC-43D5-93A3-20B33C9B62A7}"/>
                  </a:ext>
                </a:extLst>
              </p:cNvPr>
              <p:cNvSpPr/>
              <p:nvPr/>
            </p:nvSpPr>
            <p:spPr>
              <a:xfrm rot="16983996">
                <a:off x="1744005" y="-552258"/>
                <a:ext cx="8443018" cy="8443018"/>
              </a:xfrm>
              <a:prstGeom prst="arc">
                <a:avLst>
                  <a:gd name="adj1" fmla="val 1412263"/>
                  <a:gd name="adj2" fmla="val 3838787"/>
                </a:avLst>
              </a:prstGeom>
              <a:ln w="28575">
                <a:solidFill>
                  <a:schemeClr val="bg1">
                    <a:lumMod val="9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F2F2F"/>
                  </a:solidFill>
                  <a:effectLst/>
                  <a:uLnTx/>
                  <a:uFillTx/>
                  <a:latin typeface="Segoe UI"/>
                  <a:ea typeface="+mn-ea"/>
                  <a:cs typeface="+mn-cs"/>
                </a:endParaRPr>
              </a:p>
            </p:txBody>
          </p:sp>
          <p:sp>
            <p:nvSpPr>
              <p:cNvPr id="603" name="Arc 602">
                <a:extLst>
                  <a:ext uri="{FF2B5EF4-FFF2-40B4-BE49-F238E27FC236}">
                    <a16:creationId xmlns:a16="http://schemas.microsoft.com/office/drawing/2014/main" id="{5861EB6D-225B-4626-9FCF-5B26B36D942D}"/>
                  </a:ext>
                </a:extLst>
              </p:cNvPr>
              <p:cNvSpPr/>
              <p:nvPr/>
            </p:nvSpPr>
            <p:spPr>
              <a:xfrm rot="16983996">
                <a:off x="1744005" y="-552258"/>
                <a:ext cx="8443018" cy="8443018"/>
              </a:xfrm>
              <a:prstGeom prst="arc">
                <a:avLst>
                  <a:gd name="adj1" fmla="val 6917070"/>
                  <a:gd name="adj2" fmla="val 15506383"/>
                </a:avLst>
              </a:prstGeom>
              <a:ln w="28575">
                <a:solidFill>
                  <a:schemeClr val="bg1">
                    <a:lumMod val="9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F2F2F"/>
                  </a:solidFill>
                  <a:effectLst/>
                  <a:uLnTx/>
                  <a:uFillTx/>
                  <a:latin typeface="Segoe UI"/>
                  <a:ea typeface="+mn-ea"/>
                  <a:cs typeface="+mn-cs"/>
                </a:endParaRPr>
              </a:p>
            </p:txBody>
          </p:sp>
          <p:sp>
            <p:nvSpPr>
              <p:cNvPr id="604" name="Arc 603">
                <a:extLst>
                  <a:ext uri="{FF2B5EF4-FFF2-40B4-BE49-F238E27FC236}">
                    <a16:creationId xmlns:a16="http://schemas.microsoft.com/office/drawing/2014/main" id="{67EB83F1-6A6B-43EF-87A6-BEC1CFA70555}"/>
                  </a:ext>
                </a:extLst>
              </p:cNvPr>
              <p:cNvSpPr/>
              <p:nvPr/>
            </p:nvSpPr>
            <p:spPr>
              <a:xfrm rot="16983996">
                <a:off x="1156818" y="-1139445"/>
                <a:ext cx="9617392" cy="9617392"/>
              </a:xfrm>
              <a:prstGeom prst="arc">
                <a:avLst>
                  <a:gd name="adj1" fmla="val 6401118"/>
                  <a:gd name="adj2" fmla="val 13850938"/>
                </a:avLst>
              </a:prstGeom>
              <a:ln w="28575">
                <a:solidFill>
                  <a:schemeClr val="bg1">
                    <a:lumMod val="9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F2F2F"/>
                  </a:solidFill>
                  <a:effectLst/>
                  <a:uLnTx/>
                  <a:uFillTx/>
                  <a:latin typeface="Segoe UI"/>
                  <a:ea typeface="+mn-ea"/>
                  <a:cs typeface="+mn-cs"/>
                </a:endParaRPr>
              </a:p>
            </p:txBody>
          </p:sp>
          <p:sp>
            <p:nvSpPr>
              <p:cNvPr id="605" name="Arc 604">
                <a:extLst>
                  <a:ext uri="{FF2B5EF4-FFF2-40B4-BE49-F238E27FC236}">
                    <a16:creationId xmlns:a16="http://schemas.microsoft.com/office/drawing/2014/main" id="{A45E7EF8-26DE-4582-8A00-3928A0BAFE47}"/>
                  </a:ext>
                </a:extLst>
              </p:cNvPr>
              <p:cNvSpPr/>
              <p:nvPr/>
            </p:nvSpPr>
            <p:spPr>
              <a:xfrm rot="16983996">
                <a:off x="1156818" y="-1139445"/>
                <a:ext cx="9617392" cy="9617392"/>
              </a:xfrm>
              <a:prstGeom prst="arc">
                <a:avLst>
                  <a:gd name="adj1" fmla="val 16345147"/>
                  <a:gd name="adj2" fmla="val 18820255"/>
                </a:avLst>
              </a:prstGeom>
              <a:ln w="28575">
                <a:solidFill>
                  <a:schemeClr val="bg1">
                    <a:lumMod val="9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F2F2F"/>
                  </a:solidFill>
                  <a:effectLst/>
                  <a:uLnTx/>
                  <a:uFillTx/>
                  <a:latin typeface="Segoe UI"/>
                  <a:ea typeface="+mn-ea"/>
                  <a:cs typeface="+mn-cs"/>
                </a:endParaRPr>
              </a:p>
            </p:txBody>
          </p:sp>
          <p:sp>
            <p:nvSpPr>
              <p:cNvPr id="606" name="Arc 605">
                <a:extLst>
                  <a:ext uri="{FF2B5EF4-FFF2-40B4-BE49-F238E27FC236}">
                    <a16:creationId xmlns:a16="http://schemas.microsoft.com/office/drawing/2014/main" id="{336EBF11-07B4-45BE-88B2-4E80AE6DCB94}"/>
                  </a:ext>
                </a:extLst>
              </p:cNvPr>
              <p:cNvSpPr/>
              <p:nvPr/>
            </p:nvSpPr>
            <p:spPr>
              <a:xfrm rot="16983996">
                <a:off x="1156818" y="-1139444"/>
                <a:ext cx="9617392" cy="9617392"/>
              </a:xfrm>
              <a:prstGeom prst="arc">
                <a:avLst>
                  <a:gd name="adj1" fmla="val 2753067"/>
                  <a:gd name="adj2" fmla="val 5442289"/>
                </a:avLst>
              </a:prstGeom>
              <a:ln w="28575">
                <a:solidFill>
                  <a:schemeClr val="bg1">
                    <a:lumMod val="9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F2F2F"/>
                  </a:solidFill>
                  <a:effectLst/>
                  <a:uLnTx/>
                  <a:uFillTx/>
                  <a:latin typeface="Segoe UI"/>
                  <a:ea typeface="+mn-ea"/>
                  <a:cs typeface="+mn-cs"/>
                </a:endParaRPr>
              </a:p>
            </p:txBody>
          </p:sp>
        </p:grpSp>
        <p:grpSp>
          <p:nvGrpSpPr>
            <p:cNvPr id="368" name="Group 367">
              <a:extLst>
                <a:ext uri="{FF2B5EF4-FFF2-40B4-BE49-F238E27FC236}">
                  <a16:creationId xmlns:a16="http://schemas.microsoft.com/office/drawing/2014/main" id="{6EB82F08-5B1B-4456-B37D-769C44620C1A}"/>
                </a:ext>
              </a:extLst>
            </p:cNvPr>
            <p:cNvGrpSpPr/>
            <p:nvPr/>
          </p:nvGrpSpPr>
          <p:grpSpPr>
            <a:xfrm>
              <a:off x="487437" y="75448"/>
              <a:ext cx="11018319" cy="6913660"/>
              <a:chOff x="487437" y="75448"/>
              <a:chExt cx="11018319" cy="6913660"/>
            </a:xfrm>
          </p:grpSpPr>
          <p:pic>
            <p:nvPicPr>
              <p:cNvPr id="416" name="Picture 415">
                <a:extLst>
                  <a:ext uri="{FF2B5EF4-FFF2-40B4-BE49-F238E27FC236}">
                    <a16:creationId xmlns:a16="http://schemas.microsoft.com/office/drawing/2014/main" id="{945BD10E-626F-4401-B398-96D980EF022D}"/>
                  </a:ext>
                </a:extLst>
              </p:cNvPr>
              <p:cNvPicPr>
                <a:picLocks noChangeAspect="1"/>
              </p:cNvPicPr>
              <p:nvPr/>
            </p:nvPicPr>
            <p:blipFill rotWithShape="1">
              <a:blip r:embed="rId30">
                <a:extLst>
                  <a:ext uri="{28A0092B-C50C-407E-A947-70E740481C1C}">
                    <a14:useLocalDpi xmlns:a14="http://schemas.microsoft.com/office/drawing/2010/main" val="0"/>
                  </a:ext>
                </a:extLst>
              </a:blip>
              <a:srcRect/>
              <a:stretch/>
            </p:blipFill>
            <p:spPr>
              <a:xfrm>
                <a:off x="10616656" y="2849101"/>
                <a:ext cx="889100" cy="889100"/>
              </a:xfrm>
              <a:prstGeom prst="ellipse">
                <a:avLst/>
              </a:prstGeom>
              <a:ln>
                <a:solidFill>
                  <a:schemeClr val="tx1"/>
                </a:solidFill>
              </a:ln>
            </p:spPr>
          </p:pic>
          <p:pic>
            <p:nvPicPr>
              <p:cNvPr id="445" name="Picture 444">
                <a:extLst>
                  <a:ext uri="{FF2B5EF4-FFF2-40B4-BE49-F238E27FC236}">
                    <a16:creationId xmlns:a16="http://schemas.microsoft.com/office/drawing/2014/main" id="{19597EF7-F5AA-4177-8685-4C7486909852}"/>
                  </a:ext>
                </a:extLst>
              </p:cNvPr>
              <p:cNvPicPr>
                <a:picLocks noChangeAspect="1"/>
              </p:cNvPicPr>
              <p:nvPr/>
            </p:nvPicPr>
            <p:blipFill rotWithShape="1">
              <a:blip r:embed="rId31">
                <a:extLst>
                  <a:ext uri="{28A0092B-C50C-407E-A947-70E740481C1C}">
                    <a14:useLocalDpi xmlns:a14="http://schemas.microsoft.com/office/drawing/2010/main" val="0"/>
                  </a:ext>
                </a:extLst>
              </a:blip>
              <a:srcRect/>
              <a:stretch/>
            </p:blipFill>
            <p:spPr>
              <a:xfrm>
                <a:off x="673621" y="1382315"/>
                <a:ext cx="919575" cy="919575"/>
              </a:xfrm>
              <a:prstGeom prst="ellipse">
                <a:avLst/>
              </a:prstGeom>
              <a:ln>
                <a:solidFill>
                  <a:schemeClr val="tx1"/>
                </a:solidFill>
              </a:ln>
            </p:spPr>
          </p:pic>
          <p:pic>
            <p:nvPicPr>
              <p:cNvPr id="446" name="Picture 445">
                <a:extLst>
                  <a:ext uri="{FF2B5EF4-FFF2-40B4-BE49-F238E27FC236}">
                    <a16:creationId xmlns:a16="http://schemas.microsoft.com/office/drawing/2014/main" id="{218024CC-86E0-4974-8F43-DFBC195BDF4E}"/>
                  </a:ext>
                </a:extLst>
              </p:cNvPr>
              <p:cNvPicPr>
                <a:picLocks noChangeAspect="1"/>
              </p:cNvPicPr>
              <p:nvPr/>
            </p:nvPicPr>
            <p:blipFill rotWithShape="1">
              <a:blip r:embed="rId32">
                <a:extLst>
                  <a:ext uri="{28A0092B-C50C-407E-A947-70E740481C1C}">
                    <a14:useLocalDpi xmlns:a14="http://schemas.microsoft.com/office/drawing/2010/main" val="0"/>
                  </a:ext>
                </a:extLst>
              </a:blip>
              <a:srcRect/>
              <a:stretch/>
            </p:blipFill>
            <p:spPr>
              <a:xfrm>
                <a:off x="1516217" y="75448"/>
                <a:ext cx="861277" cy="861277"/>
              </a:xfrm>
              <a:prstGeom prst="ellipse">
                <a:avLst/>
              </a:prstGeom>
              <a:ln>
                <a:solidFill>
                  <a:schemeClr val="tx1"/>
                </a:solidFill>
              </a:ln>
            </p:spPr>
          </p:pic>
          <p:pic>
            <p:nvPicPr>
              <p:cNvPr id="447" name="Picture 446">
                <a:extLst>
                  <a:ext uri="{FF2B5EF4-FFF2-40B4-BE49-F238E27FC236}">
                    <a16:creationId xmlns:a16="http://schemas.microsoft.com/office/drawing/2014/main" id="{AF57A7FF-B336-4622-8D97-4648E08D032D}"/>
                  </a:ext>
                </a:extLst>
              </p:cNvPr>
              <p:cNvPicPr>
                <a:picLocks noChangeAspect="1"/>
              </p:cNvPicPr>
              <p:nvPr/>
            </p:nvPicPr>
            <p:blipFill rotWithShape="1">
              <a:blip r:embed="rId33">
                <a:extLst>
                  <a:ext uri="{28A0092B-C50C-407E-A947-70E740481C1C}">
                    <a14:useLocalDpi xmlns:a14="http://schemas.microsoft.com/office/drawing/2010/main" val="0"/>
                  </a:ext>
                </a:extLst>
              </a:blip>
              <a:srcRect/>
              <a:stretch/>
            </p:blipFill>
            <p:spPr>
              <a:xfrm>
                <a:off x="487437" y="2938298"/>
                <a:ext cx="941422" cy="941422"/>
              </a:xfrm>
              <a:prstGeom prst="ellipse">
                <a:avLst/>
              </a:prstGeom>
              <a:ln>
                <a:solidFill>
                  <a:schemeClr val="tx1"/>
                </a:solidFill>
              </a:ln>
            </p:spPr>
          </p:pic>
          <p:grpSp>
            <p:nvGrpSpPr>
              <p:cNvPr id="457" name="Group 456">
                <a:extLst>
                  <a:ext uri="{FF2B5EF4-FFF2-40B4-BE49-F238E27FC236}">
                    <a16:creationId xmlns:a16="http://schemas.microsoft.com/office/drawing/2014/main" id="{0632FB86-CAE6-42FD-99DD-9B64C8CE535E}"/>
                  </a:ext>
                </a:extLst>
              </p:cNvPr>
              <p:cNvGrpSpPr/>
              <p:nvPr/>
            </p:nvGrpSpPr>
            <p:grpSpPr>
              <a:xfrm>
                <a:off x="1409766" y="6098149"/>
                <a:ext cx="889100" cy="889100"/>
                <a:chOff x="520117" y="4400127"/>
                <a:chExt cx="889100" cy="889100"/>
              </a:xfrm>
            </p:grpSpPr>
            <p:pic>
              <p:nvPicPr>
                <p:cNvPr id="597" name="Graphic 596" descr="Warning">
                  <a:extLst>
                    <a:ext uri="{FF2B5EF4-FFF2-40B4-BE49-F238E27FC236}">
                      <a16:creationId xmlns:a16="http://schemas.microsoft.com/office/drawing/2014/main" id="{43650D03-1E8E-4CBF-8199-C0A8D6981CD2}"/>
                    </a:ext>
                  </a:extLst>
                </p:cNvPr>
                <p:cNvPicPr>
                  <a:picLocks noChangeAspect="1"/>
                </p:cNvPicPr>
                <p:nvPr/>
              </p:nvPicPr>
              <p:blipFill>
                <a:blip r:embed="rId34" cstate="hqprint">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680298" y="4510725"/>
                  <a:ext cx="574645" cy="574645"/>
                </a:xfrm>
                <a:prstGeom prst="rect">
                  <a:avLst/>
                </a:prstGeom>
              </p:spPr>
            </p:pic>
            <p:sp>
              <p:nvSpPr>
                <p:cNvPr id="598" name="Oval 597">
                  <a:extLst>
                    <a:ext uri="{FF2B5EF4-FFF2-40B4-BE49-F238E27FC236}">
                      <a16:creationId xmlns:a16="http://schemas.microsoft.com/office/drawing/2014/main" id="{BB8D2239-FA4C-4F0B-A757-40DE99C9240B}"/>
                    </a:ext>
                  </a:extLst>
                </p:cNvPr>
                <p:cNvSpPr/>
                <p:nvPr/>
              </p:nvSpPr>
              <p:spPr bwMode="auto">
                <a:xfrm>
                  <a:off x="520117" y="4400127"/>
                  <a:ext cx="889100" cy="889100"/>
                </a:xfrm>
                <a:prstGeom prst="ellipse">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459" name="Group 458">
                <a:extLst>
                  <a:ext uri="{FF2B5EF4-FFF2-40B4-BE49-F238E27FC236}">
                    <a16:creationId xmlns:a16="http://schemas.microsoft.com/office/drawing/2014/main" id="{03EA3B0B-41C6-4AC9-A31D-4F71FEADA5B8}"/>
                  </a:ext>
                </a:extLst>
              </p:cNvPr>
              <p:cNvGrpSpPr/>
              <p:nvPr/>
            </p:nvGrpSpPr>
            <p:grpSpPr>
              <a:xfrm>
                <a:off x="9385853" y="114675"/>
                <a:ext cx="889100" cy="889100"/>
                <a:chOff x="5372932" y="304821"/>
                <a:chExt cx="889100" cy="889100"/>
              </a:xfrm>
            </p:grpSpPr>
            <p:pic>
              <p:nvPicPr>
                <p:cNvPr id="595" name="Graphic 594" descr="Radioactive">
                  <a:extLst>
                    <a:ext uri="{FF2B5EF4-FFF2-40B4-BE49-F238E27FC236}">
                      <a16:creationId xmlns:a16="http://schemas.microsoft.com/office/drawing/2014/main" id="{EFC855F8-79EB-46E8-8C8B-851DB29DA783}"/>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5450158" y="404282"/>
                  <a:ext cx="755703" cy="755703"/>
                </a:xfrm>
                <a:prstGeom prst="rect">
                  <a:avLst/>
                </a:prstGeom>
              </p:spPr>
            </p:pic>
            <p:sp>
              <p:nvSpPr>
                <p:cNvPr id="596" name="Oval 595">
                  <a:extLst>
                    <a:ext uri="{FF2B5EF4-FFF2-40B4-BE49-F238E27FC236}">
                      <a16:creationId xmlns:a16="http://schemas.microsoft.com/office/drawing/2014/main" id="{867CA02C-08D2-4860-8C55-34C1FFFB1E4B}"/>
                    </a:ext>
                  </a:extLst>
                </p:cNvPr>
                <p:cNvSpPr/>
                <p:nvPr/>
              </p:nvSpPr>
              <p:spPr bwMode="auto">
                <a:xfrm>
                  <a:off x="5372932" y="304821"/>
                  <a:ext cx="889100" cy="889100"/>
                </a:xfrm>
                <a:prstGeom prst="ellipse">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478" name="Group 477">
                <a:extLst>
                  <a:ext uri="{FF2B5EF4-FFF2-40B4-BE49-F238E27FC236}">
                    <a16:creationId xmlns:a16="http://schemas.microsoft.com/office/drawing/2014/main" id="{46C297DB-3EA0-4CEC-AEC2-FFBFF1D8D018}"/>
                  </a:ext>
                </a:extLst>
              </p:cNvPr>
              <p:cNvGrpSpPr/>
              <p:nvPr/>
            </p:nvGrpSpPr>
            <p:grpSpPr>
              <a:xfrm>
                <a:off x="10290883" y="1336166"/>
                <a:ext cx="889100" cy="889100"/>
                <a:chOff x="9403739" y="388960"/>
                <a:chExt cx="889100" cy="889100"/>
              </a:xfrm>
            </p:grpSpPr>
            <p:pic>
              <p:nvPicPr>
                <p:cNvPr id="593" name="Graphic 592" descr="Fire">
                  <a:extLst>
                    <a:ext uri="{FF2B5EF4-FFF2-40B4-BE49-F238E27FC236}">
                      <a16:creationId xmlns:a16="http://schemas.microsoft.com/office/drawing/2014/main" id="{FCAA2C72-CF61-4D4F-BBB2-232373F4C5A0}"/>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9544882" y="530103"/>
                  <a:ext cx="606815" cy="606815"/>
                </a:xfrm>
                <a:prstGeom prst="rect">
                  <a:avLst/>
                </a:prstGeom>
              </p:spPr>
            </p:pic>
            <p:sp>
              <p:nvSpPr>
                <p:cNvPr id="594" name="Oval 593">
                  <a:extLst>
                    <a:ext uri="{FF2B5EF4-FFF2-40B4-BE49-F238E27FC236}">
                      <a16:creationId xmlns:a16="http://schemas.microsoft.com/office/drawing/2014/main" id="{3E5566E4-CA05-47A8-A6E4-00387455F546}"/>
                    </a:ext>
                  </a:extLst>
                </p:cNvPr>
                <p:cNvSpPr/>
                <p:nvPr/>
              </p:nvSpPr>
              <p:spPr bwMode="auto">
                <a:xfrm>
                  <a:off x="9403739" y="388960"/>
                  <a:ext cx="889100" cy="889100"/>
                </a:xfrm>
                <a:prstGeom prst="ellipse">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479" name="Group 478">
                <a:extLst>
                  <a:ext uri="{FF2B5EF4-FFF2-40B4-BE49-F238E27FC236}">
                    <a16:creationId xmlns:a16="http://schemas.microsoft.com/office/drawing/2014/main" id="{F49E6AB7-5E6F-4FE3-B17A-34872D4F819A}"/>
                  </a:ext>
                </a:extLst>
              </p:cNvPr>
              <p:cNvGrpSpPr/>
              <p:nvPr/>
            </p:nvGrpSpPr>
            <p:grpSpPr>
              <a:xfrm>
                <a:off x="737138" y="4621755"/>
                <a:ext cx="889100" cy="889100"/>
                <a:chOff x="949558" y="2151860"/>
                <a:chExt cx="889100" cy="889100"/>
              </a:xfrm>
            </p:grpSpPr>
            <p:pic>
              <p:nvPicPr>
                <p:cNvPr id="512" name="Graphic 511" descr="Lightning">
                  <a:extLst>
                    <a:ext uri="{FF2B5EF4-FFF2-40B4-BE49-F238E27FC236}">
                      <a16:creationId xmlns:a16="http://schemas.microsoft.com/office/drawing/2014/main" id="{0F454D17-48F8-4180-8C17-CD5040507519}"/>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1029282" y="2258840"/>
                  <a:ext cx="755703" cy="755703"/>
                </a:xfrm>
                <a:prstGeom prst="rect">
                  <a:avLst/>
                </a:prstGeom>
              </p:spPr>
            </p:pic>
            <p:sp>
              <p:nvSpPr>
                <p:cNvPr id="592" name="Oval 591">
                  <a:extLst>
                    <a:ext uri="{FF2B5EF4-FFF2-40B4-BE49-F238E27FC236}">
                      <a16:creationId xmlns:a16="http://schemas.microsoft.com/office/drawing/2014/main" id="{DD03FD2A-D21B-4D61-BFA9-238CB4AD6406}"/>
                    </a:ext>
                  </a:extLst>
                </p:cNvPr>
                <p:cNvSpPr/>
                <p:nvPr/>
              </p:nvSpPr>
              <p:spPr bwMode="auto">
                <a:xfrm>
                  <a:off x="949558" y="2151860"/>
                  <a:ext cx="889100" cy="889100"/>
                </a:xfrm>
                <a:prstGeom prst="ellipse">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480" name="Group 479">
                <a:extLst>
                  <a:ext uri="{FF2B5EF4-FFF2-40B4-BE49-F238E27FC236}">
                    <a16:creationId xmlns:a16="http://schemas.microsoft.com/office/drawing/2014/main" id="{D8A0C748-69DF-4A79-BF4D-01F408FD1F50}"/>
                  </a:ext>
                </a:extLst>
              </p:cNvPr>
              <p:cNvGrpSpPr/>
              <p:nvPr/>
            </p:nvGrpSpPr>
            <p:grpSpPr>
              <a:xfrm>
                <a:off x="9804840" y="6100008"/>
                <a:ext cx="889100" cy="889100"/>
                <a:chOff x="10564065" y="5402973"/>
                <a:chExt cx="889100" cy="889100"/>
              </a:xfrm>
            </p:grpSpPr>
            <p:pic>
              <p:nvPicPr>
                <p:cNvPr id="510" name="Graphic 509" descr="Forbidden">
                  <a:extLst>
                    <a:ext uri="{FF2B5EF4-FFF2-40B4-BE49-F238E27FC236}">
                      <a16:creationId xmlns:a16="http://schemas.microsoft.com/office/drawing/2014/main" id="{F3ECB7E5-F9EF-4FFF-86F7-4193A325D2FD}"/>
                    </a:ext>
                  </a:extLst>
                </p:cNvPr>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10702161" y="5534711"/>
                  <a:ext cx="624548" cy="624548"/>
                </a:xfrm>
                <a:prstGeom prst="rect">
                  <a:avLst/>
                </a:prstGeom>
              </p:spPr>
            </p:pic>
            <p:sp>
              <p:nvSpPr>
                <p:cNvPr id="511" name="Oval 510">
                  <a:extLst>
                    <a:ext uri="{FF2B5EF4-FFF2-40B4-BE49-F238E27FC236}">
                      <a16:creationId xmlns:a16="http://schemas.microsoft.com/office/drawing/2014/main" id="{22BADE70-7094-41B8-85A5-0B2ED48D3C9E}"/>
                    </a:ext>
                  </a:extLst>
                </p:cNvPr>
                <p:cNvSpPr/>
                <p:nvPr/>
              </p:nvSpPr>
              <p:spPr bwMode="auto">
                <a:xfrm>
                  <a:off x="10564065" y="5402973"/>
                  <a:ext cx="889100" cy="889100"/>
                </a:xfrm>
                <a:prstGeom prst="ellipse">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484" name="Group 483">
                <a:extLst>
                  <a:ext uri="{FF2B5EF4-FFF2-40B4-BE49-F238E27FC236}">
                    <a16:creationId xmlns:a16="http://schemas.microsoft.com/office/drawing/2014/main" id="{DA2AF71A-4B12-47EA-9819-2ECB0A401D09}"/>
                  </a:ext>
                </a:extLst>
              </p:cNvPr>
              <p:cNvGrpSpPr/>
              <p:nvPr/>
            </p:nvGrpSpPr>
            <p:grpSpPr>
              <a:xfrm>
                <a:off x="10512733" y="4662036"/>
                <a:ext cx="889100" cy="889100"/>
                <a:chOff x="7326936" y="300794"/>
                <a:chExt cx="889100" cy="889100"/>
              </a:xfrm>
            </p:grpSpPr>
            <p:pic>
              <p:nvPicPr>
                <p:cNvPr id="500" name="Graphic 499" descr="High Voltage">
                  <a:extLst>
                    <a:ext uri="{FF2B5EF4-FFF2-40B4-BE49-F238E27FC236}">
                      <a16:creationId xmlns:a16="http://schemas.microsoft.com/office/drawing/2014/main" id="{32603645-C716-40E1-9A32-16DA1C7EE76E}"/>
                    </a:ext>
                  </a:extLst>
                </p:cNvPr>
                <p:cNvPicPr>
                  <a:picLocks noChangeAspect="1"/>
                </p:cNvPicPr>
                <p:nvPr/>
              </p:nvPicPr>
              <p:blipFill rotWithShape="1">
                <a:blip r:embed="rId44" cstate="hqprint">
                  <a:extLst>
                    <a:ext uri="{28A0092B-C50C-407E-A947-70E740481C1C}">
                      <a14:useLocalDpi xmlns:a14="http://schemas.microsoft.com/office/drawing/2010/main" val="0"/>
                    </a:ext>
                    <a:ext uri="{96DAC541-7B7A-43D3-8B79-37D633B846F1}">
                      <asvg:svgBlip xmlns:asvg="http://schemas.microsoft.com/office/drawing/2016/SVG/main" r:embed="rId45"/>
                    </a:ext>
                  </a:extLst>
                </a:blip>
                <a:srcRect l="-14014" t="-14014" r="-15414" b="-15414"/>
                <a:stretch/>
              </p:blipFill>
              <p:spPr>
                <a:xfrm>
                  <a:off x="7451050" y="374718"/>
                  <a:ext cx="664216" cy="664216"/>
                </a:xfrm>
                <a:prstGeom prst="ellipse">
                  <a:avLst/>
                </a:prstGeom>
              </p:spPr>
            </p:pic>
            <p:sp>
              <p:nvSpPr>
                <p:cNvPr id="501" name="Oval 500">
                  <a:extLst>
                    <a:ext uri="{FF2B5EF4-FFF2-40B4-BE49-F238E27FC236}">
                      <a16:creationId xmlns:a16="http://schemas.microsoft.com/office/drawing/2014/main" id="{CDB89C47-854E-41F4-8ECF-4D9172AF322E}"/>
                    </a:ext>
                  </a:extLst>
                </p:cNvPr>
                <p:cNvSpPr/>
                <p:nvPr/>
              </p:nvSpPr>
              <p:spPr bwMode="auto">
                <a:xfrm>
                  <a:off x="7326936" y="300794"/>
                  <a:ext cx="889100" cy="889100"/>
                </a:xfrm>
                <a:prstGeom prst="ellipse">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grpSp>
    </p:spTree>
    <p:extLst>
      <p:ext uri="{BB962C8B-B14F-4D97-AF65-F5344CB8AC3E}">
        <p14:creationId xmlns:p14="http://schemas.microsoft.com/office/powerpoint/2010/main" val="29445861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337"/>
                                        </p:tgtEl>
                                        <p:attrNameLst>
                                          <p:attrName>style.visibility</p:attrName>
                                        </p:attrNameLst>
                                      </p:cBhvr>
                                      <p:to>
                                        <p:strVal val="visible"/>
                                      </p:to>
                                    </p:set>
                                    <p:animEffect transition="in" filter="wipe(right)">
                                      <p:cBhvr>
                                        <p:cTn id="7" dur="50"/>
                                        <p:tgtEl>
                                          <p:spTgt spid="337"/>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398"/>
                                        </p:tgtEl>
                                        <p:attrNameLst>
                                          <p:attrName>style.visibility</p:attrName>
                                        </p:attrNameLst>
                                      </p:cBhvr>
                                      <p:to>
                                        <p:strVal val="visible"/>
                                      </p:to>
                                    </p:set>
                                    <p:anim calcmode="lin" valueType="num">
                                      <p:cBhvr>
                                        <p:cTn id="10" dur="50" fill="hold"/>
                                        <p:tgtEl>
                                          <p:spTgt spid="398"/>
                                        </p:tgtEl>
                                        <p:attrNameLst>
                                          <p:attrName>ppt_w</p:attrName>
                                        </p:attrNameLst>
                                      </p:cBhvr>
                                      <p:tavLst>
                                        <p:tav tm="0">
                                          <p:val>
                                            <p:strVal val="#ppt_w*0.70"/>
                                          </p:val>
                                        </p:tav>
                                        <p:tav tm="100000">
                                          <p:val>
                                            <p:strVal val="#ppt_w"/>
                                          </p:val>
                                        </p:tav>
                                      </p:tavLst>
                                    </p:anim>
                                    <p:anim calcmode="lin" valueType="num">
                                      <p:cBhvr>
                                        <p:cTn id="11" dur="50" fill="hold"/>
                                        <p:tgtEl>
                                          <p:spTgt spid="398"/>
                                        </p:tgtEl>
                                        <p:attrNameLst>
                                          <p:attrName>ppt_h</p:attrName>
                                        </p:attrNameLst>
                                      </p:cBhvr>
                                      <p:tavLst>
                                        <p:tav tm="0">
                                          <p:val>
                                            <p:strVal val="#ppt_h"/>
                                          </p:val>
                                        </p:tav>
                                        <p:tav tm="100000">
                                          <p:val>
                                            <p:strVal val="#ppt_h"/>
                                          </p:val>
                                        </p:tav>
                                      </p:tavLst>
                                    </p:anim>
                                    <p:animEffect transition="in" filter="fade">
                                      <p:cBhvr>
                                        <p:cTn id="12" dur="50"/>
                                        <p:tgtEl>
                                          <p:spTgt spid="398"/>
                                        </p:tgtEl>
                                      </p:cBhvr>
                                    </p:animEffect>
                                  </p:childTnLst>
                                </p:cTn>
                              </p:par>
                              <p:par>
                                <p:cTn id="13" presetID="22" presetClass="entr" presetSubtype="4" fill="hold" nodeType="withEffect">
                                  <p:stCondLst>
                                    <p:cond delay="0"/>
                                  </p:stCondLst>
                                  <p:childTnLst>
                                    <p:set>
                                      <p:cBhvr>
                                        <p:cTn id="14" dur="1" fill="hold">
                                          <p:stCondLst>
                                            <p:cond delay="0"/>
                                          </p:stCondLst>
                                        </p:cTn>
                                        <p:tgtEl>
                                          <p:spTgt spid="338"/>
                                        </p:tgtEl>
                                        <p:attrNameLst>
                                          <p:attrName>style.visibility</p:attrName>
                                        </p:attrNameLst>
                                      </p:cBhvr>
                                      <p:to>
                                        <p:strVal val="visible"/>
                                      </p:to>
                                    </p:set>
                                    <p:animEffect transition="in" filter="wipe(down)">
                                      <p:cBhvr>
                                        <p:cTn id="15" dur="50"/>
                                        <p:tgtEl>
                                          <p:spTgt spid="338"/>
                                        </p:tgtEl>
                                      </p:cBhvr>
                                    </p:animEffect>
                                  </p:childTnLst>
                                </p:cTn>
                              </p:par>
                              <p:par>
                                <p:cTn id="16" presetID="55" presetClass="entr" presetSubtype="0" fill="hold" grpId="0" nodeType="withEffect">
                                  <p:stCondLst>
                                    <p:cond delay="0"/>
                                  </p:stCondLst>
                                  <p:childTnLst>
                                    <p:set>
                                      <p:cBhvr>
                                        <p:cTn id="17" dur="1" fill="hold">
                                          <p:stCondLst>
                                            <p:cond delay="0"/>
                                          </p:stCondLst>
                                        </p:cTn>
                                        <p:tgtEl>
                                          <p:spTgt spid="399"/>
                                        </p:tgtEl>
                                        <p:attrNameLst>
                                          <p:attrName>style.visibility</p:attrName>
                                        </p:attrNameLst>
                                      </p:cBhvr>
                                      <p:to>
                                        <p:strVal val="visible"/>
                                      </p:to>
                                    </p:set>
                                    <p:anim calcmode="lin" valueType="num">
                                      <p:cBhvr>
                                        <p:cTn id="18" dur="50" fill="hold"/>
                                        <p:tgtEl>
                                          <p:spTgt spid="399"/>
                                        </p:tgtEl>
                                        <p:attrNameLst>
                                          <p:attrName>ppt_w</p:attrName>
                                        </p:attrNameLst>
                                      </p:cBhvr>
                                      <p:tavLst>
                                        <p:tav tm="0">
                                          <p:val>
                                            <p:strVal val="#ppt_w*0.70"/>
                                          </p:val>
                                        </p:tav>
                                        <p:tav tm="100000">
                                          <p:val>
                                            <p:strVal val="#ppt_w"/>
                                          </p:val>
                                        </p:tav>
                                      </p:tavLst>
                                    </p:anim>
                                    <p:anim calcmode="lin" valueType="num">
                                      <p:cBhvr>
                                        <p:cTn id="19" dur="50" fill="hold"/>
                                        <p:tgtEl>
                                          <p:spTgt spid="399"/>
                                        </p:tgtEl>
                                        <p:attrNameLst>
                                          <p:attrName>ppt_h</p:attrName>
                                        </p:attrNameLst>
                                      </p:cBhvr>
                                      <p:tavLst>
                                        <p:tav tm="0">
                                          <p:val>
                                            <p:strVal val="#ppt_h"/>
                                          </p:val>
                                        </p:tav>
                                        <p:tav tm="100000">
                                          <p:val>
                                            <p:strVal val="#ppt_h"/>
                                          </p:val>
                                        </p:tav>
                                      </p:tavLst>
                                    </p:anim>
                                    <p:animEffect transition="in" filter="fade">
                                      <p:cBhvr>
                                        <p:cTn id="20" dur="50"/>
                                        <p:tgtEl>
                                          <p:spTgt spid="399"/>
                                        </p:tgtEl>
                                      </p:cBhvr>
                                    </p:animEffect>
                                  </p:childTnLst>
                                </p:cTn>
                              </p:par>
                              <p:par>
                                <p:cTn id="21" presetID="22" presetClass="entr" presetSubtype="4" fill="hold" nodeType="withEffect">
                                  <p:stCondLst>
                                    <p:cond delay="0"/>
                                  </p:stCondLst>
                                  <p:childTnLst>
                                    <p:set>
                                      <p:cBhvr>
                                        <p:cTn id="22" dur="1" fill="hold">
                                          <p:stCondLst>
                                            <p:cond delay="0"/>
                                          </p:stCondLst>
                                        </p:cTn>
                                        <p:tgtEl>
                                          <p:spTgt spid="343"/>
                                        </p:tgtEl>
                                        <p:attrNameLst>
                                          <p:attrName>style.visibility</p:attrName>
                                        </p:attrNameLst>
                                      </p:cBhvr>
                                      <p:to>
                                        <p:strVal val="visible"/>
                                      </p:to>
                                    </p:set>
                                    <p:animEffect transition="in" filter="wipe(down)">
                                      <p:cBhvr>
                                        <p:cTn id="23" dur="50"/>
                                        <p:tgtEl>
                                          <p:spTgt spid="343"/>
                                        </p:tgtEl>
                                      </p:cBhvr>
                                    </p:animEffect>
                                  </p:childTnLst>
                                </p:cTn>
                              </p:par>
                              <p:par>
                                <p:cTn id="24" presetID="22" presetClass="entr" presetSubtype="4" fill="hold" nodeType="withEffect">
                                  <p:stCondLst>
                                    <p:cond delay="0"/>
                                  </p:stCondLst>
                                  <p:childTnLst>
                                    <p:set>
                                      <p:cBhvr>
                                        <p:cTn id="25" dur="1" fill="hold">
                                          <p:stCondLst>
                                            <p:cond delay="0"/>
                                          </p:stCondLst>
                                        </p:cTn>
                                        <p:tgtEl>
                                          <p:spTgt spid="344"/>
                                        </p:tgtEl>
                                        <p:attrNameLst>
                                          <p:attrName>style.visibility</p:attrName>
                                        </p:attrNameLst>
                                      </p:cBhvr>
                                      <p:to>
                                        <p:strVal val="visible"/>
                                      </p:to>
                                    </p:set>
                                    <p:animEffect transition="in" filter="wipe(down)">
                                      <p:cBhvr>
                                        <p:cTn id="26" dur="50"/>
                                        <p:tgtEl>
                                          <p:spTgt spid="344"/>
                                        </p:tgtEl>
                                      </p:cBhvr>
                                    </p:animEffect>
                                  </p:childTnLst>
                                </p:cTn>
                              </p:par>
                              <p:par>
                                <p:cTn id="27" presetID="22" presetClass="entr" presetSubtype="4" fill="hold" nodeType="withEffect">
                                  <p:stCondLst>
                                    <p:cond delay="0"/>
                                  </p:stCondLst>
                                  <p:childTnLst>
                                    <p:set>
                                      <p:cBhvr>
                                        <p:cTn id="28" dur="1" fill="hold">
                                          <p:stCondLst>
                                            <p:cond delay="0"/>
                                          </p:stCondLst>
                                        </p:cTn>
                                        <p:tgtEl>
                                          <p:spTgt spid="345"/>
                                        </p:tgtEl>
                                        <p:attrNameLst>
                                          <p:attrName>style.visibility</p:attrName>
                                        </p:attrNameLst>
                                      </p:cBhvr>
                                      <p:to>
                                        <p:strVal val="visible"/>
                                      </p:to>
                                    </p:set>
                                    <p:animEffect transition="in" filter="wipe(down)">
                                      <p:cBhvr>
                                        <p:cTn id="29" dur="50"/>
                                        <p:tgtEl>
                                          <p:spTgt spid="345"/>
                                        </p:tgtEl>
                                      </p:cBhvr>
                                    </p:animEffect>
                                  </p:childTnLst>
                                </p:cTn>
                              </p:par>
                              <p:par>
                                <p:cTn id="30" presetID="22" presetClass="entr" presetSubtype="4" fill="hold" nodeType="withEffect">
                                  <p:stCondLst>
                                    <p:cond delay="0"/>
                                  </p:stCondLst>
                                  <p:childTnLst>
                                    <p:set>
                                      <p:cBhvr>
                                        <p:cTn id="31" dur="1" fill="hold">
                                          <p:stCondLst>
                                            <p:cond delay="0"/>
                                          </p:stCondLst>
                                        </p:cTn>
                                        <p:tgtEl>
                                          <p:spTgt spid="346"/>
                                        </p:tgtEl>
                                        <p:attrNameLst>
                                          <p:attrName>style.visibility</p:attrName>
                                        </p:attrNameLst>
                                      </p:cBhvr>
                                      <p:to>
                                        <p:strVal val="visible"/>
                                      </p:to>
                                    </p:set>
                                    <p:animEffect transition="in" filter="wipe(down)">
                                      <p:cBhvr>
                                        <p:cTn id="32" dur="50"/>
                                        <p:tgtEl>
                                          <p:spTgt spid="346"/>
                                        </p:tgtEl>
                                      </p:cBhvr>
                                    </p:animEffect>
                                  </p:childTnLst>
                                </p:cTn>
                              </p:par>
                              <p:par>
                                <p:cTn id="33" presetID="22" presetClass="entr" presetSubtype="1" fill="hold" nodeType="withEffect">
                                  <p:stCondLst>
                                    <p:cond delay="0"/>
                                  </p:stCondLst>
                                  <p:childTnLst>
                                    <p:set>
                                      <p:cBhvr>
                                        <p:cTn id="34" dur="1" fill="hold">
                                          <p:stCondLst>
                                            <p:cond delay="0"/>
                                          </p:stCondLst>
                                        </p:cTn>
                                        <p:tgtEl>
                                          <p:spTgt spid="346"/>
                                        </p:tgtEl>
                                        <p:attrNameLst>
                                          <p:attrName>style.visibility</p:attrName>
                                        </p:attrNameLst>
                                      </p:cBhvr>
                                      <p:to>
                                        <p:strVal val="visible"/>
                                      </p:to>
                                    </p:set>
                                    <p:animEffect transition="in" filter="wipe(up)">
                                      <p:cBhvr>
                                        <p:cTn id="35" dur="50"/>
                                        <p:tgtEl>
                                          <p:spTgt spid="346"/>
                                        </p:tgtEl>
                                      </p:cBhvr>
                                    </p:animEffect>
                                  </p:childTnLst>
                                </p:cTn>
                              </p:par>
                              <p:par>
                                <p:cTn id="36" presetID="55" presetClass="entr" presetSubtype="0" fill="hold" grpId="0" nodeType="withEffect">
                                  <p:stCondLst>
                                    <p:cond delay="0"/>
                                  </p:stCondLst>
                                  <p:childTnLst>
                                    <p:set>
                                      <p:cBhvr>
                                        <p:cTn id="37" dur="1" fill="hold">
                                          <p:stCondLst>
                                            <p:cond delay="0"/>
                                          </p:stCondLst>
                                        </p:cTn>
                                        <p:tgtEl>
                                          <p:spTgt spid="404"/>
                                        </p:tgtEl>
                                        <p:attrNameLst>
                                          <p:attrName>style.visibility</p:attrName>
                                        </p:attrNameLst>
                                      </p:cBhvr>
                                      <p:to>
                                        <p:strVal val="visible"/>
                                      </p:to>
                                    </p:set>
                                    <p:anim calcmode="lin" valueType="num">
                                      <p:cBhvr>
                                        <p:cTn id="38" dur="50" fill="hold"/>
                                        <p:tgtEl>
                                          <p:spTgt spid="404"/>
                                        </p:tgtEl>
                                        <p:attrNameLst>
                                          <p:attrName>ppt_w</p:attrName>
                                        </p:attrNameLst>
                                      </p:cBhvr>
                                      <p:tavLst>
                                        <p:tav tm="0">
                                          <p:val>
                                            <p:strVal val="#ppt_w*0.70"/>
                                          </p:val>
                                        </p:tav>
                                        <p:tav tm="100000">
                                          <p:val>
                                            <p:strVal val="#ppt_w"/>
                                          </p:val>
                                        </p:tav>
                                      </p:tavLst>
                                    </p:anim>
                                    <p:anim calcmode="lin" valueType="num">
                                      <p:cBhvr>
                                        <p:cTn id="39" dur="50" fill="hold"/>
                                        <p:tgtEl>
                                          <p:spTgt spid="404"/>
                                        </p:tgtEl>
                                        <p:attrNameLst>
                                          <p:attrName>ppt_h</p:attrName>
                                        </p:attrNameLst>
                                      </p:cBhvr>
                                      <p:tavLst>
                                        <p:tav tm="0">
                                          <p:val>
                                            <p:strVal val="#ppt_h"/>
                                          </p:val>
                                        </p:tav>
                                        <p:tav tm="100000">
                                          <p:val>
                                            <p:strVal val="#ppt_h"/>
                                          </p:val>
                                        </p:tav>
                                      </p:tavLst>
                                    </p:anim>
                                    <p:animEffect transition="in" filter="fade">
                                      <p:cBhvr>
                                        <p:cTn id="40" dur="50"/>
                                        <p:tgtEl>
                                          <p:spTgt spid="404"/>
                                        </p:tgtEl>
                                      </p:cBhvr>
                                    </p:animEffect>
                                  </p:childTnLst>
                                </p:cTn>
                              </p:par>
                            </p:childTnLst>
                          </p:cTn>
                        </p:par>
                        <p:par>
                          <p:cTn id="41" fill="hold">
                            <p:stCondLst>
                              <p:cond delay="50"/>
                            </p:stCondLst>
                            <p:childTnLst>
                              <p:par>
                                <p:cTn id="42" presetID="22" presetClass="entr" presetSubtype="4" fill="hold" nodeType="afterEffect">
                                  <p:stCondLst>
                                    <p:cond delay="0"/>
                                  </p:stCondLst>
                                  <p:childTnLst>
                                    <p:set>
                                      <p:cBhvr>
                                        <p:cTn id="43" dur="1" fill="hold">
                                          <p:stCondLst>
                                            <p:cond delay="0"/>
                                          </p:stCondLst>
                                        </p:cTn>
                                        <p:tgtEl>
                                          <p:spTgt spid="333"/>
                                        </p:tgtEl>
                                        <p:attrNameLst>
                                          <p:attrName>style.visibility</p:attrName>
                                        </p:attrNameLst>
                                      </p:cBhvr>
                                      <p:to>
                                        <p:strVal val="visible"/>
                                      </p:to>
                                    </p:set>
                                    <p:animEffect transition="in" filter="wipe(down)">
                                      <p:cBhvr>
                                        <p:cTn id="44" dur="50"/>
                                        <p:tgtEl>
                                          <p:spTgt spid="333"/>
                                        </p:tgtEl>
                                      </p:cBhvr>
                                    </p:animEffect>
                                  </p:childTnLst>
                                </p:cTn>
                              </p:par>
                            </p:childTnLst>
                          </p:cTn>
                        </p:par>
                        <p:par>
                          <p:cTn id="45" fill="hold">
                            <p:stCondLst>
                              <p:cond delay="100"/>
                            </p:stCondLst>
                            <p:childTnLst>
                              <p:par>
                                <p:cTn id="46" presetID="55" presetClass="entr" presetSubtype="0" fill="hold" grpId="0" nodeType="afterEffect">
                                  <p:stCondLst>
                                    <p:cond delay="0"/>
                                  </p:stCondLst>
                                  <p:childTnLst>
                                    <p:set>
                                      <p:cBhvr>
                                        <p:cTn id="47" dur="1" fill="hold">
                                          <p:stCondLst>
                                            <p:cond delay="0"/>
                                          </p:stCondLst>
                                        </p:cTn>
                                        <p:tgtEl>
                                          <p:spTgt spid="403"/>
                                        </p:tgtEl>
                                        <p:attrNameLst>
                                          <p:attrName>style.visibility</p:attrName>
                                        </p:attrNameLst>
                                      </p:cBhvr>
                                      <p:to>
                                        <p:strVal val="visible"/>
                                      </p:to>
                                    </p:set>
                                    <p:anim calcmode="lin" valueType="num">
                                      <p:cBhvr>
                                        <p:cTn id="48" dur="50" fill="hold"/>
                                        <p:tgtEl>
                                          <p:spTgt spid="403"/>
                                        </p:tgtEl>
                                        <p:attrNameLst>
                                          <p:attrName>ppt_w</p:attrName>
                                        </p:attrNameLst>
                                      </p:cBhvr>
                                      <p:tavLst>
                                        <p:tav tm="0">
                                          <p:val>
                                            <p:strVal val="#ppt_w*0.70"/>
                                          </p:val>
                                        </p:tav>
                                        <p:tav tm="100000">
                                          <p:val>
                                            <p:strVal val="#ppt_w"/>
                                          </p:val>
                                        </p:tav>
                                      </p:tavLst>
                                    </p:anim>
                                    <p:anim calcmode="lin" valueType="num">
                                      <p:cBhvr>
                                        <p:cTn id="49" dur="50" fill="hold"/>
                                        <p:tgtEl>
                                          <p:spTgt spid="403"/>
                                        </p:tgtEl>
                                        <p:attrNameLst>
                                          <p:attrName>ppt_h</p:attrName>
                                        </p:attrNameLst>
                                      </p:cBhvr>
                                      <p:tavLst>
                                        <p:tav tm="0">
                                          <p:val>
                                            <p:strVal val="#ppt_h"/>
                                          </p:val>
                                        </p:tav>
                                        <p:tav tm="100000">
                                          <p:val>
                                            <p:strVal val="#ppt_h"/>
                                          </p:val>
                                        </p:tav>
                                      </p:tavLst>
                                    </p:anim>
                                    <p:animEffect transition="in" filter="fade">
                                      <p:cBhvr>
                                        <p:cTn id="50" dur="50"/>
                                        <p:tgtEl>
                                          <p:spTgt spid="403"/>
                                        </p:tgtEl>
                                      </p:cBhvr>
                                    </p:animEffect>
                                  </p:childTnLst>
                                </p:cTn>
                              </p:par>
                            </p:childTnLst>
                          </p:cTn>
                        </p:par>
                        <p:par>
                          <p:cTn id="51" fill="hold">
                            <p:stCondLst>
                              <p:cond delay="150"/>
                            </p:stCondLst>
                            <p:childTnLst>
                              <p:par>
                                <p:cTn id="52" presetID="22" presetClass="entr" presetSubtype="8" fill="hold" nodeType="afterEffect">
                                  <p:stCondLst>
                                    <p:cond delay="0"/>
                                  </p:stCondLst>
                                  <p:childTnLst>
                                    <p:set>
                                      <p:cBhvr>
                                        <p:cTn id="53" dur="1" fill="hold">
                                          <p:stCondLst>
                                            <p:cond delay="0"/>
                                          </p:stCondLst>
                                        </p:cTn>
                                        <p:tgtEl>
                                          <p:spTgt spid="334"/>
                                        </p:tgtEl>
                                        <p:attrNameLst>
                                          <p:attrName>style.visibility</p:attrName>
                                        </p:attrNameLst>
                                      </p:cBhvr>
                                      <p:to>
                                        <p:strVal val="visible"/>
                                      </p:to>
                                    </p:set>
                                    <p:animEffect transition="in" filter="wipe(left)">
                                      <p:cBhvr>
                                        <p:cTn id="54" dur="50"/>
                                        <p:tgtEl>
                                          <p:spTgt spid="334"/>
                                        </p:tgtEl>
                                      </p:cBhvr>
                                    </p:animEffect>
                                  </p:childTnLst>
                                </p:cTn>
                              </p:par>
                            </p:childTnLst>
                          </p:cTn>
                        </p:par>
                        <p:par>
                          <p:cTn id="55" fill="hold">
                            <p:stCondLst>
                              <p:cond delay="200"/>
                            </p:stCondLst>
                            <p:childTnLst>
                              <p:par>
                                <p:cTn id="56" presetID="55" presetClass="entr" presetSubtype="0" fill="hold" grpId="0" nodeType="afterEffect">
                                  <p:stCondLst>
                                    <p:cond delay="0"/>
                                  </p:stCondLst>
                                  <p:childTnLst>
                                    <p:set>
                                      <p:cBhvr>
                                        <p:cTn id="57" dur="1" fill="hold">
                                          <p:stCondLst>
                                            <p:cond delay="0"/>
                                          </p:stCondLst>
                                        </p:cTn>
                                        <p:tgtEl>
                                          <p:spTgt spid="402"/>
                                        </p:tgtEl>
                                        <p:attrNameLst>
                                          <p:attrName>style.visibility</p:attrName>
                                        </p:attrNameLst>
                                      </p:cBhvr>
                                      <p:to>
                                        <p:strVal val="visible"/>
                                      </p:to>
                                    </p:set>
                                    <p:anim calcmode="lin" valueType="num">
                                      <p:cBhvr>
                                        <p:cTn id="58" dur="50" fill="hold"/>
                                        <p:tgtEl>
                                          <p:spTgt spid="402"/>
                                        </p:tgtEl>
                                        <p:attrNameLst>
                                          <p:attrName>ppt_w</p:attrName>
                                        </p:attrNameLst>
                                      </p:cBhvr>
                                      <p:tavLst>
                                        <p:tav tm="0">
                                          <p:val>
                                            <p:strVal val="#ppt_w*0.70"/>
                                          </p:val>
                                        </p:tav>
                                        <p:tav tm="100000">
                                          <p:val>
                                            <p:strVal val="#ppt_w"/>
                                          </p:val>
                                        </p:tav>
                                      </p:tavLst>
                                    </p:anim>
                                    <p:anim calcmode="lin" valueType="num">
                                      <p:cBhvr>
                                        <p:cTn id="59" dur="50" fill="hold"/>
                                        <p:tgtEl>
                                          <p:spTgt spid="402"/>
                                        </p:tgtEl>
                                        <p:attrNameLst>
                                          <p:attrName>ppt_h</p:attrName>
                                        </p:attrNameLst>
                                      </p:cBhvr>
                                      <p:tavLst>
                                        <p:tav tm="0">
                                          <p:val>
                                            <p:strVal val="#ppt_h"/>
                                          </p:val>
                                        </p:tav>
                                        <p:tav tm="100000">
                                          <p:val>
                                            <p:strVal val="#ppt_h"/>
                                          </p:val>
                                        </p:tav>
                                      </p:tavLst>
                                    </p:anim>
                                    <p:animEffect transition="in" filter="fade">
                                      <p:cBhvr>
                                        <p:cTn id="60" dur="50"/>
                                        <p:tgtEl>
                                          <p:spTgt spid="402"/>
                                        </p:tgtEl>
                                      </p:cBhvr>
                                    </p:animEffect>
                                  </p:childTnLst>
                                </p:cTn>
                              </p:par>
                            </p:childTnLst>
                          </p:cTn>
                        </p:par>
                        <p:par>
                          <p:cTn id="61" fill="hold">
                            <p:stCondLst>
                              <p:cond delay="250"/>
                            </p:stCondLst>
                            <p:childTnLst>
                              <p:par>
                                <p:cTn id="62" presetID="22" presetClass="entr" presetSubtype="4" fill="hold" nodeType="afterEffect">
                                  <p:stCondLst>
                                    <p:cond delay="0"/>
                                  </p:stCondLst>
                                  <p:childTnLst>
                                    <p:set>
                                      <p:cBhvr>
                                        <p:cTn id="63" dur="1" fill="hold">
                                          <p:stCondLst>
                                            <p:cond delay="0"/>
                                          </p:stCondLst>
                                        </p:cTn>
                                        <p:tgtEl>
                                          <p:spTgt spid="342"/>
                                        </p:tgtEl>
                                        <p:attrNameLst>
                                          <p:attrName>style.visibility</p:attrName>
                                        </p:attrNameLst>
                                      </p:cBhvr>
                                      <p:to>
                                        <p:strVal val="visible"/>
                                      </p:to>
                                    </p:set>
                                    <p:animEffect transition="in" filter="wipe(down)">
                                      <p:cBhvr>
                                        <p:cTn id="64" dur="50"/>
                                        <p:tgtEl>
                                          <p:spTgt spid="342"/>
                                        </p:tgtEl>
                                      </p:cBhvr>
                                    </p:animEffect>
                                  </p:childTnLst>
                                </p:cTn>
                              </p:par>
                            </p:childTnLst>
                          </p:cTn>
                        </p:par>
                        <p:par>
                          <p:cTn id="65" fill="hold">
                            <p:stCondLst>
                              <p:cond delay="300"/>
                            </p:stCondLst>
                            <p:childTnLst>
                              <p:par>
                                <p:cTn id="66" presetID="22" presetClass="entr" presetSubtype="4" fill="hold" nodeType="afterEffect">
                                  <p:stCondLst>
                                    <p:cond delay="0"/>
                                  </p:stCondLst>
                                  <p:childTnLst>
                                    <p:set>
                                      <p:cBhvr>
                                        <p:cTn id="67" dur="1" fill="hold">
                                          <p:stCondLst>
                                            <p:cond delay="0"/>
                                          </p:stCondLst>
                                        </p:cTn>
                                        <p:tgtEl>
                                          <p:spTgt spid="332"/>
                                        </p:tgtEl>
                                        <p:attrNameLst>
                                          <p:attrName>style.visibility</p:attrName>
                                        </p:attrNameLst>
                                      </p:cBhvr>
                                      <p:to>
                                        <p:strVal val="visible"/>
                                      </p:to>
                                    </p:set>
                                    <p:animEffect transition="in" filter="wipe(down)">
                                      <p:cBhvr>
                                        <p:cTn id="68" dur="50"/>
                                        <p:tgtEl>
                                          <p:spTgt spid="332"/>
                                        </p:tgtEl>
                                      </p:cBhvr>
                                    </p:animEffect>
                                  </p:childTnLst>
                                </p:cTn>
                              </p:par>
                            </p:childTnLst>
                          </p:cTn>
                        </p:par>
                        <p:par>
                          <p:cTn id="69" fill="hold">
                            <p:stCondLst>
                              <p:cond delay="350"/>
                            </p:stCondLst>
                            <p:childTnLst>
                              <p:par>
                                <p:cTn id="70" presetID="55" presetClass="entr" presetSubtype="0" fill="hold" grpId="0" nodeType="afterEffect">
                                  <p:stCondLst>
                                    <p:cond delay="0"/>
                                  </p:stCondLst>
                                  <p:childTnLst>
                                    <p:set>
                                      <p:cBhvr>
                                        <p:cTn id="71" dur="1" fill="hold">
                                          <p:stCondLst>
                                            <p:cond delay="0"/>
                                          </p:stCondLst>
                                        </p:cTn>
                                        <p:tgtEl>
                                          <p:spTgt spid="405"/>
                                        </p:tgtEl>
                                        <p:attrNameLst>
                                          <p:attrName>style.visibility</p:attrName>
                                        </p:attrNameLst>
                                      </p:cBhvr>
                                      <p:to>
                                        <p:strVal val="visible"/>
                                      </p:to>
                                    </p:set>
                                    <p:anim calcmode="lin" valueType="num">
                                      <p:cBhvr>
                                        <p:cTn id="72" dur="50" fill="hold"/>
                                        <p:tgtEl>
                                          <p:spTgt spid="405"/>
                                        </p:tgtEl>
                                        <p:attrNameLst>
                                          <p:attrName>ppt_w</p:attrName>
                                        </p:attrNameLst>
                                      </p:cBhvr>
                                      <p:tavLst>
                                        <p:tav tm="0">
                                          <p:val>
                                            <p:strVal val="#ppt_w*0.70"/>
                                          </p:val>
                                        </p:tav>
                                        <p:tav tm="100000">
                                          <p:val>
                                            <p:strVal val="#ppt_w"/>
                                          </p:val>
                                        </p:tav>
                                      </p:tavLst>
                                    </p:anim>
                                    <p:anim calcmode="lin" valueType="num">
                                      <p:cBhvr>
                                        <p:cTn id="73" dur="50" fill="hold"/>
                                        <p:tgtEl>
                                          <p:spTgt spid="405"/>
                                        </p:tgtEl>
                                        <p:attrNameLst>
                                          <p:attrName>ppt_h</p:attrName>
                                        </p:attrNameLst>
                                      </p:cBhvr>
                                      <p:tavLst>
                                        <p:tav tm="0">
                                          <p:val>
                                            <p:strVal val="#ppt_h"/>
                                          </p:val>
                                        </p:tav>
                                        <p:tav tm="100000">
                                          <p:val>
                                            <p:strVal val="#ppt_h"/>
                                          </p:val>
                                        </p:tav>
                                      </p:tavLst>
                                    </p:anim>
                                    <p:animEffect transition="in" filter="fade">
                                      <p:cBhvr>
                                        <p:cTn id="74" dur="50"/>
                                        <p:tgtEl>
                                          <p:spTgt spid="405"/>
                                        </p:tgtEl>
                                      </p:cBhvr>
                                    </p:animEffect>
                                  </p:childTnLst>
                                </p:cTn>
                              </p:par>
                            </p:childTnLst>
                          </p:cTn>
                        </p:par>
                        <p:par>
                          <p:cTn id="75" fill="hold">
                            <p:stCondLst>
                              <p:cond delay="400"/>
                            </p:stCondLst>
                            <p:childTnLst>
                              <p:par>
                                <p:cTn id="76" presetID="22" presetClass="entr" presetSubtype="4" fill="hold" nodeType="afterEffect">
                                  <p:stCondLst>
                                    <p:cond delay="0"/>
                                  </p:stCondLst>
                                  <p:childTnLst>
                                    <p:set>
                                      <p:cBhvr>
                                        <p:cTn id="77" dur="1" fill="hold">
                                          <p:stCondLst>
                                            <p:cond delay="0"/>
                                          </p:stCondLst>
                                        </p:cTn>
                                        <p:tgtEl>
                                          <p:spTgt spid="341"/>
                                        </p:tgtEl>
                                        <p:attrNameLst>
                                          <p:attrName>style.visibility</p:attrName>
                                        </p:attrNameLst>
                                      </p:cBhvr>
                                      <p:to>
                                        <p:strVal val="visible"/>
                                      </p:to>
                                    </p:set>
                                    <p:animEffect transition="in" filter="wipe(down)">
                                      <p:cBhvr>
                                        <p:cTn id="78" dur="50"/>
                                        <p:tgtEl>
                                          <p:spTgt spid="341"/>
                                        </p:tgtEl>
                                      </p:cBhvr>
                                    </p:animEffect>
                                  </p:childTnLst>
                                </p:cTn>
                              </p:par>
                              <p:par>
                                <p:cTn id="79" presetID="55" presetClass="entr" presetSubtype="0" fill="hold" grpId="0" nodeType="withEffect">
                                  <p:stCondLst>
                                    <p:cond delay="0"/>
                                  </p:stCondLst>
                                  <p:childTnLst>
                                    <p:set>
                                      <p:cBhvr>
                                        <p:cTn id="80" dur="1" fill="hold">
                                          <p:stCondLst>
                                            <p:cond delay="0"/>
                                          </p:stCondLst>
                                        </p:cTn>
                                        <p:tgtEl>
                                          <p:spTgt spid="401"/>
                                        </p:tgtEl>
                                        <p:attrNameLst>
                                          <p:attrName>style.visibility</p:attrName>
                                        </p:attrNameLst>
                                      </p:cBhvr>
                                      <p:to>
                                        <p:strVal val="visible"/>
                                      </p:to>
                                    </p:set>
                                    <p:anim calcmode="lin" valueType="num">
                                      <p:cBhvr>
                                        <p:cTn id="81" dur="50" fill="hold"/>
                                        <p:tgtEl>
                                          <p:spTgt spid="401"/>
                                        </p:tgtEl>
                                        <p:attrNameLst>
                                          <p:attrName>ppt_w</p:attrName>
                                        </p:attrNameLst>
                                      </p:cBhvr>
                                      <p:tavLst>
                                        <p:tav tm="0">
                                          <p:val>
                                            <p:strVal val="#ppt_w*0.70"/>
                                          </p:val>
                                        </p:tav>
                                        <p:tav tm="100000">
                                          <p:val>
                                            <p:strVal val="#ppt_w"/>
                                          </p:val>
                                        </p:tav>
                                      </p:tavLst>
                                    </p:anim>
                                    <p:anim calcmode="lin" valueType="num">
                                      <p:cBhvr>
                                        <p:cTn id="82" dur="50" fill="hold"/>
                                        <p:tgtEl>
                                          <p:spTgt spid="401"/>
                                        </p:tgtEl>
                                        <p:attrNameLst>
                                          <p:attrName>ppt_h</p:attrName>
                                        </p:attrNameLst>
                                      </p:cBhvr>
                                      <p:tavLst>
                                        <p:tav tm="0">
                                          <p:val>
                                            <p:strVal val="#ppt_h"/>
                                          </p:val>
                                        </p:tav>
                                        <p:tav tm="100000">
                                          <p:val>
                                            <p:strVal val="#ppt_h"/>
                                          </p:val>
                                        </p:tav>
                                      </p:tavLst>
                                    </p:anim>
                                    <p:animEffect transition="in" filter="fade">
                                      <p:cBhvr>
                                        <p:cTn id="83" dur="50"/>
                                        <p:tgtEl>
                                          <p:spTgt spid="401"/>
                                        </p:tgtEl>
                                      </p:cBhvr>
                                    </p:animEffect>
                                  </p:childTnLst>
                                </p:cTn>
                              </p:par>
                              <p:par>
                                <p:cTn id="84" presetID="22" presetClass="entr" presetSubtype="1" fill="hold" nodeType="withEffect">
                                  <p:stCondLst>
                                    <p:cond delay="0"/>
                                  </p:stCondLst>
                                  <p:childTnLst>
                                    <p:set>
                                      <p:cBhvr>
                                        <p:cTn id="85" dur="1" fill="hold">
                                          <p:stCondLst>
                                            <p:cond delay="0"/>
                                          </p:stCondLst>
                                        </p:cTn>
                                        <p:tgtEl>
                                          <p:spTgt spid="340"/>
                                        </p:tgtEl>
                                        <p:attrNameLst>
                                          <p:attrName>style.visibility</p:attrName>
                                        </p:attrNameLst>
                                      </p:cBhvr>
                                      <p:to>
                                        <p:strVal val="visible"/>
                                      </p:to>
                                    </p:set>
                                    <p:animEffect transition="in" filter="wipe(up)">
                                      <p:cBhvr>
                                        <p:cTn id="86" dur="50"/>
                                        <p:tgtEl>
                                          <p:spTgt spid="340"/>
                                        </p:tgtEl>
                                      </p:cBhvr>
                                    </p:animEffect>
                                  </p:childTnLst>
                                </p:cTn>
                              </p:par>
                              <p:par>
                                <p:cTn id="87" presetID="55" presetClass="entr" presetSubtype="0" fill="hold" grpId="0" nodeType="withEffect">
                                  <p:stCondLst>
                                    <p:cond delay="0"/>
                                  </p:stCondLst>
                                  <p:childTnLst>
                                    <p:set>
                                      <p:cBhvr>
                                        <p:cTn id="88" dur="1" fill="hold">
                                          <p:stCondLst>
                                            <p:cond delay="0"/>
                                          </p:stCondLst>
                                        </p:cTn>
                                        <p:tgtEl>
                                          <p:spTgt spid="400"/>
                                        </p:tgtEl>
                                        <p:attrNameLst>
                                          <p:attrName>style.visibility</p:attrName>
                                        </p:attrNameLst>
                                      </p:cBhvr>
                                      <p:to>
                                        <p:strVal val="visible"/>
                                      </p:to>
                                    </p:set>
                                    <p:anim calcmode="lin" valueType="num">
                                      <p:cBhvr>
                                        <p:cTn id="89" dur="50" fill="hold"/>
                                        <p:tgtEl>
                                          <p:spTgt spid="400"/>
                                        </p:tgtEl>
                                        <p:attrNameLst>
                                          <p:attrName>ppt_w</p:attrName>
                                        </p:attrNameLst>
                                      </p:cBhvr>
                                      <p:tavLst>
                                        <p:tav tm="0">
                                          <p:val>
                                            <p:strVal val="#ppt_w*0.70"/>
                                          </p:val>
                                        </p:tav>
                                        <p:tav tm="100000">
                                          <p:val>
                                            <p:strVal val="#ppt_w"/>
                                          </p:val>
                                        </p:tav>
                                      </p:tavLst>
                                    </p:anim>
                                    <p:anim calcmode="lin" valueType="num">
                                      <p:cBhvr>
                                        <p:cTn id="90" dur="50" fill="hold"/>
                                        <p:tgtEl>
                                          <p:spTgt spid="400"/>
                                        </p:tgtEl>
                                        <p:attrNameLst>
                                          <p:attrName>ppt_h</p:attrName>
                                        </p:attrNameLst>
                                      </p:cBhvr>
                                      <p:tavLst>
                                        <p:tav tm="0">
                                          <p:val>
                                            <p:strVal val="#ppt_h"/>
                                          </p:val>
                                        </p:tav>
                                        <p:tav tm="100000">
                                          <p:val>
                                            <p:strVal val="#ppt_h"/>
                                          </p:val>
                                        </p:tav>
                                      </p:tavLst>
                                    </p:anim>
                                    <p:animEffect transition="in" filter="fade">
                                      <p:cBhvr>
                                        <p:cTn id="91" dur="50"/>
                                        <p:tgtEl>
                                          <p:spTgt spid="400"/>
                                        </p:tgtEl>
                                      </p:cBhvr>
                                    </p:animEffect>
                                  </p:childTnLst>
                                </p:cTn>
                              </p:par>
                              <p:par>
                                <p:cTn id="92" presetID="22" presetClass="entr" presetSubtype="4" fill="hold" nodeType="withEffect">
                                  <p:stCondLst>
                                    <p:cond delay="0"/>
                                  </p:stCondLst>
                                  <p:childTnLst>
                                    <p:set>
                                      <p:cBhvr>
                                        <p:cTn id="93" dur="1" fill="hold">
                                          <p:stCondLst>
                                            <p:cond delay="0"/>
                                          </p:stCondLst>
                                        </p:cTn>
                                        <p:tgtEl>
                                          <p:spTgt spid="339"/>
                                        </p:tgtEl>
                                        <p:attrNameLst>
                                          <p:attrName>style.visibility</p:attrName>
                                        </p:attrNameLst>
                                      </p:cBhvr>
                                      <p:to>
                                        <p:strVal val="visible"/>
                                      </p:to>
                                    </p:set>
                                    <p:animEffect transition="in" filter="wipe(down)">
                                      <p:cBhvr>
                                        <p:cTn id="94" dur="50"/>
                                        <p:tgtEl>
                                          <p:spTgt spid="339"/>
                                        </p:tgtEl>
                                      </p:cBhvr>
                                    </p:animEffect>
                                  </p:childTnLst>
                                </p:cTn>
                              </p:par>
                              <p:par>
                                <p:cTn id="95" presetID="22" presetClass="entr" presetSubtype="2" fill="hold" nodeType="withEffect">
                                  <p:stCondLst>
                                    <p:cond delay="0"/>
                                  </p:stCondLst>
                                  <p:childTnLst>
                                    <p:set>
                                      <p:cBhvr>
                                        <p:cTn id="96" dur="1" fill="hold">
                                          <p:stCondLst>
                                            <p:cond delay="0"/>
                                          </p:stCondLst>
                                        </p:cTn>
                                        <p:tgtEl>
                                          <p:spTgt spid="335"/>
                                        </p:tgtEl>
                                        <p:attrNameLst>
                                          <p:attrName>style.visibility</p:attrName>
                                        </p:attrNameLst>
                                      </p:cBhvr>
                                      <p:to>
                                        <p:strVal val="visible"/>
                                      </p:to>
                                    </p:set>
                                    <p:animEffect transition="in" filter="wipe(right)">
                                      <p:cBhvr>
                                        <p:cTn id="97" dur="50"/>
                                        <p:tgtEl>
                                          <p:spTgt spid="335"/>
                                        </p:tgtEl>
                                      </p:cBhvr>
                                    </p:animEffect>
                                  </p:childTnLst>
                                </p:cTn>
                              </p:par>
                              <p:par>
                                <p:cTn id="98" presetID="55" presetClass="entr" presetSubtype="0" fill="hold" grpId="0" nodeType="withEffect">
                                  <p:stCondLst>
                                    <p:cond delay="0"/>
                                  </p:stCondLst>
                                  <p:childTnLst>
                                    <p:set>
                                      <p:cBhvr>
                                        <p:cTn id="99" dur="1" fill="hold">
                                          <p:stCondLst>
                                            <p:cond delay="0"/>
                                          </p:stCondLst>
                                        </p:cTn>
                                        <p:tgtEl>
                                          <p:spTgt spid="406"/>
                                        </p:tgtEl>
                                        <p:attrNameLst>
                                          <p:attrName>style.visibility</p:attrName>
                                        </p:attrNameLst>
                                      </p:cBhvr>
                                      <p:to>
                                        <p:strVal val="visible"/>
                                      </p:to>
                                    </p:set>
                                    <p:anim calcmode="lin" valueType="num">
                                      <p:cBhvr>
                                        <p:cTn id="100" dur="50" fill="hold"/>
                                        <p:tgtEl>
                                          <p:spTgt spid="406"/>
                                        </p:tgtEl>
                                        <p:attrNameLst>
                                          <p:attrName>ppt_w</p:attrName>
                                        </p:attrNameLst>
                                      </p:cBhvr>
                                      <p:tavLst>
                                        <p:tav tm="0">
                                          <p:val>
                                            <p:strVal val="#ppt_w*0.70"/>
                                          </p:val>
                                        </p:tav>
                                        <p:tav tm="100000">
                                          <p:val>
                                            <p:strVal val="#ppt_w"/>
                                          </p:val>
                                        </p:tav>
                                      </p:tavLst>
                                    </p:anim>
                                    <p:anim calcmode="lin" valueType="num">
                                      <p:cBhvr>
                                        <p:cTn id="101" dur="50" fill="hold"/>
                                        <p:tgtEl>
                                          <p:spTgt spid="406"/>
                                        </p:tgtEl>
                                        <p:attrNameLst>
                                          <p:attrName>ppt_h</p:attrName>
                                        </p:attrNameLst>
                                      </p:cBhvr>
                                      <p:tavLst>
                                        <p:tav tm="0">
                                          <p:val>
                                            <p:strVal val="#ppt_h"/>
                                          </p:val>
                                        </p:tav>
                                        <p:tav tm="100000">
                                          <p:val>
                                            <p:strVal val="#ppt_h"/>
                                          </p:val>
                                        </p:tav>
                                      </p:tavLst>
                                    </p:anim>
                                    <p:animEffect transition="in" filter="fade">
                                      <p:cBhvr>
                                        <p:cTn id="102" dur="50"/>
                                        <p:tgtEl>
                                          <p:spTgt spid="406"/>
                                        </p:tgtEl>
                                      </p:cBhvr>
                                    </p:animEffect>
                                  </p:childTnLst>
                                </p:cTn>
                              </p:par>
                            </p:childTnLst>
                          </p:cTn>
                        </p:par>
                        <p:par>
                          <p:cTn id="103" fill="hold">
                            <p:stCondLst>
                              <p:cond delay="450"/>
                            </p:stCondLst>
                            <p:childTnLst>
                              <p:par>
                                <p:cTn id="104" presetID="22" presetClass="entr" presetSubtype="4" fill="hold" nodeType="afterEffect">
                                  <p:stCondLst>
                                    <p:cond delay="0"/>
                                  </p:stCondLst>
                                  <p:childTnLst>
                                    <p:set>
                                      <p:cBhvr>
                                        <p:cTn id="105" dur="1" fill="hold">
                                          <p:stCondLst>
                                            <p:cond delay="0"/>
                                          </p:stCondLst>
                                        </p:cTn>
                                        <p:tgtEl>
                                          <p:spTgt spid="336"/>
                                        </p:tgtEl>
                                        <p:attrNameLst>
                                          <p:attrName>style.visibility</p:attrName>
                                        </p:attrNameLst>
                                      </p:cBhvr>
                                      <p:to>
                                        <p:strVal val="visible"/>
                                      </p:to>
                                    </p:set>
                                    <p:animEffect transition="in" filter="wipe(down)">
                                      <p:cBhvr>
                                        <p:cTn id="106" dur="50"/>
                                        <p:tgtEl>
                                          <p:spTgt spid="336"/>
                                        </p:tgtEl>
                                      </p:cBhvr>
                                    </p:animEffect>
                                  </p:childTnLst>
                                </p:cTn>
                              </p:par>
                            </p:childTnLst>
                          </p:cTn>
                        </p:par>
                        <p:par>
                          <p:cTn id="107" fill="hold">
                            <p:stCondLst>
                              <p:cond delay="500"/>
                            </p:stCondLst>
                            <p:childTnLst>
                              <p:par>
                                <p:cTn id="108" presetID="55" presetClass="entr" presetSubtype="0" fill="hold" grpId="0" nodeType="afterEffect">
                                  <p:stCondLst>
                                    <p:cond delay="0"/>
                                  </p:stCondLst>
                                  <p:childTnLst>
                                    <p:set>
                                      <p:cBhvr>
                                        <p:cTn id="109" dur="1" fill="hold">
                                          <p:stCondLst>
                                            <p:cond delay="0"/>
                                          </p:stCondLst>
                                        </p:cTn>
                                        <p:tgtEl>
                                          <p:spTgt spid="407"/>
                                        </p:tgtEl>
                                        <p:attrNameLst>
                                          <p:attrName>style.visibility</p:attrName>
                                        </p:attrNameLst>
                                      </p:cBhvr>
                                      <p:to>
                                        <p:strVal val="visible"/>
                                      </p:to>
                                    </p:set>
                                    <p:anim calcmode="lin" valueType="num">
                                      <p:cBhvr>
                                        <p:cTn id="110" dur="50" fill="hold"/>
                                        <p:tgtEl>
                                          <p:spTgt spid="407"/>
                                        </p:tgtEl>
                                        <p:attrNameLst>
                                          <p:attrName>ppt_w</p:attrName>
                                        </p:attrNameLst>
                                      </p:cBhvr>
                                      <p:tavLst>
                                        <p:tav tm="0">
                                          <p:val>
                                            <p:strVal val="#ppt_w*0.70"/>
                                          </p:val>
                                        </p:tav>
                                        <p:tav tm="100000">
                                          <p:val>
                                            <p:strVal val="#ppt_w"/>
                                          </p:val>
                                        </p:tav>
                                      </p:tavLst>
                                    </p:anim>
                                    <p:anim calcmode="lin" valueType="num">
                                      <p:cBhvr>
                                        <p:cTn id="111" dur="50" fill="hold"/>
                                        <p:tgtEl>
                                          <p:spTgt spid="407"/>
                                        </p:tgtEl>
                                        <p:attrNameLst>
                                          <p:attrName>ppt_h</p:attrName>
                                        </p:attrNameLst>
                                      </p:cBhvr>
                                      <p:tavLst>
                                        <p:tav tm="0">
                                          <p:val>
                                            <p:strVal val="#ppt_h"/>
                                          </p:val>
                                        </p:tav>
                                        <p:tav tm="100000">
                                          <p:val>
                                            <p:strVal val="#ppt_h"/>
                                          </p:val>
                                        </p:tav>
                                      </p:tavLst>
                                    </p:anim>
                                    <p:animEffect transition="in" filter="fade">
                                      <p:cBhvr>
                                        <p:cTn id="112" dur="50"/>
                                        <p:tgtEl>
                                          <p:spTgt spid="407"/>
                                        </p:tgtEl>
                                      </p:cBhvr>
                                    </p:animEffect>
                                  </p:childTnLst>
                                </p:cTn>
                              </p:par>
                            </p:childTnLst>
                          </p:cTn>
                        </p:par>
                        <p:par>
                          <p:cTn id="113" fill="hold">
                            <p:stCondLst>
                              <p:cond delay="550"/>
                            </p:stCondLst>
                            <p:childTnLst>
                              <p:par>
                                <p:cTn id="114" presetID="22" presetClass="entr" presetSubtype="4" fill="hold" nodeType="afterEffect">
                                  <p:stCondLst>
                                    <p:cond delay="0"/>
                                  </p:stCondLst>
                                  <p:childTnLst>
                                    <p:set>
                                      <p:cBhvr>
                                        <p:cTn id="115" dur="1" fill="hold">
                                          <p:stCondLst>
                                            <p:cond delay="0"/>
                                          </p:stCondLst>
                                        </p:cTn>
                                        <p:tgtEl>
                                          <p:spTgt spid="348"/>
                                        </p:tgtEl>
                                        <p:attrNameLst>
                                          <p:attrName>style.visibility</p:attrName>
                                        </p:attrNameLst>
                                      </p:cBhvr>
                                      <p:to>
                                        <p:strVal val="visible"/>
                                      </p:to>
                                    </p:set>
                                    <p:animEffect transition="in" filter="wipe(down)">
                                      <p:cBhvr>
                                        <p:cTn id="116" dur="50"/>
                                        <p:tgtEl>
                                          <p:spTgt spid="348"/>
                                        </p:tgtEl>
                                      </p:cBhvr>
                                    </p:animEffect>
                                  </p:childTnLst>
                                </p:cTn>
                              </p:par>
                            </p:childTnLst>
                          </p:cTn>
                        </p:par>
                        <p:par>
                          <p:cTn id="117" fill="hold">
                            <p:stCondLst>
                              <p:cond delay="600"/>
                            </p:stCondLst>
                            <p:childTnLst>
                              <p:par>
                                <p:cTn id="118" presetID="22" presetClass="entr" presetSubtype="2" fill="hold" nodeType="afterEffect">
                                  <p:stCondLst>
                                    <p:cond delay="0"/>
                                  </p:stCondLst>
                                  <p:childTnLst>
                                    <p:set>
                                      <p:cBhvr>
                                        <p:cTn id="119" dur="1" fill="hold">
                                          <p:stCondLst>
                                            <p:cond delay="0"/>
                                          </p:stCondLst>
                                        </p:cTn>
                                        <p:tgtEl>
                                          <p:spTgt spid="349"/>
                                        </p:tgtEl>
                                        <p:attrNameLst>
                                          <p:attrName>style.visibility</p:attrName>
                                        </p:attrNameLst>
                                      </p:cBhvr>
                                      <p:to>
                                        <p:strVal val="visible"/>
                                      </p:to>
                                    </p:set>
                                    <p:animEffect transition="in" filter="wipe(right)">
                                      <p:cBhvr>
                                        <p:cTn id="120" dur="50"/>
                                        <p:tgtEl>
                                          <p:spTgt spid="349"/>
                                        </p:tgtEl>
                                      </p:cBhvr>
                                    </p:animEffect>
                                  </p:childTnLst>
                                </p:cTn>
                              </p:par>
                            </p:childTnLst>
                          </p:cTn>
                        </p:par>
                        <p:par>
                          <p:cTn id="121" fill="hold">
                            <p:stCondLst>
                              <p:cond delay="650"/>
                            </p:stCondLst>
                            <p:childTnLst>
                              <p:par>
                                <p:cTn id="122" presetID="55" presetClass="entr" presetSubtype="0" fill="hold" grpId="0" nodeType="afterEffect">
                                  <p:stCondLst>
                                    <p:cond delay="0"/>
                                  </p:stCondLst>
                                  <p:childTnLst>
                                    <p:set>
                                      <p:cBhvr>
                                        <p:cTn id="123" dur="1" fill="hold">
                                          <p:stCondLst>
                                            <p:cond delay="0"/>
                                          </p:stCondLst>
                                        </p:cTn>
                                        <p:tgtEl>
                                          <p:spTgt spid="408"/>
                                        </p:tgtEl>
                                        <p:attrNameLst>
                                          <p:attrName>style.visibility</p:attrName>
                                        </p:attrNameLst>
                                      </p:cBhvr>
                                      <p:to>
                                        <p:strVal val="visible"/>
                                      </p:to>
                                    </p:set>
                                    <p:anim calcmode="lin" valueType="num">
                                      <p:cBhvr>
                                        <p:cTn id="124" dur="50" fill="hold"/>
                                        <p:tgtEl>
                                          <p:spTgt spid="408"/>
                                        </p:tgtEl>
                                        <p:attrNameLst>
                                          <p:attrName>ppt_w</p:attrName>
                                        </p:attrNameLst>
                                      </p:cBhvr>
                                      <p:tavLst>
                                        <p:tav tm="0">
                                          <p:val>
                                            <p:strVal val="#ppt_w*0.70"/>
                                          </p:val>
                                        </p:tav>
                                        <p:tav tm="100000">
                                          <p:val>
                                            <p:strVal val="#ppt_w"/>
                                          </p:val>
                                        </p:tav>
                                      </p:tavLst>
                                    </p:anim>
                                    <p:anim calcmode="lin" valueType="num">
                                      <p:cBhvr>
                                        <p:cTn id="125" dur="50" fill="hold"/>
                                        <p:tgtEl>
                                          <p:spTgt spid="408"/>
                                        </p:tgtEl>
                                        <p:attrNameLst>
                                          <p:attrName>ppt_h</p:attrName>
                                        </p:attrNameLst>
                                      </p:cBhvr>
                                      <p:tavLst>
                                        <p:tav tm="0">
                                          <p:val>
                                            <p:strVal val="#ppt_h"/>
                                          </p:val>
                                        </p:tav>
                                        <p:tav tm="100000">
                                          <p:val>
                                            <p:strVal val="#ppt_h"/>
                                          </p:val>
                                        </p:tav>
                                      </p:tavLst>
                                    </p:anim>
                                    <p:animEffect transition="in" filter="fade">
                                      <p:cBhvr>
                                        <p:cTn id="126" dur="50"/>
                                        <p:tgtEl>
                                          <p:spTgt spid="408"/>
                                        </p:tgtEl>
                                      </p:cBhvr>
                                    </p:animEffect>
                                  </p:childTnLst>
                                </p:cTn>
                              </p:par>
                            </p:childTnLst>
                          </p:cTn>
                        </p:par>
                        <p:par>
                          <p:cTn id="127" fill="hold">
                            <p:stCondLst>
                              <p:cond delay="700"/>
                            </p:stCondLst>
                            <p:childTnLst>
                              <p:par>
                                <p:cTn id="128" presetID="22" presetClass="entr" presetSubtype="4" fill="hold" nodeType="afterEffect">
                                  <p:stCondLst>
                                    <p:cond delay="0"/>
                                  </p:stCondLst>
                                  <p:childTnLst>
                                    <p:set>
                                      <p:cBhvr>
                                        <p:cTn id="129" dur="1" fill="hold">
                                          <p:stCondLst>
                                            <p:cond delay="0"/>
                                          </p:stCondLst>
                                        </p:cTn>
                                        <p:tgtEl>
                                          <p:spTgt spid="350"/>
                                        </p:tgtEl>
                                        <p:attrNameLst>
                                          <p:attrName>style.visibility</p:attrName>
                                        </p:attrNameLst>
                                      </p:cBhvr>
                                      <p:to>
                                        <p:strVal val="visible"/>
                                      </p:to>
                                    </p:set>
                                    <p:animEffect transition="in" filter="wipe(down)">
                                      <p:cBhvr>
                                        <p:cTn id="130" dur="50"/>
                                        <p:tgtEl>
                                          <p:spTgt spid="350"/>
                                        </p:tgtEl>
                                      </p:cBhvr>
                                    </p:animEffect>
                                  </p:childTnLst>
                                </p:cTn>
                              </p:par>
                              <p:par>
                                <p:cTn id="131" presetID="55" presetClass="entr" presetSubtype="0" fill="hold" grpId="0" nodeType="withEffect">
                                  <p:stCondLst>
                                    <p:cond delay="0"/>
                                  </p:stCondLst>
                                  <p:childTnLst>
                                    <p:set>
                                      <p:cBhvr>
                                        <p:cTn id="132" dur="1" fill="hold">
                                          <p:stCondLst>
                                            <p:cond delay="0"/>
                                          </p:stCondLst>
                                        </p:cTn>
                                        <p:tgtEl>
                                          <p:spTgt spid="409"/>
                                        </p:tgtEl>
                                        <p:attrNameLst>
                                          <p:attrName>style.visibility</p:attrName>
                                        </p:attrNameLst>
                                      </p:cBhvr>
                                      <p:to>
                                        <p:strVal val="visible"/>
                                      </p:to>
                                    </p:set>
                                    <p:anim calcmode="lin" valueType="num">
                                      <p:cBhvr>
                                        <p:cTn id="133" dur="50" fill="hold"/>
                                        <p:tgtEl>
                                          <p:spTgt spid="409"/>
                                        </p:tgtEl>
                                        <p:attrNameLst>
                                          <p:attrName>ppt_w</p:attrName>
                                        </p:attrNameLst>
                                      </p:cBhvr>
                                      <p:tavLst>
                                        <p:tav tm="0">
                                          <p:val>
                                            <p:strVal val="#ppt_w*0.70"/>
                                          </p:val>
                                        </p:tav>
                                        <p:tav tm="100000">
                                          <p:val>
                                            <p:strVal val="#ppt_w"/>
                                          </p:val>
                                        </p:tav>
                                      </p:tavLst>
                                    </p:anim>
                                    <p:anim calcmode="lin" valueType="num">
                                      <p:cBhvr>
                                        <p:cTn id="134" dur="50" fill="hold"/>
                                        <p:tgtEl>
                                          <p:spTgt spid="409"/>
                                        </p:tgtEl>
                                        <p:attrNameLst>
                                          <p:attrName>ppt_h</p:attrName>
                                        </p:attrNameLst>
                                      </p:cBhvr>
                                      <p:tavLst>
                                        <p:tav tm="0">
                                          <p:val>
                                            <p:strVal val="#ppt_h"/>
                                          </p:val>
                                        </p:tav>
                                        <p:tav tm="100000">
                                          <p:val>
                                            <p:strVal val="#ppt_h"/>
                                          </p:val>
                                        </p:tav>
                                      </p:tavLst>
                                    </p:anim>
                                    <p:animEffect transition="in" filter="fade">
                                      <p:cBhvr>
                                        <p:cTn id="135" dur="50"/>
                                        <p:tgtEl>
                                          <p:spTgt spid="409"/>
                                        </p:tgtEl>
                                      </p:cBhvr>
                                    </p:animEffect>
                                  </p:childTnLst>
                                </p:cTn>
                              </p:par>
                              <p:par>
                                <p:cTn id="136" presetID="22" presetClass="entr" presetSubtype="4" fill="hold" nodeType="withEffect">
                                  <p:stCondLst>
                                    <p:cond delay="0"/>
                                  </p:stCondLst>
                                  <p:childTnLst>
                                    <p:set>
                                      <p:cBhvr>
                                        <p:cTn id="137" dur="1" fill="hold">
                                          <p:stCondLst>
                                            <p:cond delay="0"/>
                                          </p:stCondLst>
                                        </p:cTn>
                                        <p:tgtEl>
                                          <p:spTgt spid="351"/>
                                        </p:tgtEl>
                                        <p:attrNameLst>
                                          <p:attrName>style.visibility</p:attrName>
                                        </p:attrNameLst>
                                      </p:cBhvr>
                                      <p:to>
                                        <p:strVal val="visible"/>
                                      </p:to>
                                    </p:set>
                                    <p:animEffect transition="in" filter="wipe(down)">
                                      <p:cBhvr>
                                        <p:cTn id="138" dur="50"/>
                                        <p:tgtEl>
                                          <p:spTgt spid="351"/>
                                        </p:tgtEl>
                                      </p:cBhvr>
                                    </p:animEffect>
                                  </p:childTnLst>
                                </p:cTn>
                              </p:par>
                              <p:par>
                                <p:cTn id="139" presetID="22" presetClass="entr" presetSubtype="4" fill="hold" nodeType="withEffect">
                                  <p:stCondLst>
                                    <p:cond delay="0"/>
                                  </p:stCondLst>
                                  <p:childTnLst>
                                    <p:set>
                                      <p:cBhvr>
                                        <p:cTn id="140" dur="1" fill="hold">
                                          <p:stCondLst>
                                            <p:cond delay="0"/>
                                          </p:stCondLst>
                                        </p:cTn>
                                        <p:tgtEl>
                                          <p:spTgt spid="352"/>
                                        </p:tgtEl>
                                        <p:attrNameLst>
                                          <p:attrName>style.visibility</p:attrName>
                                        </p:attrNameLst>
                                      </p:cBhvr>
                                      <p:to>
                                        <p:strVal val="visible"/>
                                      </p:to>
                                    </p:set>
                                    <p:animEffect transition="in" filter="wipe(down)">
                                      <p:cBhvr>
                                        <p:cTn id="141" dur="50"/>
                                        <p:tgtEl>
                                          <p:spTgt spid="352"/>
                                        </p:tgtEl>
                                      </p:cBhvr>
                                    </p:animEffect>
                                  </p:childTnLst>
                                </p:cTn>
                              </p:par>
                              <p:par>
                                <p:cTn id="142" presetID="55" presetClass="entr" presetSubtype="0" fill="hold" grpId="0" nodeType="withEffect">
                                  <p:stCondLst>
                                    <p:cond delay="0"/>
                                  </p:stCondLst>
                                  <p:childTnLst>
                                    <p:set>
                                      <p:cBhvr>
                                        <p:cTn id="143" dur="1" fill="hold">
                                          <p:stCondLst>
                                            <p:cond delay="0"/>
                                          </p:stCondLst>
                                        </p:cTn>
                                        <p:tgtEl>
                                          <p:spTgt spid="411"/>
                                        </p:tgtEl>
                                        <p:attrNameLst>
                                          <p:attrName>style.visibility</p:attrName>
                                        </p:attrNameLst>
                                      </p:cBhvr>
                                      <p:to>
                                        <p:strVal val="visible"/>
                                      </p:to>
                                    </p:set>
                                    <p:anim calcmode="lin" valueType="num">
                                      <p:cBhvr>
                                        <p:cTn id="144" dur="50" fill="hold"/>
                                        <p:tgtEl>
                                          <p:spTgt spid="411"/>
                                        </p:tgtEl>
                                        <p:attrNameLst>
                                          <p:attrName>ppt_w</p:attrName>
                                        </p:attrNameLst>
                                      </p:cBhvr>
                                      <p:tavLst>
                                        <p:tav tm="0">
                                          <p:val>
                                            <p:strVal val="#ppt_w*0.70"/>
                                          </p:val>
                                        </p:tav>
                                        <p:tav tm="100000">
                                          <p:val>
                                            <p:strVal val="#ppt_w"/>
                                          </p:val>
                                        </p:tav>
                                      </p:tavLst>
                                    </p:anim>
                                    <p:anim calcmode="lin" valueType="num">
                                      <p:cBhvr>
                                        <p:cTn id="145" dur="50" fill="hold"/>
                                        <p:tgtEl>
                                          <p:spTgt spid="411"/>
                                        </p:tgtEl>
                                        <p:attrNameLst>
                                          <p:attrName>ppt_h</p:attrName>
                                        </p:attrNameLst>
                                      </p:cBhvr>
                                      <p:tavLst>
                                        <p:tav tm="0">
                                          <p:val>
                                            <p:strVal val="#ppt_h"/>
                                          </p:val>
                                        </p:tav>
                                        <p:tav tm="100000">
                                          <p:val>
                                            <p:strVal val="#ppt_h"/>
                                          </p:val>
                                        </p:tav>
                                      </p:tavLst>
                                    </p:anim>
                                    <p:animEffect transition="in" filter="fade">
                                      <p:cBhvr>
                                        <p:cTn id="146" dur="50"/>
                                        <p:tgtEl>
                                          <p:spTgt spid="411"/>
                                        </p:tgtEl>
                                      </p:cBhvr>
                                    </p:animEffect>
                                  </p:childTnLst>
                                </p:cTn>
                              </p:par>
                              <p:par>
                                <p:cTn id="147" presetID="22" presetClass="entr" presetSubtype="8" fill="hold" nodeType="withEffect">
                                  <p:stCondLst>
                                    <p:cond delay="0"/>
                                  </p:stCondLst>
                                  <p:childTnLst>
                                    <p:set>
                                      <p:cBhvr>
                                        <p:cTn id="148" dur="1" fill="hold">
                                          <p:stCondLst>
                                            <p:cond delay="0"/>
                                          </p:stCondLst>
                                        </p:cTn>
                                        <p:tgtEl>
                                          <p:spTgt spid="353"/>
                                        </p:tgtEl>
                                        <p:attrNameLst>
                                          <p:attrName>style.visibility</p:attrName>
                                        </p:attrNameLst>
                                      </p:cBhvr>
                                      <p:to>
                                        <p:strVal val="visible"/>
                                      </p:to>
                                    </p:set>
                                    <p:animEffect transition="in" filter="wipe(left)">
                                      <p:cBhvr>
                                        <p:cTn id="149" dur="50"/>
                                        <p:tgtEl>
                                          <p:spTgt spid="353"/>
                                        </p:tgtEl>
                                      </p:cBhvr>
                                    </p:animEffect>
                                  </p:childTnLst>
                                </p:cTn>
                              </p:par>
                            </p:childTnLst>
                          </p:cTn>
                        </p:par>
                        <p:par>
                          <p:cTn id="150" fill="hold">
                            <p:stCondLst>
                              <p:cond delay="750"/>
                            </p:stCondLst>
                            <p:childTnLst>
                              <p:par>
                                <p:cTn id="151" presetID="55" presetClass="entr" presetSubtype="0" fill="hold" grpId="0" nodeType="afterEffect">
                                  <p:stCondLst>
                                    <p:cond delay="0"/>
                                  </p:stCondLst>
                                  <p:childTnLst>
                                    <p:set>
                                      <p:cBhvr>
                                        <p:cTn id="152" dur="1" fill="hold">
                                          <p:stCondLst>
                                            <p:cond delay="0"/>
                                          </p:stCondLst>
                                        </p:cTn>
                                        <p:tgtEl>
                                          <p:spTgt spid="410"/>
                                        </p:tgtEl>
                                        <p:attrNameLst>
                                          <p:attrName>style.visibility</p:attrName>
                                        </p:attrNameLst>
                                      </p:cBhvr>
                                      <p:to>
                                        <p:strVal val="visible"/>
                                      </p:to>
                                    </p:set>
                                    <p:anim calcmode="lin" valueType="num">
                                      <p:cBhvr>
                                        <p:cTn id="153" dur="50" fill="hold"/>
                                        <p:tgtEl>
                                          <p:spTgt spid="410"/>
                                        </p:tgtEl>
                                        <p:attrNameLst>
                                          <p:attrName>ppt_w</p:attrName>
                                        </p:attrNameLst>
                                      </p:cBhvr>
                                      <p:tavLst>
                                        <p:tav tm="0">
                                          <p:val>
                                            <p:strVal val="#ppt_w*0.70"/>
                                          </p:val>
                                        </p:tav>
                                        <p:tav tm="100000">
                                          <p:val>
                                            <p:strVal val="#ppt_w"/>
                                          </p:val>
                                        </p:tav>
                                      </p:tavLst>
                                    </p:anim>
                                    <p:anim calcmode="lin" valueType="num">
                                      <p:cBhvr>
                                        <p:cTn id="154" dur="50" fill="hold"/>
                                        <p:tgtEl>
                                          <p:spTgt spid="410"/>
                                        </p:tgtEl>
                                        <p:attrNameLst>
                                          <p:attrName>ppt_h</p:attrName>
                                        </p:attrNameLst>
                                      </p:cBhvr>
                                      <p:tavLst>
                                        <p:tav tm="0">
                                          <p:val>
                                            <p:strVal val="#ppt_h"/>
                                          </p:val>
                                        </p:tav>
                                        <p:tav tm="100000">
                                          <p:val>
                                            <p:strVal val="#ppt_h"/>
                                          </p:val>
                                        </p:tav>
                                      </p:tavLst>
                                    </p:anim>
                                    <p:animEffect transition="in" filter="fade">
                                      <p:cBhvr>
                                        <p:cTn id="155" dur="50"/>
                                        <p:tgtEl>
                                          <p:spTgt spid="410"/>
                                        </p:tgtEl>
                                      </p:cBhvr>
                                    </p:animEffect>
                                  </p:childTnLst>
                                </p:cTn>
                              </p:par>
                            </p:childTnLst>
                          </p:cTn>
                        </p:par>
                        <p:par>
                          <p:cTn id="156" fill="hold">
                            <p:stCondLst>
                              <p:cond delay="800"/>
                            </p:stCondLst>
                            <p:childTnLst>
                              <p:par>
                                <p:cTn id="157" presetID="22" presetClass="entr" presetSubtype="4" fill="hold" nodeType="afterEffect">
                                  <p:stCondLst>
                                    <p:cond delay="0"/>
                                  </p:stCondLst>
                                  <p:childTnLst>
                                    <p:set>
                                      <p:cBhvr>
                                        <p:cTn id="158" dur="1" fill="hold">
                                          <p:stCondLst>
                                            <p:cond delay="0"/>
                                          </p:stCondLst>
                                        </p:cTn>
                                        <p:tgtEl>
                                          <p:spTgt spid="354"/>
                                        </p:tgtEl>
                                        <p:attrNameLst>
                                          <p:attrName>style.visibility</p:attrName>
                                        </p:attrNameLst>
                                      </p:cBhvr>
                                      <p:to>
                                        <p:strVal val="visible"/>
                                      </p:to>
                                    </p:set>
                                    <p:animEffect transition="in" filter="wipe(down)">
                                      <p:cBhvr>
                                        <p:cTn id="159" dur="50"/>
                                        <p:tgtEl>
                                          <p:spTgt spid="354"/>
                                        </p:tgtEl>
                                      </p:cBhvr>
                                    </p:animEffect>
                                  </p:childTnLst>
                                </p:cTn>
                              </p:par>
                            </p:childTnLst>
                          </p:cTn>
                        </p:par>
                        <p:par>
                          <p:cTn id="160" fill="hold">
                            <p:stCondLst>
                              <p:cond delay="850"/>
                            </p:stCondLst>
                            <p:childTnLst>
                              <p:par>
                                <p:cTn id="161" presetID="22" presetClass="entr" presetSubtype="4" fill="hold" nodeType="afterEffect">
                                  <p:stCondLst>
                                    <p:cond delay="0"/>
                                  </p:stCondLst>
                                  <p:childTnLst>
                                    <p:set>
                                      <p:cBhvr>
                                        <p:cTn id="162" dur="1" fill="hold">
                                          <p:stCondLst>
                                            <p:cond delay="0"/>
                                          </p:stCondLst>
                                        </p:cTn>
                                        <p:tgtEl>
                                          <p:spTgt spid="356"/>
                                        </p:tgtEl>
                                        <p:attrNameLst>
                                          <p:attrName>style.visibility</p:attrName>
                                        </p:attrNameLst>
                                      </p:cBhvr>
                                      <p:to>
                                        <p:strVal val="visible"/>
                                      </p:to>
                                    </p:set>
                                    <p:animEffect transition="in" filter="wipe(down)">
                                      <p:cBhvr>
                                        <p:cTn id="163" dur="50"/>
                                        <p:tgtEl>
                                          <p:spTgt spid="356"/>
                                        </p:tgtEl>
                                      </p:cBhvr>
                                    </p:animEffect>
                                  </p:childTnLst>
                                </p:cTn>
                              </p:par>
                            </p:childTnLst>
                          </p:cTn>
                        </p:par>
                        <p:par>
                          <p:cTn id="164" fill="hold">
                            <p:stCondLst>
                              <p:cond delay="900"/>
                            </p:stCondLst>
                            <p:childTnLst>
                              <p:par>
                                <p:cTn id="165" presetID="22" presetClass="entr" presetSubtype="4" fill="hold" nodeType="afterEffect">
                                  <p:stCondLst>
                                    <p:cond delay="0"/>
                                  </p:stCondLst>
                                  <p:childTnLst>
                                    <p:set>
                                      <p:cBhvr>
                                        <p:cTn id="166" dur="1" fill="hold">
                                          <p:stCondLst>
                                            <p:cond delay="0"/>
                                          </p:stCondLst>
                                        </p:cTn>
                                        <p:tgtEl>
                                          <p:spTgt spid="357"/>
                                        </p:tgtEl>
                                        <p:attrNameLst>
                                          <p:attrName>style.visibility</p:attrName>
                                        </p:attrNameLst>
                                      </p:cBhvr>
                                      <p:to>
                                        <p:strVal val="visible"/>
                                      </p:to>
                                    </p:set>
                                    <p:animEffect transition="in" filter="wipe(down)">
                                      <p:cBhvr>
                                        <p:cTn id="167" dur="50"/>
                                        <p:tgtEl>
                                          <p:spTgt spid="357"/>
                                        </p:tgtEl>
                                      </p:cBhvr>
                                    </p:animEffect>
                                  </p:childTnLst>
                                </p:cTn>
                              </p:par>
                            </p:childTnLst>
                          </p:cTn>
                        </p:par>
                        <p:par>
                          <p:cTn id="168" fill="hold">
                            <p:stCondLst>
                              <p:cond delay="950"/>
                            </p:stCondLst>
                            <p:childTnLst>
                              <p:par>
                                <p:cTn id="169" presetID="22" presetClass="entr" presetSubtype="1" fill="hold" nodeType="afterEffect">
                                  <p:stCondLst>
                                    <p:cond delay="0"/>
                                  </p:stCondLst>
                                  <p:childTnLst>
                                    <p:set>
                                      <p:cBhvr>
                                        <p:cTn id="170" dur="1" fill="hold">
                                          <p:stCondLst>
                                            <p:cond delay="0"/>
                                          </p:stCondLst>
                                        </p:cTn>
                                        <p:tgtEl>
                                          <p:spTgt spid="357"/>
                                        </p:tgtEl>
                                        <p:attrNameLst>
                                          <p:attrName>style.visibility</p:attrName>
                                        </p:attrNameLst>
                                      </p:cBhvr>
                                      <p:to>
                                        <p:strVal val="visible"/>
                                      </p:to>
                                    </p:set>
                                    <p:animEffect transition="in" filter="wipe(up)">
                                      <p:cBhvr>
                                        <p:cTn id="171" dur="50"/>
                                        <p:tgtEl>
                                          <p:spTgt spid="357"/>
                                        </p:tgtEl>
                                      </p:cBhvr>
                                    </p:animEffect>
                                  </p:childTnLst>
                                </p:cTn>
                              </p:par>
                            </p:childTnLst>
                          </p:cTn>
                        </p:par>
                        <p:par>
                          <p:cTn id="172" fill="hold">
                            <p:stCondLst>
                              <p:cond delay="1000"/>
                            </p:stCondLst>
                            <p:childTnLst>
                              <p:par>
                                <p:cTn id="173" presetID="55" presetClass="entr" presetSubtype="0" fill="hold" grpId="0" nodeType="afterEffect">
                                  <p:stCondLst>
                                    <p:cond delay="0"/>
                                  </p:stCondLst>
                                  <p:childTnLst>
                                    <p:set>
                                      <p:cBhvr>
                                        <p:cTn id="174" dur="1" fill="hold">
                                          <p:stCondLst>
                                            <p:cond delay="0"/>
                                          </p:stCondLst>
                                        </p:cTn>
                                        <p:tgtEl>
                                          <p:spTgt spid="412"/>
                                        </p:tgtEl>
                                        <p:attrNameLst>
                                          <p:attrName>style.visibility</p:attrName>
                                        </p:attrNameLst>
                                      </p:cBhvr>
                                      <p:to>
                                        <p:strVal val="visible"/>
                                      </p:to>
                                    </p:set>
                                    <p:anim calcmode="lin" valueType="num">
                                      <p:cBhvr>
                                        <p:cTn id="175" dur="50" fill="hold"/>
                                        <p:tgtEl>
                                          <p:spTgt spid="412"/>
                                        </p:tgtEl>
                                        <p:attrNameLst>
                                          <p:attrName>ppt_w</p:attrName>
                                        </p:attrNameLst>
                                      </p:cBhvr>
                                      <p:tavLst>
                                        <p:tav tm="0">
                                          <p:val>
                                            <p:strVal val="#ppt_w*0.70"/>
                                          </p:val>
                                        </p:tav>
                                        <p:tav tm="100000">
                                          <p:val>
                                            <p:strVal val="#ppt_w"/>
                                          </p:val>
                                        </p:tav>
                                      </p:tavLst>
                                    </p:anim>
                                    <p:anim calcmode="lin" valueType="num">
                                      <p:cBhvr>
                                        <p:cTn id="176" dur="50" fill="hold"/>
                                        <p:tgtEl>
                                          <p:spTgt spid="412"/>
                                        </p:tgtEl>
                                        <p:attrNameLst>
                                          <p:attrName>ppt_h</p:attrName>
                                        </p:attrNameLst>
                                      </p:cBhvr>
                                      <p:tavLst>
                                        <p:tav tm="0">
                                          <p:val>
                                            <p:strVal val="#ppt_h"/>
                                          </p:val>
                                        </p:tav>
                                        <p:tav tm="100000">
                                          <p:val>
                                            <p:strVal val="#ppt_h"/>
                                          </p:val>
                                        </p:tav>
                                      </p:tavLst>
                                    </p:anim>
                                    <p:animEffect transition="in" filter="fade">
                                      <p:cBhvr>
                                        <p:cTn id="177" dur="50"/>
                                        <p:tgtEl>
                                          <p:spTgt spid="412"/>
                                        </p:tgtEl>
                                      </p:cBhvr>
                                    </p:animEffect>
                                  </p:childTnLst>
                                </p:cTn>
                              </p:par>
                            </p:childTnLst>
                          </p:cTn>
                        </p:par>
                        <p:par>
                          <p:cTn id="178" fill="hold">
                            <p:stCondLst>
                              <p:cond delay="1050"/>
                            </p:stCondLst>
                            <p:childTnLst>
                              <p:par>
                                <p:cTn id="179" presetID="22" presetClass="entr" presetSubtype="4" fill="hold" nodeType="afterEffect">
                                  <p:stCondLst>
                                    <p:cond delay="0"/>
                                  </p:stCondLst>
                                  <p:childTnLst>
                                    <p:set>
                                      <p:cBhvr>
                                        <p:cTn id="180" dur="1" fill="hold">
                                          <p:stCondLst>
                                            <p:cond delay="0"/>
                                          </p:stCondLst>
                                        </p:cTn>
                                        <p:tgtEl>
                                          <p:spTgt spid="355"/>
                                        </p:tgtEl>
                                        <p:attrNameLst>
                                          <p:attrName>style.visibility</p:attrName>
                                        </p:attrNameLst>
                                      </p:cBhvr>
                                      <p:to>
                                        <p:strVal val="visible"/>
                                      </p:to>
                                    </p:set>
                                    <p:animEffect transition="in" filter="wipe(down)">
                                      <p:cBhvr>
                                        <p:cTn id="181" dur="50"/>
                                        <p:tgtEl>
                                          <p:spTgt spid="355"/>
                                        </p:tgtEl>
                                      </p:cBhvr>
                                    </p:animEffect>
                                  </p:childTnLst>
                                </p:cTn>
                              </p:par>
                              <p:par>
                                <p:cTn id="182" presetID="55" presetClass="entr" presetSubtype="0" fill="hold" grpId="0" nodeType="withEffect">
                                  <p:stCondLst>
                                    <p:cond delay="0"/>
                                  </p:stCondLst>
                                  <p:childTnLst>
                                    <p:set>
                                      <p:cBhvr>
                                        <p:cTn id="183" dur="1" fill="hold">
                                          <p:stCondLst>
                                            <p:cond delay="0"/>
                                          </p:stCondLst>
                                        </p:cTn>
                                        <p:tgtEl>
                                          <p:spTgt spid="413"/>
                                        </p:tgtEl>
                                        <p:attrNameLst>
                                          <p:attrName>style.visibility</p:attrName>
                                        </p:attrNameLst>
                                      </p:cBhvr>
                                      <p:to>
                                        <p:strVal val="visible"/>
                                      </p:to>
                                    </p:set>
                                    <p:anim calcmode="lin" valueType="num">
                                      <p:cBhvr>
                                        <p:cTn id="184" dur="50" fill="hold"/>
                                        <p:tgtEl>
                                          <p:spTgt spid="413"/>
                                        </p:tgtEl>
                                        <p:attrNameLst>
                                          <p:attrName>ppt_w</p:attrName>
                                        </p:attrNameLst>
                                      </p:cBhvr>
                                      <p:tavLst>
                                        <p:tav tm="0">
                                          <p:val>
                                            <p:strVal val="#ppt_w*0.70"/>
                                          </p:val>
                                        </p:tav>
                                        <p:tav tm="100000">
                                          <p:val>
                                            <p:strVal val="#ppt_w"/>
                                          </p:val>
                                        </p:tav>
                                      </p:tavLst>
                                    </p:anim>
                                    <p:anim calcmode="lin" valueType="num">
                                      <p:cBhvr>
                                        <p:cTn id="185" dur="50" fill="hold"/>
                                        <p:tgtEl>
                                          <p:spTgt spid="413"/>
                                        </p:tgtEl>
                                        <p:attrNameLst>
                                          <p:attrName>ppt_h</p:attrName>
                                        </p:attrNameLst>
                                      </p:cBhvr>
                                      <p:tavLst>
                                        <p:tav tm="0">
                                          <p:val>
                                            <p:strVal val="#ppt_h"/>
                                          </p:val>
                                        </p:tav>
                                        <p:tav tm="100000">
                                          <p:val>
                                            <p:strVal val="#ppt_h"/>
                                          </p:val>
                                        </p:tav>
                                      </p:tavLst>
                                    </p:anim>
                                    <p:animEffect transition="in" filter="fade">
                                      <p:cBhvr>
                                        <p:cTn id="186" dur="50"/>
                                        <p:tgtEl>
                                          <p:spTgt spid="413"/>
                                        </p:tgtEl>
                                      </p:cBhvr>
                                    </p:animEffect>
                                  </p:childTnLst>
                                </p:cTn>
                              </p:par>
                              <p:par>
                                <p:cTn id="187" presetID="22" presetClass="entr" presetSubtype="4" fill="hold" nodeType="withEffect">
                                  <p:stCondLst>
                                    <p:cond delay="0"/>
                                  </p:stCondLst>
                                  <p:childTnLst>
                                    <p:set>
                                      <p:cBhvr>
                                        <p:cTn id="188" dur="1" fill="hold">
                                          <p:stCondLst>
                                            <p:cond delay="0"/>
                                          </p:stCondLst>
                                        </p:cTn>
                                        <p:tgtEl>
                                          <p:spTgt spid="358"/>
                                        </p:tgtEl>
                                        <p:attrNameLst>
                                          <p:attrName>style.visibility</p:attrName>
                                        </p:attrNameLst>
                                      </p:cBhvr>
                                      <p:to>
                                        <p:strVal val="visible"/>
                                      </p:to>
                                    </p:set>
                                    <p:animEffect transition="in" filter="wipe(down)">
                                      <p:cBhvr>
                                        <p:cTn id="189" dur="50"/>
                                        <p:tgtEl>
                                          <p:spTgt spid="358"/>
                                        </p:tgtEl>
                                      </p:cBhvr>
                                    </p:animEffect>
                                  </p:childTnLst>
                                </p:cTn>
                              </p:par>
                              <p:par>
                                <p:cTn id="190" presetID="22" presetClass="entr" presetSubtype="4" fill="hold" nodeType="withEffect">
                                  <p:stCondLst>
                                    <p:cond delay="0"/>
                                  </p:stCondLst>
                                  <p:childTnLst>
                                    <p:set>
                                      <p:cBhvr>
                                        <p:cTn id="191" dur="1" fill="hold">
                                          <p:stCondLst>
                                            <p:cond delay="0"/>
                                          </p:stCondLst>
                                        </p:cTn>
                                        <p:tgtEl>
                                          <p:spTgt spid="359"/>
                                        </p:tgtEl>
                                        <p:attrNameLst>
                                          <p:attrName>style.visibility</p:attrName>
                                        </p:attrNameLst>
                                      </p:cBhvr>
                                      <p:to>
                                        <p:strVal val="visible"/>
                                      </p:to>
                                    </p:set>
                                    <p:animEffect transition="in" filter="wipe(down)">
                                      <p:cBhvr>
                                        <p:cTn id="192" dur="50"/>
                                        <p:tgtEl>
                                          <p:spTgt spid="359"/>
                                        </p:tgtEl>
                                      </p:cBhvr>
                                    </p:animEffect>
                                  </p:childTnLst>
                                </p:cTn>
                              </p:par>
                              <p:par>
                                <p:cTn id="193" presetID="55" presetClass="entr" presetSubtype="0" fill="hold" grpId="0" nodeType="withEffect">
                                  <p:stCondLst>
                                    <p:cond delay="0"/>
                                  </p:stCondLst>
                                  <p:childTnLst>
                                    <p:set>
                                      <p:cBhvr>
                                        <p:cTn id="194" dur="1" fill="hold">
                                          <p:stCondLst>
                                            <p:cond delay="0"/>
                                          </p:stCondLst>
                                        </p:cTn>
                                        <p:tgtEl>
                                          <p:spTgt spid="414"/>
                                        </p:tgtEl>
                                        <p:attrNameLst>
                                          <p:attrName>style.visibility</p:attrName>
                                        </p:attrNameLst>
                                      </p:cBhvr>
                                      <p:to>
                                        <p:strVal val="visible"/>
                                      </p:to>
                                    </p:set>
                                    <p:anim calcmode="lin" valueType="num">
                                      <p:cBhvr>
                                        <p:cTn id="195" dur="50" fill="hold"/>
                                        <p:tgtEl>
                                          <p:spTgt spid="414"/>
                                        </p:tgtEl>
                                        <p:attrNameLst>
                                          <p:attrName>ppt_w</p:attrName>
                                        </p:attrNameLst>
                                      </p:cBhvr>
                                      <p:tavLst>
                                        <p:tav tm="0">
                                          <p:val>
                                            <p:strVal val="#ppt_w*0.70"/>
                                          </p:val>
                                        </p:tav>
                                        <p:tav tm="100000">
                                          <p:val>
                                            <p:strVal val="#ppt_w"/>
                                          </p:val>
                                        </p:tav>
                                      </p:tavLst>
                                    </p:anim>
                                    <p:anim calcmode="lin" valueType="num">
                                      <p:cBhvr>
                                        <p:cTn id="196" dur="50" fill="hold"/>
                                        <p:tgtEl>
                                          <p:spTgt spid="414"/>
                                        </p:tgtEl>
                                        <p:attrNameLst>
                                          <p:attrName>ppt_h</p:attrName>
                                        </p:attrNameLst>
                                      </p:cBhvr>
                                      <p:tavLst>
                                        <p:tav tm="0">
                                          <p:val>
                                            <p:strVal val="#ppt_h"/>
                                          </p:val>
                                        </p:tav>
                                        <p:tav tm="100000">
                                          <p:val>
                                            <p:strVal val="#ppt_h"/>
                                          </p:val>
                                        </p:tav>
                                      </p:tavLst>
                                    </p:anim>
                                    <p:animEffect transition="in" filter="fade">
                                      <p:cBhvr>
                                        <p:cTn id="197" dur="50"/>
                                        <p:tgtEl>
                                          <p:spTgt spid="414"/>
                                        </p:tgtEl>
                                      </p:cBhvr>
                                    </p:animEffect>
                                  </p:childTnLst>
                                </p:cTn>
                              </p:par>
                              <p:par>
                                <p:cTn id="198" presetID="22" presetClass="entr" presetSubtype="4" fill="hold" nodeType="withEffect">
                                  <p:stCondLst>
                                    <p:cond delay="0"/>
                                  </p:stCondLst>
                                  <p:childTnLst>
                                    <p:set>
                                      <p:cBhvr>
                                        <p:cTn id="199" dur="1" fill="hold">
                                          <p:stCondLst>
                                            <p:cond delay="0"/>
                                          </p:stCondLst>
                                        </p:cTn>
                                        <p:tgtEl>
                                          <p:spTgt spid="360"/>
                                        </p:tgtEl>
                                        <p:attrNameLst>
                                          <p:attrName>style.visibility</p:attrName>
                                        </p:attrNameLst>
                                      </p:cBhvr>
                                      <p:to>
                                        <p:strVal val="visible"/>
                                      </p:to>
                                    </p:set>
                                    <p:animEffect transition="in" filter="wipe(down)">
                                      <p:cBhvr>
                                        <p:cTn id="200" dur="50"/>
                                        <p:tgtEl>
                                          <p:spTgt spid="360"/>
                                        </p:tgtEl>
                                      </p:cBhvr>
                                    </p:animEffect>
                                  </p:childTnLst>
                                </p:cTn>
                              </p:par>
                              <p:par>
                                <p:cTn id="201" presetID="22" presetClass="entr" presetSubtype="4" fill="hold" nodeType="withEffect">
                                  <p:stCondLst>
                                    <p:cond delay="0"/>
                                  </p:stCondLst>
                                  <p:childTnLst>
                                    <p:set>
                                      <p:cBhvr>
                                        <p:cTn id="202" dur="1" fill="hold">
                                          <p:stCondLst>
                                            <p:cond delay="0"/>
                                          </p:stCondLst>
                                        </p:cTn>
                                        <p:tgtEl>
                                          <p:spTgt spid="361"/>
                                        </p:tgtEl>
                                        <p:attrNameLst>
                                          <p:attrName>style.visibility</p:attrName>
                                        </p:attrNameLst>
                                      </p:cBhvr>
                                      <p:to>
                                        <p:strVal val="visible"/>
                                      </p:to>
                                    </p:set>
                                    <p:animEffect transition="in" filter="wipe(down)">
                                      <p:cBhvr>
                                        <p:cTn id="203" dur="50"/>
                                        <p:tgtEl>
                                          <p:spTgt spid="361"/>
                                        </p:tgtEl>
                                      </p:cBhvr>
                                    </p:animEffect>
                                  </p:childTnLst>
                                </p:cTn>
                              </p:par>
                              <p:par>
                                <p:cTn id="204" presetID="22" presetClass="entr" presetSubtype="4" fill="hold" nodeType="withEffect">
                                  <p:stCondLst>
                                    <p:cond delay="0"/>
                                  </p:stCondLst>
                                  <p:childTnLst>
                                    <p:set>
                                      <p:cBhvr>
                                        <p:cTn id="205" dur="1" fill="hold">
                                          <p:stCondLst>
                                            <p:cond delay="0"/>
                                          </p:stCondLst>
                                        </p:cTn>
                                        <p:tgtEl>
                                          <p:spTgt spid="362"/>
                                        </p:tgtEl>
                                        <p:attrNameLst>
                                          <p:attrName>style.visibility</p:attrName>
                                        </p:attrNameLst>
                                      </p:cBhvr>
                                      <p:to>
                                        <p:strVal val="visible"/>
                                      </p:to>
                                    </p:set>
                                    <p:animEffect transition="in" filter="wipe(down)">
                                      <p:cBhvr>
                                        <p:cTn id="206" dur="50"/>
                                        <p:tgtEl>
                                          <p:spTgt spid="362"/>
                                        </p:tgtEl>
                                      </p:cBhvr>
                                    </p:animEffect>
                                  </p:childTnLst>
                                </p:cTn>
                              </p:par>
                            </p:childTnLst>
                          </p:cTn>
                        </p:par>
                        <p:par>
                          <p:cTn id="207" fill="hold">
                            <p:stCondLst>
                              <p:cond delay="1100"/>
                            </p:stCondLst>
                            <p:childTnLst>
                              <p:par>
                                <p:cTn id="208" presetID="55" presetClass="entr" presetSubtype="0" fill="hold" grpId="0" nodeType="afterEffect">
                                  <p:stCondLst>
                                    <p:cond delay="0"/>
                                  </p:stCondLst>
                                  <p:childTnLst>
                                    <p:set>
                                      <p:cBhvr>
                                        <p:cTn id="209" dur="1" fill="hold">
                                          <p:stCondLst>
                                            <p:cond delay="0"/>
                                          </p:stCondLst>
                                        </p:cTn>
                                        <p:tgtEl>
                                          <p:spTgt spid="363"/>
                                        </p:tgtEl>
                                        <p:attrNameLst>
                                          <p:attrName>style.visibility</p:attrName>
                                        </p:attrNameLst>
                                      </p:cBhvr>
                                      <p:to>
                                        <p:strVal val="visible"/>
                                      </p:to>
                                    </p:set>
                                    <p:anim calcmode="lin" valueType="num">
                                      <p:cBhvr>
                                        <p:cTn id="210" dur="50" fill="hold"/>
                                        <p:tgtEl>
                                          <p:spTgt spid="363"/>
                                        </p:tgtEl>
                                        <p:attrNameLst>
                                          <p:attrName>ppt_w</p:attrName>
                                        </p:attrNameLst>
                                      </p:cBhvr>
                                      <p:tavLst>
                                        <p:tav tm="0">
                                          <p:val>
                                            <p:strVal val="#ppt_w*0.70"/>
                                          </p:val>
                                        </p:tav>
                                        <p:tav tm="100000">
                                          <p:val>
                                            <p:strVal val="#ppt_w"/>
                                          </p:val>
                                        </p:tav>
                                      </p:tavLst>
                                    </p:anim>
                                    <p:anim calcmode="lin" valueType="num">
                                      <p:cBhvr>
                                        <p:cTn id="211" dur="50" fill="hold"/>
                                        <p:tgtEl>
                                          <p:spTgt spid="363"/>
                                        </p:tgtEl>
                                        <p:attrNameLst>
                                          <p:attrName>ppt_h</p:attrName>
                                        </p:attrNameLst>
                                      </p:cBhvr>
                                      <p:tavLst>
                                        <p:tav tm="0">
                                          <p:val>
                                            <p:strVal val="#ppt_h"/>
                                          </p:val>
                                        </p:tav>
                                        <p:tav tm="100000">
                                          <p:val>
                                            <p:strVal val="#ppt_h"/>
                                          </p:val>
                                        </p:tav>
                                      </p:tavLst>
                                    </p:anim>
                                    <p:animEffect transition="in" filter="fade">
                                      <p:cBhvr>
                                        <p:cTn id="212" dur="50"/>
                                        <p:tgtEl>
                                          <p:spTgt spid="363"/>
                                        </p:tgtEl>
                                      </p:cBhvr>
                                    </p:animEffect>
                                  </p:childTnLst>
                                </p:cTn>
                              </p:par>
                            </p:childTnLst>
                          </p:cTn>
                        </p:par>
                        <p:par>
                          <p:cTn id="213" fill="hold">
                            <p:stCondLst>
                              <p:cond delay="1150"/>
                            </p:stCondLst>
                            <p:childTnLst>
                              <p:par>
                                <p:cTn id="214" presetID="55" presetClass="entr" presetSubtype="0" fill="hold" grpId="0" nodeType="afterEffect">
                                  <p:stCondLst>
                                    <p:cond delay="0"/>
                                  </p:stCondLst>
                                  <p:childTnLst>
                                    <p:set>
                                      <p:cBhvr>
                                        <p:cTn id="215" dur="1" fill="hold">
                                          <p:stCondLst>
                                            <p:cond delay="0"/>
                                          </p:stCondLst>
                                        </p:cTn>
                                        <p:tgtEl>
                                          <p:spTgt spid="415"/>
                                        </p:tgtEl>
                                        <p:attrNameLst>
                                          <p:attrName>style.visibility</p:attrName>
                                        </p:attrNameLst>
                                      </p:cBhvr>
                                      <p:to>
                                        <p:strVal val="visible"/>
                                      </p:to>
                                    </p:set>
                                    <p:anim calcmode="lin" valueType="num">
                                      <p:cBhvr>
                                        <p:cTn id="216" dur="50" fill="hold"/>
                                        <p:tgtEl>
                                          <p:spTgt spid="415"/>
                                        </p:tgtEl>
                                        <p:attrNameLst>
                                          <p:attrName>ppt_w</p:attrName>
                                        </p:attrNameLst>
                                      </p:cBhvr>
                                      <p:tavLst>
                                        <p:tav tm="0">
                                          <p:val>
                                            <p:strVal val="#ppt_w*0.70"/>
                                          </p:val>
                                        </p:tav>
                                        <p:tav tm="100000">
                                          <p:val>
                                            <p:strVal val="#ppt_w"/>
                                          </p:val>
                                        </p:tav>
                                      </p:tavLst>
                                    </p:anim>
                                    <p:anim calcmode="lin" valueType="num">
                                      <p:cBhvr>
                                        <p:cTn id="217" dur="50" fill="hold"/>
                                        <p:tgtEl>
                                          <p:spTgt spid="415"/>
                                        </p:tgtEl>
                                        <p:attrNameLst>
                                          <p:attrName>ppt_h</p:attrName>
                                        </p:attrNameLst>
                                      </p:cBhvr>
                                      <p:tavLst>
                                        <p:tav tm="0">
                                          <p:val>
                                            <p:strVal val="#ppt_h"/>
                                          </p:val>
                                        </p:tav>
                                        <p:tav tm="100000">
                                          <p:val>
                                            <p:strVal val="#ppt_h"/>
                                          </p:val>
                                        </p:tav>
                                      </p:tavLst>
                                    </p:anim>
                                    <p:animEffect transition="in" filter="fade">
                                      <p:cBhvr>
                                        <p:cTn id="218" dur="50"/>
                                        <p:tgtEl>
                                          <p:spTgt spid="415"/>
                                        </p:tgtEl>
                                      </p:cBhvr>
                                    </p:animEffect>
                                  </p:childTnLst>
                                </p:cTn>
                              </p:par>
                            </p:childTnLst>
                          </p:cTn>
                        </p:par>
                        <p:par>
                          <p:cTn id="219" fill="hold">
                            <p:stCondLst>
                              <p:cond delay="1200"/>
                            </p:stCondLst>
                            <p:childTnLst>
                              <p:par>
                                <p:cTn id="220" presetID="22" presetClass="entr" presetSubtype="4" fill="hold" nodeType="afterEffect">
                                  <p:stCondLst>
                                    <p:cond delay="0"/>
                                  </p:stCondLst>
                                  <p:childTnLst>
                                    <p:set>
                                      <p:cBhvr>
                                        <p:cTn id="221" dur="1" fill="hold">
                                          <p:stCondLst>
                                            <p:cond delay="0"/>
                                          </p:stCondLst>
                                        </p:cTn>
                                        <p:tgtEl>
                                          <p:spTgt spid="364"/>
                                        </p:tgtEl>
                                        <p:attrNameLst>
                                          <p:attrName>style.visibility</p:attrName>
                                        </p:attrNameLst>
                                      </p:cBhvr>
                                      <p:to>
                                        <p:strVal val="visible"/>
                                      </p:to>
                                    </p:set>
                                    <p:animEffect transition="in" filter="wipe(down)">
                                      <p:cBhvr>
                                        <p:cTn id="222" dur="50"/>
                                        <p:tgtEl>
                                          <p:spTgt spid="364"/>
                                        </p:tgtEl>
                                      </p:cBhvr>
                                    </p:animEffect>
                                  </p:childTnLst>
                                </p:cTn>
                              </p:par>
                            </p:childTnLst>
                          </p:cTn>
                        </p:par>
                        <p:par>
                          <p:cTn id="223" fill="hold">
                            <p:stCondLst>
                              <p:cond delay="1250"/>
                            </p:stCondLst>
                            <p:childTnLst>
                              <p:par>
                                <p:cTn id="224" presetID="22" presetClass="entr" presetSubtype="4" fill="hold" nodeType="afterEffect">
                                  <p:stCondLst>
                                    <p:cond delay="0"/>
                                  </p:stCondLst>
                                  <p:childTnLst>
                                    <p:set>
                                      <p:cBhvr>
                                        <p:cTn id="225" dur="1" fill="hold">
                                          <p:stCondLst>
                                            <p:cond delay="0"/>
                                          </p:stCondLst>
                                        </p:cTn>
                                        <p:tgtEl>
                                          <p:spTgt spid="365"/>
                                        </p:tgtEl>
                                        <p:attrNameLst>
                                          <p:attrName>style.visibility</p:attrName>
                                        </p:attrNameLst>
                                      </p:cBhvr>
                                      <p:to>
                                        <p:strVal val="visible"/>
                                      </p:to>
                                    </p:set>
                                    <p:animEffect transition="in" filter="wipe(down)">
                                      <p:cBhvr>
                                        <p:cTn id="226" dur="50"/>
                                        <p:tgtEl>
                                          <p:spTgt spid="365"/>
                                        </p:tgtEl>
                                      </p:cBhvr>
                                    </p:animEffect>
                                  </p:childTnLst>
                                </p:cTn>
                              </p:par>
                            </p:childTnLst>
                          </p:cTn>
                        </p:par>
                        <p:par>
                          <p:cTn id="227" fill="hold">
                            <p:stCondLst>
                              <p:cond delay="1300"/>
                            </p:stCondLst>
                            <p:childTnLst>
                              <p:par>
                                <p:cTn id="228" presetID="22" presetClass="entr" presetSubtype="4" fill="hold" nodeType="afterEffect">
                                  <p:stCondLst>
                                    <p:cond delay="0"/>
                                  </p:stCondLst>
                                  <p:childTnLst>
                                    <p:set>
                                      <p:cBhvr>
                                        <p:cTn id="229" dur="1" fill="hold">
                                          <p:stCondLst>
                                            <p:cond delay="0"/>
                                          </p:stCondLst>
                                        </p:cTn>
                                        <p:tgtEl>
                                          <p:spTgt spid="366"/>
                                        </p:tgtEl>
                                        <p:attrNameLst>
                                          <p:attrName>style.visibility</p:attrName>
                                        </p:attrNameLst>
                                      </p:cBhvr>
                                      <p:to>
                                        <p:strVal val="visible"/>
                                      </p:to>
                                    </p:set>
                                    <p:animEffect transition="in" filter="wipe(down)">
                                      <p:cBhvr>
                                        <p:cTn id="230" dur="50"/>
                                        <p:tgtEl>
                                          <p:spTgt spid="366"/>
                                        </p:tgtEl>
                                      </p:cBhvr>
                                    </p:animEffect>
                                  </p:childTnLst>
                                </p:cTn>
                              </p:par>
                            </p:childTnLst>
                          </p:cTn>
                        </p:par>
                        <p:par>
                          <p:cTn id="231" fill="hold">
                            <p:stCondLst>
                              <p:cond delay="1350"/>
                            </p:stCondLst>
                            <p:childTnLst>
                              <p:par>
                                <p:cTn id="232" presetID="55" presetClass="entr" presetSubtype="0" fill="hold" grpId="0" nodeType="afterEffect">
                                  <p:stCondLst>
                                    <p:cond delay="0"/>
                                  </p:stCondLst>
                                  <p:childTnLst>
                                    <p:set>
                                      <p:cBhvr>
                                        <p:cTn id="233" dur="1" fill="hold">
                                          <p:stCondLst>
                                            <p:cond delay="0"/>
                                          </p:stCondLst>
                                        </p:cTn>
                                        <p:tgtEl>
                                          <p:spTgt spid="417"/>
                                        </p:tgtEl>
                                        <p:attrNameLst>
                                          <p:attrName>style.visibility</p:attrName>
                                        </p:attrNameLst>
                                      </p:cBhvr>
                                      <p:to>
                                        <p:strVal val="visible"/>
                                      </p:to>
                                    </p:set>
                                    <p:anim calcmode="lin" valueType="num">
                                      <p:cBhvr>
                                        <p:cTn id="234" dur="50" fill="hold"/>
                                        <p:tgtEl>
                                          <p:spTgt spid="417"/>
                                        </p:tgtEl>
                                        <p:attrNameLst>
                                          <p:attrName>ppt_w</p:attrName>
                                        </p:attrNameLst>
                                      </p:cBhvr>
                                      <p:tavLst>
                                        <p:tav tm="0">
                                          <p:val>
                                            <p:strVal val="#ppt_w*0.70"/>
                                          </p:val>
                                        </p:tav>
                                        <p:tav tm="100000">
                                          <p:val>
                                            <p:strVal val="#ppt_w"/>
                                          </p:val>
                                        </p:tav>
                                      </p:tavLst>
                                    </p:anim>
                                    <p:anim calcmode="lin" valueType="num">
                                      <p:cBhvr>
                                        <p:cTn id="235" dur="50" fill="hold"/>
                                        <p:tgtEl>
                                          <p:spTgt spid="417"/>
                                        </p:tgtEl>
                                        <p:attrNameLst>
                                          <p:attrName>ppt_h</p:attrName>
                                        </p:attrNameLst>
                                      </p:cBhvr>
                                      <p:tavLst>
                                        <p:tav tm="0">
                                          <p:val>
                                            <p:strVal val="#ppt_h"/>
                                          </p:val>
                                        </p:tav>
                                        <p:tav tm="100000">
                                          <p:val>
                                            <p:strVal val="#ppt_h"/>
                                          </p:val>
                                        </p:tav>
                                      </p:tavLst>
                                    </p:anim>
                                    <p:animEffect transition="in" filter="fade">
                                      <p:cBhvr>
                                        <p:cTn id="236" dur="50"/>
                                        <p:tgtEl>
                                          <p:spTgt spid="417"/>
                                        </p:tgtEl>
                                      </p:cBhvr>
                                    </p:animEffect>
                                  </p:childTnLst>
                                </p:cTn>
                              </p:par>
                            </p:childTnLst>
                          </p:cTn>
                        </p:par>
                        <p:par>
                          <p:cTn id="237" fill="hold">
                            <p:stCondLst>
                              <p:cond delay="1400"/>
                            </p:stCondLst>
                            <p:childTnLst>
                              <p:par>
                                <p:cTn id="238" presetID="22" presetClass="entr" presetSubtype="8" fill="hold" nodeType="afterEffect">
                                  <p:stCondLst>
                                    <p:cond delay="0"/>
                                  </p:stCondLst>
                                  <p:childTnLst>
                                    <p:set>
                                      <p:cBhvr>
                                        <p:cTn id="239" dur="1" fill="hold">
                                          <p:stCondLst>
                                            <p:cond delay="0"/>
                                          </p:stCondLst>
                                        </p:cTn>
                                        <p:tgtEl>
                                          <p:spTgt spid="367"/>
                                        </p:tgtEl>
                                        <p:attrNameLst>
                                          <p:attrName>style.visibility</p:attrName>
                                        </p:attrNameLst>
                                      </p:cBhvr>
                                      <p:to>
                                        <p:strVal val="visible"/>
                                      </p:to>
                                    </p:set>
                                    <p:animEffect transition="in" filter="wipe(left)">
                                      <p:cBhvr>
                                        <p:cTn id="240" dur="50"/>
                                        <p:tgtEl>
                                          <p:spTgt spid="367"/>
                                        </p:tgtEl>
                                      </p:cBhvr>
                                    </p:animEffect>
                                  </p:childTnLst>
                                </p:cTn>
                              </p:par>
                              <p:par>
                                <p:cTn id="241" presetID="22" presetClass="entr" presetSubtype="4" fill="hold" nodeType="withEffect">
                                  <p:stCondLst>
                                    <p:cond delay="0"/>
                                  </p:stCondLst>
                                  <p:childTnLst>
                                    <p:set>
                                      <p:cBhvr>
                                        <p:cTn id="242" dur="1" fill="hold">
                                          <p:stCondLst>
                                            <p:cond delay="0"/>
                                          </p:stCondLst>
                                        </p:cTn>
                                        <p:tgtEl>
                                          <p:spTgt spid="369"/>
                                        </p:tgtEl>
                                        <p:attrNameLst>
                                          <p:attrName>style.visibility</p:attrName>
                                        </p:attrNameLst>
                                      </p:cBhvr>
                                      <p:to>
                                        <p:strVal val="visible"/>
                                      </p:to>
                                    </p:set>
                                    <p:animEffect transition="in" filter="wipe(down)">
                                      <p:cBhvr>
                                        <p:cTn id="243" dur="50"/>
                                        <p:tgtEl>
                                          <p:spTgt spid="369"/>
                                        </p:tgtEl>
                                      </p:cBhvr>
                                    </p:animEffect>
                                  </p:childTnLst>
                                </p:cTn>
                              </p:par>
                              <p:par>
                                <p:cTn id="244" presetID="22" presetClass="entr" presetSubtype="4" fill="hold" nodeType="withEffect">
                                  <p:stCondLst>
                                    <p:cond delay="0"/>
                                  </p:stCondLst>
                                  <p:childTnLst>
                                    <p:set>
                                      <p:cBhvr>
                                        <p:cTn id="245" dur="1" fill="hold">
                                          <p:stCondLst>
                                            <p:cond delay="0"/>
                                          </p:stCondLst>
                                        </p:cTn>
                                        <p:tgtEl>
                                          <p:spTgt spid="370"/>
                                        </p:tgtEl>
                                        <p:attrNameLst>
                                          <p:attrName>style.visibility</p:attrName>
                                        </p:attrNameLst>
                                      </p:cBhvr>
                                      <p:to>
                                        <p:strVal val="visible"/>
                                      </p:to>
                                    </p:set>
                                    <p:animEffect transition="in" filter="wipe(down)">
                                      <p:cBhvr>
                                        <p:cTn id="246" dur="50"/>
                                        <p:tgtEl>
                                          <p:spTgt spid="370"/>
                                        </p:tgtEl>
                                      </p:cBhvr>
                                    </p:animEffect>
                                  </p:childTnLst>
                                </p:cTn>
                              </p:par>
                              <p:par>
                                <p:cTn id="247" presetID="22" presetClass="entr" presetSubtype="4" fill="hold" nodeType="withEffect">
                                  <p:stCondLst>
                                    <p:cond delay="0"/>
                                  </p:stCondLst>
                                  <p:childTnLst>
                                    <p:set>
                                      <p:cBhvr>
                                        <p:cTn id="248" dur="1" fill="hold">
                                          <p:stCondLst>
                                            <p:cond delay="0"/>
                                          </p:stCondLst>
                                        </p:cTn>
                                        <p:tgtEl>
                                          <p:spTgt spid="371"/>
                                        </p:tgtEl>
                                        <p:attrNameLst>
                                          <p:attrName>style.visibility</p:attrName>
                                        </p:attrNameLst>
                                      </p:cBhvr>
                                      <p:to>
                                        <p:strVal val="visible"/>
                                      </p:to>
                                    </p:set>
                                    <p:animEffect transition="in" filter="wipe(down)">
                                      <p:cBhvr>
                                        <p:cTn id="249" dur="50"/>
                                        <p:tgtEl>
                                          <p:spTgt spid="371"/>
                                        </p:tgtEl>
                                      </p:cBhvr>
                                    </p:animEffect>
                                  </p:childTnLst>
                                </p:cTn>
                              </p:par>
                              <p:par>
                                <p:cTn id="250" presetID="55" presetClass="entr" presetSubtype="0" fill="hold" grpId="0" nodeType="withEffect">
                                  <p:stCondLst>
                                    <p:cond delay="0"/>
                                  </p:stCondLst>
                                  <p:childTnLst>
                                    <p:set>
                                      <p:cBhvr>
                                        <p:cTn id="251" dur="1" fill="hold">
                                          <p:stCondLst>
                                            <p:cond delay="0"/>
                                          </p:stCondLst>
                                        </p:cTn>
                                        <p:tgtEl>
                                          <p:spTgt spid="418"/>
                                        </p:tgtEl>
                                        <p:attrNameLst>
                                          <p:attrName>style.visibility</p:attrName>
                                        </p:attrNameLst>
                                      </p:cBhvr>
                                      <p:to>
                                        <p:strVal val="visible"/>
                                      </p:to>
                                    </p:set>
                                    <p:anim calcmode="lin" valueType="num">
                                      <p:cBhvr>
                                        <p:cTn id="252" dur="50" fill="hold"/>
                                        <p:tgtEl>
                                          <p:spTgt spid="418"/>
                                        </p:tgtEl>
                                        <p:attrNameLst>
                                          <p:attrName>ppt_w</p:attrName>
                                        </p:attrNameLst>
                                      </p:cBhvr>
                                      <p:tavLst>
                                        <p:tav tm="0">
                                          <p:val>
                                            <p:strVal val="#ppt_w*0.70"/>
                                          </p:val>
                                        </p:tav>
                                        <p:tav tm="100000">
                                          <p:val>
                                            <p:strVal val="#ppt_w"/>
                                          </p:val>
                                        </p:tav>
                                      </p:tavLst>
                                    </p:anim>
                                    <p:anim calcmode="lin" valueType="num">
                                      <p:cBhvr>
                                        <p:cTn id="253" dur="50" fill="hold"/>
                                        <p:tgtEl>
                                          <p:spTgt spid="418"/>
                                        </p:tgtEl>
                                        <p:attrNameLst>
                                          <p:attrName>ppt_h</p:attrName>
                                        </p:attrNameLst>
                                      </p:cBhvr>
                                      <p:tavLst>
                                        <p:tav tm="0">
                                          <p:val>
                                            <p:strVal val="#ppt_h"/>
                                          </p:val>
                                        </p:tav>
                                        <p:tav tm="100000">
                                          <p:val>
                                            <p:strVal val="#ppt_h"/>
                                          </p:val>
                                        </p:tav>
                                      </p:tavLst>
                                    </p:anim>
                                    <p:animEffect transition="in" filter="fade">
                                      <p:cBhvr>
                                        <p:cTn id="254" dur="50"/>
                                        <p:tgtEl>
                                          <p:spTgt spid="418"/>
                                        </p:tgtEl>
                                      </p:cBhvr>
                                    </p:animEffect>
                                  </p:childTnLst>
                                </p:cTn>
                              </p:par>
                              <p:par>
                                <p:cTn id="255" presetID="22" presetClass="entr" presetSubtype="4" fill="hold" nodeType="withEffect">
                                  <p:stCondLst>
                                    <p:cond delay="0"/>
                                  </p:stCondLst>
                                  <p:childTnLst>
                                    <p:set>
                                      <p:cBhvr>
                                        <p:cTn id="256" dur="1" fill="hold">
                                          <p:stCondLst>
                                            <p:cond delay="0"/>
                                          </p:stCondLst>
                                        </p:cTn>
                                        <p:tgtEl>
                                          <p:spTgt spid="347"/>
                                        </p:tgtEl>
                                        <p:attrNameLst>
                                          <p:attrName>style.visibility</p:attrName>
                                        </p:attrNameLst>
                                      </p:cBhvr>
                                      <p:to>
                                        <p:strVal val="visible"/>
                                      </p:to>
                                    </p:set>
                                    <p:animEffect transition="in" filter="wipe(down)">
                                      <p:cBhvr>
                                        <p:cTn id="257" dur="50"/>
                                        <p:tgtEl>
                                          <p:spTgt spid="347"/>
                                        </p:tgtEl>
                                      </p:cBhvr>
                                    </p:animEffect>
                                  </p:childTnLst>
                                </p:cTn>
                              </p:par>
                              <p:par>
                                <p:cTn id="258" presetID="55" presetClass="entr" presetSubtype="0" fill="hold" grpId="0" nodeType="withEffect">
                                  <p:stCondLst>
                                    <p:cond delay="0"/>
                                  </p:stCondLst>
                                  <p:childTnLst>
                                    <p:set>
                                      <p:cBhvr>
                                        <p:cTn id="259" dur="1" fill="hold">
                                          <p:stCondLst>
                                            <p:cond delay="0"/>
                                          </p:stCondLst>
                                        </p:cTn>
                                        <p:tgtEl>
                                          <p:spTgt spid="419"/>
                                        </p:tgtEl>
                                        <p:attrNameLst>
                                          <p:attrName>style.visibility</p:attrName>
                                        </p:attrNameLst>
                                      </p:cBhvr>
                                      <p:to>
                                        <p:strVal val="visible"/>
                                      </p:to>
                                    </p:set>
                                    <p:anim calcmode="lin" valueType="num">
                                      <p:cBhvr>
                                        <p:cTn id="260" dur="50" fill="hold"/>
                                        <p:tgtEl>
                                          <p:spTgt spid="419"/>
                                        </p:tgtEl>
                                        <p:attrNameLst>
                                          <p:attrName>ppt_w</p:attrName>
                                        </p:attrNameLst>
                                      </p:cBhvr>
                                      <p:tavLst>
                                        <p:tav tm="0">
                                          <p:val>
                                            <p:strVal val="#ppt_w*0.70"/>
                                          </p:val>
                                        </p:tav>
                                        <p:tav tm="100000">
                                          <p:val>
                                            <p:strVal val="#ppt_w"/>
                                          </p:val>
                                        </p:tav>
                                      </p:tavLst>
                                    </p:anim>
                                    <p:anim calcmode="lin" valueType="num">
                                      <p:cBhvr>
                                        <p:cTn id="261" dur="50" fill="hold"/>
                                        <p:tgtEl>
                                          <p:spTgt spid="419"/>
                                        </p:tgtEl>
                                        <p:attrNameLst>
                                          <p:attrName>ppt_h</p:attrName>
                                        </p:attrNameLst>
                                      </p:cBhvr>
                                      <p:tavLst>
                                        <p:tav tm="0">
                                          <p:val>
                                            <p:strVal val="#ppt_h"/>
                                          </p:val>
                                        </p:tav>
                                        <p:tav tm="100000">
                                          <p:val>
                                            <p:strVal val="#ppt_h"/>
                                          </p:val>
                                        </p:tav>
                                      </p:tavLst>
                                    </p:anim>
                                    <p:animEffect transition="in" filter="fade">
                                      <p:cBhvr>
                                        <p:cTn id="262" dur="50"/>
                                        <p:tgtEl>
                                          <p:spTgt spid="419"/>
                                        </p:tgtEl>
                                      </p:cBhvr>
                                    </p:animEffect>
                                  </p:childTnLst>
                                </p:cTn>
                              </p:par>
                              <p:par>
                                <p:cTn id="263" presetID="22" presetClass="entr" presetSubtype="4" fill="hold" nodeType="withEffect">
                                  <p:stCondLst>
                                    <p:cond delay="0"/>
                                  </p:stCondLst>
                                  <p:childTnLst>
                                    <p:set>
                                      <p:cBhvr>
                                        <p:cTn id="264" dur="1" fill="hold">
                                          <p:stCondLst>
                                            <p:cond delay="0"/>
                                          </p:stCondLst>
                                        </p:cTn>
                                        <p:tgtEl>
                                          <p:spTgt spid="372"/>
                                        </p:tgtEl>
                                        <p:attrNameLst>
                                          <p:attrName>style.visibility</p:attrName>
                                        </p:attrNameLst>
                                      </p:cBhvr>
                                      <p:to>
                                        <p:strVal val="visible"/>
                                      </p:to>
                                    </p:set>
                                    <p:animEffect transition="in" filter="wipe(down)">
                                      <p:cBhvr>
                                        <p:cTn id="265" dur="50"/>
                                        <p:tgtEl>
                                          <p:spTgt spid="372"/>
                                        </p:tgtEl>
                                      </p:cBhvr>
                                    </p:animEffect>
                                  </p:childTnLst>
                                </p:cTn>
                              </p:par>
                              <p:par>
                                <p:cTn id="266" presetID="22" presetClass="entr" presetSubtype="4" fill="hold" nodeType="withEffect">
                                  <p:stCondLst>
                                    <p:cond delay="0"/>
                                  </p:stCondLst>
                                  <p:childTnLst>
                                    <p:set>
                                      <p:cBhvr>
                                        <p:cTn id="267" dur="1" fill="hold">
                                          <p:stCondLst>
                                            <p:cond delay="0"/>
                                          </p:stCondLst>
                                        </p:cTn>
                                        <p:tgtEl>
                                          <p:spTgt spid="373"/>
                                        </p:tgtEl>
                                        <p:attrNameLst>
                                          <p:attrName>style.visibility</p:attrName>
                                        </p:attrNameLst>
                                      </p:cBhvr>
                                      <p:to>
                                        <p:strVal val="visible"/>
                                      </p:to>
                                    </p:set>
                                    <p:animEffect transition="in" filter="wipe(down)">
                                      <p:cBhvr>
                                        <p:cTn id="268" dur="50"/>
                                        <p:tgtEl>
                                          <p:spTgt spid="373"/>
                                        </p:tgtEl>
                                      </p:cBhvr>
                                    </p:animEffect>
                                  </p:childTnLst>
                                </p:cTn>
                              </p:par>
                            </p:childTnLst>
                          </p:cTn>
                        </p:par>
                        <p:par>
                          <p:cTn id="269" fill="hold">
                            <p:stCondLst>
                              <p:cond delay="1450"/>
                            </p:stCondLst>
                            <p:childTnLst>
                              <p:par>
                                <p:cTn id="270" presetID="55" presetClass="entr" presetSubtype="0" fill="hold" grpId="0" nodeType="afterEffect">
                                  <p:stCondLst>
                                    <p:cond delay="0"/>
                                  </p:stCondLst>
                                  <p:childTnLst>
                                    <p:set>
                                      <p:cBhvr>
                                        <p:cTn id="271" dur="1" fill="hold">
                                          <p:stCondLst>
                                            <p:cond delay="0"/>
                                          </p:stCondLst>
                                        </p:cTn>
                                        <p:tgtEl>
                                          <p:spTgt spid="421"/>
                                        </p:tgtEl>
                                        <p:attrNameLst>
                                          <p:attrName>style.visibility</p:attrName>
                                        </p:attrNameLst>
                                      </p:cBhvr>
                                      <p:to>
                                        <p:strVal val="visible"/>
                                      </p:to>
                                    </p:set>
                                    <p:anim calcmode="lin" valueType="num">
                                      <p:cBhvr>
                                        <p:cTn id="272" dur="50" fill="hold"/>
                                        <p:tgtEl>
                                          <p:spTgt spid="421"/>
                                        </p:tgtEl>
                                        <p:attrNameLst>
                                          <p:attrName>ppt_w</p:attrName>
                                        </p:attrNameLst>
                                      </p:cBhvr>
                                      <p:tavLst>
                                        <p:tav tm="0">
                                          <p:val>
                                            <p:strVal val="#ppt_w*0.70"/>
                                          </p:val>
                                        </p:tav>
                                        <p:tav tm="100000">
                                          <p:val>
                                            <p:strVal val="#ppt_w"/>
                                          </p:val>
                                        </p:tav>
                                      </p:tavLst>
                                    </p:anim>
                                    <p:anim calcmode="lin" valueType="num">
                                      <p:cBhvr>
                                        <p:cTn id="273" dur="50" fill="hold"/>
                                        <p:tgtEl>
                                          <p:spTgt spid="421"/>
                                        </p:tgtEl>
                                        <p:attrNameLst>
                                          <p:attrName>ppt_h</p:attrName>
                                        </p:attrNameLst>
                                      </p:cBhvr>
                                      <p:tavLst>
                                        <p:tav tm="0">
                                          <p:val>
                                            <p:strVal val="#ppt_h"/>
                                          </p:val>
                                        </p:tav>
                                        <p:tav tm="100000">
                                          <p:val>
                                            <p:strVal val="#ppt_h"/>
                                          </p:val>
                                        </p:tav>
                                      </p:tavLst>
                                    </p:anim>
                                    <p:animEffect transition="in" filter="fade">
                                      <p:cBhvr>
                                        <p:cTn id="274" dur="50"/>
                                        <p:tgtEl>
                                          <p:spTgt spid="421"/>
                                        </p:tgtEl>
                                      </p:cBhvr>
                                    </p:animEffect>
                                  </p:childTnLst>
                                </p:cTn>
                              </p:par>
                            </p:childTnLst>
                          </p:cTn>
                        </p:par>
                        <p:par>
                          <p:cTn id="275" fill="hold">
                            <p:stCondLst>
                              <p:cond delay="1500"/>
                            </p:stCondLst>
                            <p:childTnLst>
                              <p:par>
                                <p:cTn id="276" presetID="22" presetClass="entr" presetSubtype="8" fill="hold" nodeType="afterEffect">
                                  <p:stCondLst>
                                    <p:cond delay="0"/>
                                  </p:stCondLst>
                                  <p:childTnLst>
                                    <p:set>
                                      <p:cBhvr>
                                        <p:cTn id="277" dur="1" fill="hold">
                                          <p:stCondLst>
                                            <p:cond delay="0"/>
                                          </p:stCondLst>
                                        </p:cTn>
                                        <p:tgtEl>
                                          <p:spTgt spid="374"/>
                                        </p:tgtEl>
                                        <p:attrNameLst>
                                          <p:attrName>style.visibility</p:attrName>
                                        </p:attrNameLst>
                                      </p:cBhvr>
                                      <p:to>
                                        <p:strVal val="visible"/>
                                      </p:to>
                                    </p:set>
                                    <p:animEffect transition="in" filter="wipe(left)">
                                      <p:cBhvr>
                                        <p:cTn id="278" dur="50"/>
                                        <p:tgtEl>
                                          <p:spTgt spid="374"/>
                                        </p:tgtEl>
                                      </p:cBhvr>
                                    </p:animEffect>
                                  </p:childTnLst>
                                </p:cTn>
                              </p:par>
                            </p:childTnLst>
                          </p:cTn>
                        </p:par>
                        <p:par>
                          <p:cTn id="279" fill="hold">
                            <p:stCondLst>
                              <p:cond delay="1550"/>
                            </p:stCondLst>
                            <p:childTnLst>
                              <p:par>
                                <p:cTn id="280" presetID="55" presetClass="entr" presetSubtype="0" fill="hold" grpId="0" nodeType="afterEffect">
                                  <p:stCondLst>
                                    <p:cond delay="0"/>
                                  </p:stCondLst>
                                  <p:childTnLst>
                                    <p:set>
                                      <p:cBhvr>
                                        <p:cTn id="281" dur="1" fill="hold">
                                          <p:stCondLst>
                                            <p:cond delay="0"/>
                                          </p:stCondLst>
                                        </p:cTn>
                                        <p:tgtEl>
                                          <p:spTgt spid="420"/>
                                        </p:tgtEl>
                                        <p:attrNameLst>
                                          <p:attrName>style.visibility</p:attrName>
                                        </p:attrNameLst>
                                      </p:cBhvr>
                                      <p:to>
                                        <p:strVal val="visible"/>
                                      </p:to>
                                    </p:set>
                                    <p:anim calcmode="lin" valueType="num">
                                      <p:cBhvr>
                                        <p:cTn id="282" dur="50" fill="hold"/>
                                        <p:tgtEl>
                                          <p:spTgt spid="420"/>
                                        </p:tgtEl>
                                        <p:attrNameLst>
                                          <p:attrName>ppt_w</p:attrName>
                                        </p:attrNameLst>
                                      </p:cBhvr>
                                      <p:tavLst>
                                        <p:tav tm="0">
                                          <p:val>
                                            <p:strVal val="#ppt_w*0.70"/>
                                          </p:val>
                                        </p:tav>
                                        <p:tav tm="100000">
                                          <p:val>
                                            <p:strVal val="#ppt_w"/>
                                          </p:val>
                                        </p:tav>
                                      </p:tavLst>
                                    </p:anim>
                                    <p:anim calcmode="lin" valueType="num">
                                      <p:cBhvr>
                                        <p:cTn id="283" dur="50" fill="hold"/>
                                        <p:tgtEl>
                                          <p:spTgt spid="420"/>
                                        </p:tgtEl>
                                        <p:attrNameLst>
                                          <p:attrName>ppt_h</p:attrName>
                                        </p:attrNameLst>
                                      </p:cBhvr>
                                      <p:tavLst>
                                        <p:tav tm="0">
                                          <p:val>
                                            <p:strVal val="#ppt_h"/>
                                          </p:val>
                                        </p:tav>
                                        <p:tav tm="100000">
                                          <p:val>
                                            <p:strVal val="#ppt_h"/>
                                          </p:val>
                                        </p:tav>
                                      </p:tavLst>
                                    </p:anim>
                                    <p:animEffect transition="in" filter="fade">
                                      <p:cBhvr>
                                        <p:cTn id="284" dur="50"/>
                                        <p:tgtEl>
                                          <p:spTgt spid="420"/>
                                        </p:tgtEl>
                                      </p:cBhvr>
                                    </p:animEffect>
                                  </p:childTnLst>
                                </p:cTn>
                              </p:par>
                            </p:childTnLst>
                          </p:cTn>
                        </p:par>
                        <p:par>
                          <p:cTn id="285" fill="hold">
                            <p:stCondLst>
                              <p:cond delay="1600"/>
                            </p:stCondLst>
                            <p:childTnLst>
                              <p:par>
                                <p:cTn id="286" presetID="22" presetClass="entr" presetSubtype="4" fill="hold" nodeType="afterEffect">
                                  <p:stCondLst>
                                    <p:cond delay="0"/>
                                  </p:stCondLst>
                                  <p:childTnLst>
                                    <p:set>
                                      <p:cBhvr>
                                        <p:cTn id="287" dur="1" fill="hold">
                                          <p:stCondLst>
                                            <p:cond delay="0"/>
                                          </p:stCondLst>
                                        </p:cTn>
                                        <p:tgtEl>
                                          <p:spTgt spid="375"/>
                                        </p:tgtEl>
                                        <p:attrNameLst>
                                          <p:attrName>style.visibility</p:attrName>
                                        </p:attrNameLst>
                                      </p:cBhvr>
                                      <p:to>
                                        <p:strVal val="visible"/>
                                      </p:to>
                                    </p:set>
                                    <p:animEffect transition="in" filter="wipe(down)">
                                      <p:cBhvr>
                                        <p:cTn id="288" dur="50"/>
                                        <p:tgtEl>
                                          <p:spTgt spid="375"/>
                                        </p:tgtEl>
                                      </p:cBhvr>
                                    </p:animEffect>
                                  </p:childTnLst>
                                </p:cTn>
                              </p:par>
                            </p:childTnLst>
                          </p:cTn>
                        </p:par>
                        <p:par>
                          <p:cTn id="289" fill="hold">
                            <p:stCondLst>
                              <p:cond delay="1650"/>
                            </p:stCondLst>
                            <p:childTnLst>
                              <p:par>
                                <p:cTn id="290" presetID="22" presetClass="entr" presetSubtype="4" fill="hold" nodeType="afterEffect">
                                  <p:stCondLst>
                                    <p:cond delay="0"/>
                                  </p:stCondLst>
                                  <p:childTnLst>
                                    <p:set>
                                      <p:cBhvr>
                                        <p:cTn id="291" dur="1" fill="hold">
                                          <p:stCondLst>
                                            <p:cond delay="0"/>
                                          </p:stCondLst>
                                        </p:cTn>
                                        <p:tgtEl>
                                          <p:spTgt spid="376"/>
                                        </p:tgtEl>
                                        <p:attrNameLst>
                                          <p:attrName>style.visibility</p:attrName>
                                        </p:attrNameLst>
                                      </p:cBhvr>
                                      <p:to>
                                        <p:strVal val="visible"/>
                                      </p:to>
                                    </p:set>
                                    <p:animEffect transition="in" filter="wipe(down)">
                                      <p:cBhvr>
                                        <p:cTn id="292" dur="50"/>
                                        <p:tgtEl>
                                          <p:spTgt spid="376"/>
                                        </p:tgtEl>
                                      </p:cBhvr>
                                    </p:animEffect>
                                  </p:childTnLst>
                                </p:cTn>
                              </p:par>
                            </p:childTnLst>
                          </p:cTn>
                        </p:par>
                        <p:par>
                          <p:cTn id="293" fill="hold">
                            <p:stCondLst>
                              <p:cond delay="1700"/>
                            </p:stCondLst>
                            <p:childTnLst>
                              <p:par>
                                <p:cTn id="294" presetID="22" presetClass="entr" presetSubtype="4" fill="hold" nodeType="afterEffect">
                                  <p:stCondLst>
                                    <p:cond delay="0"/>
                                  </p:stCondLst>
                                  <p:childTnLst>
                                    <p:set>
                                      <p:cBhvr>
                                        <p:cTn id="295" dur="1" fill="hold">
                                          <p:stCondLst>
                                            <p:cond delay="0"/>
                                          </p:stCondLst>
                                        </p:cTn>
                                        <p:tgtEl>
                                          <p:spTgt spid="377"/>
                                        </p:tgtEl>
                                        <p:attrNameLst>
                                          <p:attrName>style.visibility</p:attrName>
                                        </p:attrNameLst>
                                      </p:cBhvr>
                                      <p:to>
                                        <p:strVal val="visible"/>
                                      </p:to>
                                    </p:set>
                                    <p:animEffect transition="in" filter="wipe(down)">
                                      <p:cBhvr>
                                        <p:cTn id="296" dur="50"/>
                                        <p:tgtEl>
                                          <p:spTgt spid="377"/>
                                        </p:tgtEl>
                                      </p:cBhvr>
                                    </p:animEffect>
                                  </p:childTnLst>
                                </p:cTn>
                              </p:par>
                            </p:childTnLst>
                          </p:cTn>
                        </p:par>
                        <p:par>
                          <p:cTn id="297" fill="hold">
                            <p:stCondLst>
                              <p:cond delay="1750"/>
                            </p:stCondLst>
                            <p:childTnLst>
                              <p:par>
                                <p:cTn id="298" presetID="22" presetClass="entr" presetSubtype="4" fill="hold" nodeType="afterEffect">
                                  <p:stCondLst>
                                    <p:cond delay="0"/>
                                  </p:stCondLst>
                                  <p:childTnLst>
                                    <p:set>
                                      <p:cBhvr>
                                        <p:cTn id="299" dur="1" fill="hold">
                                          <p:stCondLst>
                                            <p:cond delay="0"/>
                                          </p:stCondLst>
                                        </p:cTn>
                                        <p:tgtEl>
                                          <p:spTgt spid="380"/>
                                        </p:tgtEl>
                                        <p:attrNameLst>
                                          <p:attrName>style.visibility</p:attrName>
                                        </p:attrNameLst>
                                      </p:cBhvr>
                                      <p:to>
                                        <p:strVal val="visible"/>
                                      </p:to>
                                    </p:set>
                                    <p:animEffect transition="in" filter="wipe(down)">
                                      <p:cBhvr>
                                        <p:cTn id="300" dur="50"/>
                                        <p:tgtEl>
                                          <p:spTgt spid="380"/>
                                        </p:tgtEl>
                                      </p:cBhvr>
                                    </p:animEffect>
                                  </p:childTnLst>
                                </p:cTn>
                              </p:par>
                              <p:par>
                                <p:cTn id="301" presetID="55" presetClass="entr" presetSubtype="0" fill="hold" grpId="0" nodeType="withEffect">
                                  <p:stCondLst>
                                    <p:cond delay="0"/>
                                  </p:stCondLst>
                                  <p:childTnLst>
                                    <p:set>
                                      <p:cBhvr>
                                        <p:cTn id="302" dur="1" fill="hold">
                                          <p:stCondLst>
                                            <p:cond delay="0"/>
                                          </p:stCondLst>
                                        </p:cTn>
                                        <p:tgtEl>
                                          <p:spTgt spid="423"/>
                                        </p:tgtEl>
                                        <p:attrNameLst>
                                          <p:attrName>style.visibility</p:attrName>
                                        </p:attrNameLst>
                                      </p:cBhvr>
                                      <p:to>
                                        <p:strVal val="visible"/>
                                      </p:to>
                                    </p:set>
                                    <p:anim calcmode="lin" valueType="num">
                                      <p:cBhvr>
                                        <p:cTn id="303" dur="50" fill="hold"/>
                                        <p:tgtEl>
                                          <p:spTgt spid="423"/>
                                        </p:tgtEl>
                                        <p:attrNameLst>
                                          <p:attrName>ppt_w</p:attrName>
                                        </p:attrNameLst>
                                      </p:cBhvr>
                                      <p:tavLst>
                                        <p:tav tm="0">
                                          <p:val>
                                            <p:strVal val="#ppt_w*0.70"/>
                                          </p:val>
                                        </p:tav>
                                        <p:tav tm="100000">
                                          <p:val>
                                            <p:strVal val="#ppt_w"/>
                                          </p:val>
                                        </p:tav>
                                      </p:tavLst>
                                    </p:anim>
                                    <p:anim calcmode="lin" valueType="num">
                                      <p:cBhvr>
                                        <p:cTn id="304" dur="50" fill="hold"/>
                                        <p:tgtEl>
                                          <p:spTgt spid="423"/>
                                        </p:tgtEl>
                                        <p:attrNameLst>
                                          <p:attrName>ppt_h</p:attrName>
                                        </p:attrNameLst>
                                      </p:cBhvr>
                                      <p:tavLst>
                                        <p:tav tm="0">
                                          <p:val>
                                            <p:strVal val="#ppt_h"/>
                                          </p:val>
                                        </p:tav>
                                        <p:tav tm="100000">
                                          <p:val>
                                            <p:strVal val="#ppt_h"/>
                                          </p:val>
                                        </p:tav>
                                      </p:tavLst>
                                    </p:anim>
                                    <p:animEffect transition="in" filter="fade">
                                      <p:cBhvr>
                                        <p:cTn id="305" dur="50"/>
                                        <p:tgtEl>
                                          <p:spTgt spid="423"/>
                                        </p:tgtEl>
                                      </p:cBhvr>
                                    </p:animEffect>
                                  </p:childTnLst>
                                </p:cTn>
                              </p:par>
                              <p:par>
                                <p:cTn id="306" presetID="22" presetClass="entr" presetSubtype="1" fill="hold" nodeType="withEffect">
                                  <p:stCondLst>
                                    <p:cond delay="0"/>
                                  </p:stCondLst>
                                  <p:childTnLst>
                                    <p:set>
                                      <p:cBhvr>
                                        <p:cTn id="307" dur="1" fill="hold">
                                          <p:stCondLst>
                                            <p:cond delay="0"/>
                                          </p:stCondLst>
                                        </p:cTn>
                                        <p:tgtEl>
                                          <p:spTgt spid="379"/>
                                        </p:tgtEl>
                                        <p:attrNameLst>
                                          <p:attrName>style.visibility</p:attrName>
                                        </p:attrNameLst>
                                      </p:cBhvr>
                                      <p:to>
                                        <p:strVal val="visible"/>
                                      </p:to>
                                    </p:set>
                                    <p:animEffect transition="in" filter="wipe(up)">
                                      <p:cBhvr>
                                        <p:cTn id="308" dur="50"/>
                                        <p:tgtEl>
                                          <p:spTgt spid="379"/>
                                        </p:tgtEl>
                                      </p:cBhvr>
                                    </p:animEffect>
                                  </p:childTnLst>
                                </p:cTn>
                              </p:par>
                              <p:par>
                                <p:cTn id="309" presetID="55" presetClass="entr" presetSubtype="0" fill="hold" grpId="0" nodeType="withEffect">
                                  <p:stCondLst>
                                    <p:cond delay="0"/>
                                  </p:stCondLst>
                                  <p:childTnLst>
                                    <p:set>
                                      <p:cBhvr>
                                        <p:cTn id="310" dur="1" fill="hold">
                                          <p:stCondLst>
                                            <p:cond delay="0"/>
                                          </p:stCondLst>
                                        </p:cTn>
                                        <p:tgtEl>
                                          <p:spTgt spid="422"/>
                                        </p:tgtEl>
                                        <p:attrNameLst>
                                          <p:attrName>style.visibility</p:attrName>
                                        </p:attrNameLst>
                                      </p:cBhvr>
                                      <p:to>
                                        <p:strVal val="visible"/>
                                      </p:to>
                                    </p:set>
                                    <p:anim calcmode="lin" valueType="num">
                                      <p:cBhvr>
                                        <p:cTn id="311" dur="50" fill="hold"/>
                                        <p:tgtEl>
                                          <p:spTgt spid="422"/>
                                        </p:tgtEl>
                                        <p:attrNameLst>
                                          <p:attrName>ppt_w</p:attrName>
                                        </p:attrNameLst>
                                      </p:cBhvr>
                                      <p:tavLst>
                                        <p:tav tm="0">
                                          <p:val>
                                            <p:strVal val="#ppt_w*0.70"/>
                                          </p:val>
                                        </p:tav>
                                        <p:tav tm="100000">
                                          <p:val>
                                            <p:strVal val="#ppt_w"/>
                                          </p:val>
                                        </p:tav>
                                      </p:tavLst>
                                    </p:anim>
                                    <p:anim calcmode="lin" valueType="num">
                                      <p:cBhvr>
                                        <p:cTn id="312" dur="50" fill="hold"/>
                                        <p:tgtEl>
                                          <p:spTgt spid="422"/>
                                        </p:tgtEl>
                                        <p:attrNameLst>
                                          <p:attrName>ppt_h</p:attrName>
                                        </p:attrNameLst>
                                      </p:cBhvr>
                                      <p:tavLst>
                                        <p:tav tm="0">
                                          <p:val>
                                            <p:strVal val="#ppt_h"/>
                                          </p:val>
                                        </p:tav>
                                        <p:tav tm="100000">
                                          <p:val>
                                            <p:strVal val="#ppt_h"/>
                                          </p:val>
                                        </p:tav>
                                      </p:tavLst>
                                    </p:anim>
                                    <p:animEffect transition="in" filter="fade">
                                      <p:cBhvr>
                                        <p:cTn id="313" dur="50"/>
                                        <p:tgtEl>
                                          <p:spTgt spid="422"/>
                                        </p:tgtEl>
                                      </p:cBhvr>
                                    </p:animEffect>
                                  </p:childTnLst>
                                </p:cTn>
                              </p:par>
                              <p:par>
                                <p:cTn id="314" presetID="22" presetClass="entr" presetSubtype="4" fill="hold" nodeType="withEffect">
                                  <p:stCondLst>
                                    <p:cond delay="0"/>
                                  </p:stCondLst>
                                  <p:childTnLst>
                                    <p:set>
                                      <p:cBhvr>
                                        <p:cTn id="315" dur="1" fill="hold">
                                          <p:stCondLst>
                                            <p:cond delay="0"/>
                                          </p:stCondLst>
                                        </p:cTn>
                                        <p:tgtEl>
                                          <p:spTgt spid="378"/>
                                        </p:tgtEl>
                                        <p:attrNameLst>
                                          <p:attrName>style.visibility</p:attrName>
                                        </p:attrNameLst>
                                      </p:cBhvr>
                                      <p:to>
                                        <p:strVal val="visible"/>
                                      </p:to>
                                    </p:set>
                                    <p:animEffect transition="in" filter="wipe(down)">
                                      <p:cBhvr>
                                        <p:cTn id="316" dur="50"/>
                                        <p:tgtEl>
                                          <p:spTgt spid="378"/>
                                        </p:tgtEl>
                                      </p:cBhvr>
                                    </p:animEffect>
                                  </p:childTnLst>
                                </p:cTn>
                              </p:par>
                              <p:par>
                                <p:cTn id="317" presetID="22" presetClass="entr" presetSubtype="2" fill="hold" nodeType="withEffect">
                                  <p:stCondLst>
                                    <p:cond delay="0"/>
                                  </p:stCondLst>
                                  <p:childTnLst>
                                    <p:set>
                                      <p:cBhvr>
                                        <p:cTn id="318" dur="1" fill="hold">
                                          <p:stCondLst>
                                            <p:cond delay="0"/>
                                          </p:stCondLst>
                                        </p:cTn>
                                        <p:tgtEl>
                                          <p:spTgt spid="381"/>
                                        </p:tgtEl>
                                        <p:attrNameLst>
                                          <p:attrName>style.visibility</p:attrName>
                                        </p:attrNameLst>
                                      </p:cBhvr>
                                      <p:to>
                                        <p:strVal val="visible"/>
                                      </p:to>
                                    </p:set>
                                    <p:animEffect transition="in" filter="wipe(right)">
                                      <p:cBhvr>
                                        <p:cTn id="319" dur="50"/>
                                        <p:tgtEl>
                                          <p:spTgt spid="381"/>
                                        </p:tgtEl>
                                      </p:cBhvr>
                                    </p:animEffect>
                                  </p:childTnLst>
                                </p:cTn>
                              </p:par>
                              <p:par>
                                <p:cTn id="320" presetID="55" presetClass="entr" presetSubtype="0" fill="hold" grpId="0" nodeType="withEffect">
                                  <p:stCondLst>
                                    <p:cond delay="0"/>
                                  </p:stCondLst>
                                  <p:childTnLst>
                                    <p:set>
                                      <p:cBhvr>
                                        <p:cTn id="321" dur="1" fill="hold">
                                          <p:stCondLst>
                                            <p:cond delay="0"/>
                                          </p:stCondLst>
                                        </p:cTn>
                                        <p:tgtEl>
                                          <p:spTgt spid="424"/>
                                        </p:tgtEl>
                                        <p:attrNameLst>
                                          <p:attrName>style.visibility</p:attrName>
                                        </p:attrNameLst>
                                      </p:cBhvr>
                                      <p:to>
                                        <p:strVal val="visible"/>
                                      </p:to>
                                    </p:set>
                                    <p:anim calcmode="lin" valueType="num">
                                      <p:cBhvr>
                                        <p:cTn id="322" dur="50" fill="hold"/>
                                        <p:tgtEl>
                                          <p:spTgt spid="424"/>
                                        </p:tgtEl>
                                        <p:attrNameLst>
                                          <p:attrName>ppt_w</p:attrName>
                                        </p:attrNameLst>
                                      </p:cBhvr>
                                      <p:tavLst>
                                        <p:tav tm="0">
                                          <p:val>
                                            <p:strVal val="#ppt_w*0.70"/>
                                          </p:val>
                                        </p:tav>
                                        <p:tav tm="100000">
                                          <p:val>
                                            <p:strVal val="#ppt_w"/>
                                          </p:val>
                                        </p:tav>
                                      </p:tavLst>
                                    </p:anim>
                                    <p:anim calcmode="lin" valueType="num">
                                      <p:cBhvr>
                                        <p:cTn id="323" dur="50" fill="hold"/>
                                        <p:tgtEl>
                                          <p:spTgt spid="424"/>
                                        </p:tgtEl>
                                        <p:attrNameLst>
                                          <p:attrName>ppt_h</p:attrName>
                                        </p:attrNameLst>
                                      </p:cBhvr>
                                      <p:tavLst>
                                        <p:tav tm="0">
                                          <p:val>
                                            <p:strVal val="#ppt_h"/>
                                          </p:val>
                                        </p:tav>
                                        <p:tav tm="100000">
                                          <p:val>
                                            <p:strVal val="#ppt_h"/>
                                          </p:val>
                                        </p:tav>
                                      </p:tavLst>
                                    </p:anim>
                                    <p:animEffect transition="in" filter="fade">
                                      <p:cBhvr>
                                        <p:cTn id="324" dur="50"/>
                                        <p:tgtEl>
                                          <p:spTgt spid="424"/>
                                        </p:tgtEl>
                                      </p:cBhvr>
                                    </p:animEffect>
                                  </p:childTnLst>
                                </p:cTn>
                              </p:par>
                              <p:par>
                                <p:cTn id="325" presetID="22" presetClass="entr" presetSubtype="4" fill="hold" nodeType="withEffect">
                                  <p:stCondLst>
                                    <p:cond delay="0"/>
                                  </p:stCondLst>
                                  <p:childTnLst>
                                    <p:set>
                                      <p:cBhvr>
                                        <p:cTn id="326" dur="1" fill="hold">
                                          <p:stCondLst>
                                            <p:cond delay="0"/>
                                          </p:stCondLst>
                                        </p:cTn>
                                        <p:tgtEl>
                                          <p:spTgt spid="382"/>
                                        </p:tgtEl>
                                        <p:attrNameLst>
                                          <p:attrName>style.visibility</p:attrName>
                                        </p:attrNameLst>
                                      </p:cBhvr>
                                      <p:to>
                                        <p:strVal val="visible"/>
                                      </p:to>
                                    </p:set>
                                    <p:animEffect transition="in" filter="wipe(down)">
                                      <p:cBhvr>
                                        <p:cTn id="327" dur="50"/>
                                        <p:tgtEl>
                                          <p:spTgt spid="382"/>
                                        </p:tgtEl>
                                      </p:cBhvr>
                                    </p:animEffect>
                                  </p:childTnLst>
                                </p:cTn>
                              </p:par>
                            </p:childTnLst>
                          </p:cTn>
                        </p:par>
                        <p:par>
                          <p:cTn id="328" fill="hold">
                            <p:stCondLst>
                              <p:cond delay="1800"/>
                            </p:stCondLst>
                            <p:childTnLst>
                              <p:par>
                                <p:cTn id="329" presetID="55" presetClass="entr" presetSubtype="0" fill="hold" grpId="0" nodeType="afterEffect">
                                  <p:stCondLst>
                                    <p:cond delay="0"/>
                                  </p:stCondLst>
                                  <p:childTnLst>
                                    <p:set>
                                      <p:cBhvr>
                                        <p:cTn id="330" dur="1" fill="hold">
                                          <p:stCondLst>
                                            <p:cond delay="0"/>
                                          </p:stCondLst>
                                        </p:cTn>
                                        <p:tgtEl>
                                          <p:spTgt spid="425"/>
                                        </p:tgtEl>
                                        <p:attrNameLst>
                                          <p:attrName>style.visibility</p:attrName>
                                        </p:attrNameLst>
                                      </p:cBhvr>
                                      <p:to>
                                        <p:strVal val="visible"/>
                                      </p:to>
                                    </p:set>
                                    <p:anim calcmode="lin" valueType="num">
                                      <p:cBhvr>
                                        <p:cTn id="331" dur="50" fill="hold"/>
                                        <p:tgtEl>
                                          <p:spTgt spid="425"/>
                                        </p:tgtEl>
                                        <p:attrNameLst>
                                          <p:attrName>ppt_w</p:attrName>
                                        </p:attrNameLst>
                                      </p:cBhvr>
                                      <p:tavLst>
                                        <p:tav tm="0">
                                          <p:val>
                                            <p:strVal val="#ppt_w*0.70"/>
                                          </p:val>
                                        </p:tav>
                                        <p:tav tm="100000">
                                          <p:val>
                                            <p:strVal val="#ppt_w"/>
                                          </p:val>
                                        </p:tav>
                                      </p:tavLst>
                                    </p:anim>
                                    <p:anim calcmode="lin" valueType="num">
                                      <p:cBhvr>
                                        <p:cTn id="332" dur="50" fill="hold"/>
                                        <p:tgtEl>
                                          <p:spTgt spid="425"/>
                                        </p:tgtEl>
                                        <p:attrNameLst>
                                          <p:attrName>ppt_h</p:attrName>
                                        </p:attrNameLst>
                                      </p:cBhvr>
                                      <p:tavLst>
                                        <p:tav tm="0">
                                          <p:val>
                                            <p:strVal val="#ppt_h"/>
                                          </p:val>
                                        </p:tav>
                                        <p:tav tm="100000">
                                          <p:val>
                                            <p:strVal val="#ppt_h"/>
                                          </p:val>
                                        </p:tav>
                                      </p:tavLst>
                                    </p:anim>
                                    <p:animEffect transition="in" filter="fade">
                                      <p:cBhvr>
                                        <p:cTn id="333" dur="50"/>
                                        <p:tgtEl>
                                          <p:spTgt spid="425"/>
                                        </p:tgtEl>
                                      </p:cBhvr>
                                    </p:animEffect>
                                  </p:childTnLst>
                                </p:cTn>
                              </p:par>
                            </p:childTnLst>
                          </p:cTn>
                        </p:par>
                        <p:par>
                          <p:cTn id="334" fill="hold">
                            <p:stCondLst>
                              <p:cond delay="1850"/>
                            </p:stCondLst>
                            <p:childTnLst>
                              <p:par>
                                <p:cTn id="335" presetID="22" presetClass="entr" presetSubtype="4" fill="hold" nodeType="afterEffect">
                                  <p:stCondLst>
                                    <p:cond delay="0"/>
                                  </p:stCondLst>
                                  <p:childTnLst>
                                    <p:set>
                                      <p:cBhvr>
                                        <p:cTn id="336" dur="1" fill="hold">
                                          <p:stCondLst>
                                            <p:cond delay="0"/>
                                          </p:stCondLst>
                                        </p:cTn>
                                        <p:tgtEl>
                                          <p:spTgt spid="383"/>
                                        </p:tgtEl>
                                        <p:attrNameLst>
                                          <p:attrName>style.visibility</p:attrName>
                                        </p:attrNameLst>
                                      </p:cBhvr>
                                      <p:to>
                                        <p:strVal val="visible"/>
                                      </p:to>
                                    </p:set>
                                    <p:animEffect transition="in" filter="wipe(down)">
                                      <p:cBhvr>
                                        <p:cTn id="337" dur="50"/>
                                        <p:tgtEl>
                                          <p:spTgt spid="383"/>
                                        </p:tgtEl>
                                      </p:cBhvr>
                                    </p:animEffect>
                                  </p:childTnLst>
                                </p:cTn>
                              </p:par>
                            </p:childTnLst>
                          </p:cTn>
                        </p:par>
                        <p:par>
                          <p:cTn id="338" fill="hold">
                            <p:stCondLst>
                              <p:cond delay="1900"/>
                            </p:stCondLst>
                            <p:childTnLst>
                              <p:par>
                                <p:cTn id="339" presetID="55" presetClass="entr" presetSubtype="0" fill="hold" grpId="0" nodeType="afterEffect">
                                  <p:stCondLst>
                                    <p:cond delay="0"/>
                                  </p:stCondLst>
                                  <p:childTnLst>
                                    <p:set>
                                      <p:cBhvr>
                                        <p:cTn id="340" dur="1" fill="hold">
                                          <p:stCondLst>
                                            <p:cond delay="0"/>
                                          </p:stCondLst>
                                        </p:cTn>
                                        <p:tgtEl>
                                          <p:spTgt spid="426"/>
                                        </p:tgtEl>
                                        <p:attrNameLst>
                                          <p:attrName>style.visibility</p:attrName>
                                        </p:attrNameLst>
                                      </p:cBhvr>
                                      <p:to>
                                        <p:strVal val="visible"/>
                                      </p:to>
                                    </p:set>
                                    <p:anim calcmode="lin" valueType="num">
                                      <p:cBhvr>
                                        <p:cTn id="341" dur="50" fill="hold"/>
                                        <p:tgtEl>
                                          <p:spTgt spid="426"/>
                                        </p:tgtEl>
                                        <p:attrNameLst>
                                          <p:attrName>ppt_w</p:attrName>
                                        </p:attrNameLst>
                                      </p:cBhvr>
                                      <p:tavLst>
                                        <p:tav tm="0">
                                          <p:val>
                                            <p:strVal val="#ppt_w*0.70"/>
                                          </p:val>
                                        </p:tav>
                                        <p:tav tm="100000">
                                          <p:val>
                                            <p:strVal val="#ppt_w"/>
                                          </p:val>
                                        </p:tav>
                                      </p:tavLst>
                                    </p:anim>
                                    <p:anim calcmode="lin" valueType="num">
                                      <p:cBhvr>
                                        <p:cTn id="342" dur="50" fill="hold"/>
                                        <p:tgtEl>
                                          <p:spTgt spid="426"/>
                                        </p:tgtEl>
                                        <p:attrNameLst>
                                          <p:attrName>ppt_h</p:attrName>
                                        </p:attrNameLst>
                                      </p:cBhvr>
                                      <p:tavLst>
                                        <p:tav tm="0">
                                          <p:val>
                                            <p:strVal val="#ppt_h"/>
                                          </p:val>
                                        </p:tav>
                                        <p:tav tm="100000">
                                          <p:val>
                                            <p:strVal val="#ppt_h"/>
                                          </p:val>
                                        </p:tav>
                                      </p:tavLst>
                                    </p:anim>
                                    <p:animEffect transition="in" filter="fade">
                                      <p:cBhvr>
                                        <p:cTn id="343" dur="50"/>
                                        <p:tgtEl>
                                          <p:spTgt spid="426"/>
                                        </p:tgtEl>
                                      </p:cBhvr>
                                    </p:animEffect>
                                  </p:childTnLst>
                                </p:cTn>
                              </p:par>
                            </p:childTnLst>
                          </p:cTn>
                        </p:par>
                        <p:par>
                          <p:cTn id="344" fill="hold">
                            <p:stCondLst>
                              <p:cond delay="1950"/>
                            </p:stCondLst>
                            <p:childTnLst>
                              <p:par>
                                <p:cTn id="345" presetID="22" presetClass="entr" presetSubtype="8" fill="hold" nodeType="afterEffect">
                                  <p:stCondLst>
                                    <p:cond delay="0"/>
                                  </p:stCondLst>
                                  <p:childTnLst>
                                    <p:set>
                                      <p:cBhvr>
                                        <p:cTn id="346" dur="1" fill="hold">
                                          <p:stCondLst>
                                            <p:cond delay="0"/>
                                          </p:stCondLst>
                                        </p:cTn>
                                        <p:tgtEl>
                                          <p:spTgt spid="384"/>
                                        </p:tgtEl>
                                        <p:attrNameLst>
                                          <p:attrName>style.visibility</p:attrName>
                                        </p:attrNameLst>
                                      </p:cBhvr>
                                      <p:to>
                                        <p:strVal val="visible"/>
                                      </p:to>
                                    </p:set>
                                    <p:animEffect transition="in" filter="wipe(left)">
                                      <p:cBhvr>
                                        <p:cTn id="347" dur="50"/>
                                        <p:tgtEl>
                                          <p:spTgt spid="384"/>
                                        </p:tgtEl>
                                      </p:cBhvr>
                                    </p:animEffect>
                                  </p:childTnLst>
                                </p:cTn>
                              </p:par>
                            </p:childTnLst>
                          </p:cTn>
                        </p:par>
                        <p:par>
                          <p:cTn id="348" fill="hold">
                            <p:stCondLst>
                              <p:cond delay="2000"/>
                            </p:stCondLst>
                            <p:childTnLst>
                              <p:par>
                                <p:cTn id="349" presetID="22" presetClass="entr" presetSubtype="8" fill="hold" nodeType="afterEffect">
                                  <p:stCondLst>
                                    <p:cond delay="0"/>
                                  </p:stCondLst>
                                  <p:childTnLst>
                                    <p:set>
                                      <p:cBhvr>
                                        <p:cTn id="350" dur="1" fill="hold">
                                          <p:stCondLst>
                                            <p:cond delay="0"/>
                                          </p:stCondLst>
                                        </p:cTn>
                                        <p:tgtEl>
                                          <p:spTgt spid="385"/>
                                        </p:tgtEl>
                                        <p:attrNameLst>
                                          <p:attrName>style.visibility</p:attrName>
                                        </p:attrNameLst>
                                      </p:cBhvr>
                                      <p:to>
                                        <p:strVal val="visible"/>
                                      </p:to>
                                    </p:set>
                                    <p:animEffect transition="in" filter="wipe(left)">
                                      <p:cBhvr>
                                        <p:cTn id="351" dur="50"/>
                                        <p:tgtEl>
                                          <p:spTgt spid="385"/>
                                        </p:tgtEl>
                                      </p:cBhvr>
                                    </p:animEffect>
                                  </p:childTnLst>
                                </p:cTn>
                              </p:par>
                              <p:par>
                                <p:cTn id="352" presetID="55" presetClass="entr" presetSubtype="0" fill="hold" grpId="0" nodeType="withEffect">
                                  <p:stCondLst>
                                    <p:cond delay="0"/>
                                  </p:stCondLst>
                                  <p:childTnLst>
                                    <p:set>
                                      <p:cBhvr>
                                        <p:cTn id="353" dur="1" fill="hold">
                                          <p:stCondLst>
                                            <p:cond delay="0"/>
                                          </p:stCondLst>
                                        </p:cTn>
                                        <p:tgtEl>
                                          <p:spTgt spid="427"/>
                                        </p:tgtEl>
                                        <p:attrNameLst>
                                          <p:attrName>style.visibility</p:attrName>
                                        </p:attrNameLst>
                                      </p:cBhvr>
                                      <p:to>
                                        <p:strVal val="visible"/>
                                      </p:to>
                                    </p:set>
                                    <p:anim calcmode="lin" valueType="num">
                                      <p:cBhvr>
                                        <p:cTn id="354" dur="50" fill="hold"/>
                                        <p:tgtEl>
                                          <p:spTgt spid="427"/>
                                        </p:tgtEl>
                                        <p:attrNameLst>
                                          <p:attrName>ppt_w</p:attrName>
                                        </p:attrNameLst>
                                      </p:cBhvr>
                                      <p:tavLst>
                                        <p:tav tm="0">
                                          <p:val>
                                            <p:strVal val="#ppt_w*0.70"/>
                                          </p:val>
                                        </p:tav>
                                        <p:tav tm="100000">
                                          <p:val>
                                            <p:strVal val="#ppt_w"/>
                                          </p:val>
                                        </p:tav>
                                      </p:tavLst>
                                    </p:anim>
                                    <p:anim calcmode="lin" valueType="num">
                                      <p:cBhvr>
                                        <p:cTn id="355" dur="50" fill="hold"/>
                                        <p:tgtEl>
                                          <p:spTgt spid="427"/>
                                        </p:tgtEl>
                                        <p:attrNameLst>
                                          <p:attrName>ppt_h</p:attrName>
                                        </p:attrNameLst>
                                      </p:cBhvr>
                                      <p:tavLst>
                                        <p:tav tm="0">
                                          <p:val>
                                            <p:strVal val="#ppt_h"/>
                                          </p:val>
                                        </p:tav>
                                        <p:tav tm="100000">
                                          <p:val>
                                            <p:strVal val="#ppt_h"/>
                                          </p:val>
                                        </p:tav>
                                      </p:tavLst>
                                    </p:anim>
                                    <p:animEffect transition="in" filter="fade">
                                      <p:cBhvr>
                                        <p:cTn id="356" dur="50"/>
                                        <p:tgtEl>
                                          <p:spTgt spid="427"/>
                                        </p:tgtEl>
                                      </p:cBhvr>
                                    </p:animEffect>
                                  </p:childTnLst>
                                </p:cTn>
                              </p:par>
                              <p:par>
                                <p:cTn id="357" presetID="22" presetClass="entr" presetSubtype="4" fill="hold" nodeType="withEffect">
                                  <p:stCondLst>
                                    <p:cond delay="0"/>
                                  </p:stCondLst>
                                  <p:childTnLst>
                                    <p:set>
                                      <p:cBhvr>
                                        <p:cTn id="358" dur="1" fill="hold">
                                          <p:stCondLst>
                                            <p:cond delay="0"/>
                                          </p:stCondLst>
                                        </p:cTn>
                                        <p:tgtEl>
                                          <p:spTgt spid="386"/>
                                        </p:tgtEl>
                                        <p:attrNameLst>
                                          <p:attrName>style.visibility</p:attrName>
                                        </p:attrNameLst>
                                      </p:cBhvr>
                                      <p:to>
                                        <p:strVal val="visible"/>
                                      </p:to>
                                    </p:set>
                                    <p:animEffect transition="in" filter="wipe(down)">
                                      <p:cBhvr>
                                        <p:cTn id="359" dur="50"/>
                                        <p:tgtEl>
                                          <p:spTgt spid="386"/>
                                        </p:tgtEl>
                                      </p:cBhvr>
                                    </p:animEffect>
                                  </p:childTnLst>
                                </p:cTn>
                              </p:par>
                              <p:par>
                                <p:cTn id="360" presetID="22" presetClass="entr" presetSubtype="4" fill="hold" nodeType="withEffect">
                                  <p:stCondLst>
                                    <p:cond delay="0"/>
                                  </p:stCondLst>
                                  <p:childTnLst>
                                    <p:set>
                                      <p:cBhvr>
                                        <p:cTn id="361" dur="1" fill="hold">
                                          <p:stCondLst>
                                            <p:cond delay="0"/>
                                          </p:stCondLst>
                                        </p:cTn>
                                        <p:tgtEl>
                                          <p:spTgt spid="387"/>
                                        </p:tgtEl>
                                        <p:attrNameLst>
                                          <p:attrName>style.visibility</p:attrName>
                                        </p:attrNameLst>
                                      </p:cBhvr>
                                      <p:to>
                                        <p:strVal val="visible"/>
                                      </p:to>
                                    </p:set>
                                    <p:animEffect transition="in" filter="wipe(down)">
                                      <p:cBhvr>
                                        <p:cTn id="362" dur="50"/>
                                        <p:tgtEl>
                                          <p:spTgt spid="387"/>
                                        </p:tgtEl>
                                      </p:cBhvr>
                                    </p:animEffect>
                                  </p:childTnLst>
                                </p:cTn>
                              </p:par>
                              <p:par>
                                <p:cTn id="363" presetID="22" presetClass="entr" presetSubtype="4" fill="hold" nodeType="withEffect">
                                  <p:stCondLst>
                                    <p:cond delay="0"/>
                                  </p:stCondLst>
                                  <p:childTnLst>
                                    <p:set>
                                      <p:cBhvr>
                                        <p:cTn id="364" dur="1" fill="hold">
                                          <p:stCondLst>
                                            <p:cond delay="0"/>
                                          </p:stCondLst>
                                        </p:cTn>
                                        <p:tgtEl>
                                          <p:spTgt spid="388"/>
                                        </p:tgtEl>
                                        <p:attrNameLst>
                                          <p:attrName>style.visibility</p:attrName>
                                        </p:attrNameLst>
                                      </p:cBhvr>
                                      <p:to>
                                        <p:strVal val="visible"/>
                                      </p:to>
                                    </p:set>
                                    <p:animEffect transition="in" filter="wipe(down)">
                                      <p:cBhvr>
                                        <p:cTn id="365" dur="50"/>
                                        <p:tgtEl>
                                          <p:spTgt spid="388"/>
                                        </p:tgtEl>
                                      </p:cBhvr>
                                    </p:animEffect>
                                  </p:childTnLst>
                                </p:cTn>
                              </p:par>
                              <p:par>
                                <p:cTn id="366" presetID="55" presetClass="entr" presetSubtype="0" fill="hold" grpId="0" nodeType="withEffect">
                                  <p:stCondLst>
                                    <p:cond delay="0"/>
                                  </p:stCondLst>
                                  <p:childTnLst>
                                    <p:set>
                                      <p:cBhvr>
                                        <p:cTn id="367" dur="1" fill="hold">
                                          <p:stCondLst>
                                            <p:cond delay="0"/>
                                          </p:stCondLst>
                                        </p:cTn>
                                        <p:tgtEl>
                                          <p:spTgt spid="428"/>
                                        </p:tgtEl>
                                        <p:attrNameLst>
                                          <p:attrName>style.visibility</p:attrName>
                                        </p:attrNameLst>
                                      </p:cBhvr>
                                      <p:to>
                                        <p:strVal val="visible"/>
                                      </p:to>
                                    </p:set>
                                    <p:anim calcmode="lin" valueType="num">
                                      <p:cBhvr>
                                        <p:cTn id="368" dur="50" fill="hold"/>
                                        <p:tgtEl>
                                          <p:spTgt spid="428"/>
                                        </p:tgtEl>
                                        <p:attrNameLst>
                                          <p:attrName>ppt_w</p:attrName>
                                        </p:attrNameLst>
                                      </p:cBhvr>
                                      <p:tavLst>
                                        <p:tav tm="0">
                                          <p:val>
                                            <p:strVal val="#ppt_w*0.70"/>
                                          </p:val>
                                        </p:tav>
                                        <p:tav tm="100000">
                                          <p:val>
                                            <p:strVal val="#ppt_w"/>
                                          </p:val>
                                        </p:tav>
                                      </p:tavLst>
                                    </p:anim>
                                    <p:anim calcmode="lin" valueType="num">
                                      <p:cBhvr>
                                        <p:cTn id="369" dur="50" fill="hold"/>
                                        <p:tgtEl>
                                          <p:spTgt spid="428"/>
                                        </p:tgtEl>
                                        <p:attrNameLst>
                                          <p:attrName>ppt_h</p:attrName>
                                        </p:attrNameLst>
                                      </p:cBhvr>
                                      <p:tavLst>
                                        <p:tav tm="0">
                                          <p:val>
                                            <p:strVal val="#ppt_h"/>
                                          </p:val>
                                        </p:tav>
                                        <p:tav tm="100000">
                                          <p:val>
                                            <p:strVal val="#ppt_h"/>
                                          </p:val>
                                        </p:tav>
                                      </p:tavLst>
                                    </p:anim>
                                    <p:animEffect transition="in" filter="fade">
                                      <p:cBhvr>
                                        <p:cTn id="370" dur="50"/>
                                        <p:tgtEl>
                                          <p:spTgt spid="428"/>
                                        </p:tgtEl>
                                      </p:cBhvr>
                                    </p:animEffect>
                                  </p:childTnLst>
                                </p:cTn>
                              </p:par>
                            </p:childTnLst>
                          </p:cTn>
                        </p:par>
                        <p:par>
                          <p:cTn id="371" fill="hold">
                            <p:stCondLst>
                              <p:cond delay="2050"/>
                            </p:stCondLst>
                            <p:childTnLst>
                              <p:par>
                                <p:cTn id="372" presetID="22" presetClass="entr" presetSubtype="8" fill="hold" nodeType="afterEffect">
                                  <p:stCondLst>
                                    <p:cond delay="0"/>
                                  </p:stCondLst>
                                  <p:childTnLst>
                                    <p:set>
                                      <p:cBhvr>
                                        <p:cTn id="373" dur="1" fill="hold">
                                          <p:stCondLst>
                                            <p:cond delay="0"/>
                                          </p:stCondLst>
                                        </p:cTn>
                                        <p:tgtEl>
                                          <p:spTgt spid="389"/>
                                        </p:tgtEl>
                                        <p:attrNameLst>
                                          <p:attrName>style.visibility</p:attrName>
                                        </p:attrNameLst>
                                      </p:cBhvr>
                                      <p:to>
                                        <p:strVal val="visible"/>
                                      </p:to>
                                    </p:set>
                                    <p:animEffect transition="in" filter="wipe(left)">
                                      <p:cBhvr>
                                        <p:cTn id="374" dur="50"/>
                                        <p:tgtEl>
                                          <p:spTgt spid="389"/>
                                        </p:tgtEl>
                                      </p:cBhvr>
                                    </p:animEffect>
                                  </p:childTnLst>
                                </p:cTn>
                              </p:par>
                            </p:childTnLst>
                          </p:cTn>
                        </p:par>
                        <p:par>
                          <p:cTn id="375" fill="hold">
                            <p:stCondLst>
                              <p:cond delay="2100"/>
                            </p:stCondLst>
                            <p:childTnLst>
                              <p:par>
                                <p:cTn id="376" presetID="22" presetClass="entr" presetSubtype="8" fill="hold" nodeType="afterEffect">
                                  <p:stCondLst>
                                    <p:cond delay="0"/>
                                  </p:stCondLst>
                                  <p:childTnLst>
                                    <p:set>
                                      <p:cBhvr>
                                        <p:cTn id="377" dur="1" fill="hold">
                                          <p:stCondLst>
                                            <p:cond delay="0"/>
                                          </p:stCondLst>
                                        </p:cTn>
                                        <p:tgtEl>
                                          <p:spTgt spid="390"/>
                                        </p:tgtEl>
                                        <p:attrNameLst>
                                          <p:attrName>style.visibility</p:attrName>
                                        </p:attrNameLst>
                                      </p:cBhvr>
                                      <p:to>
                                        <p:strVal val="visible"/>
                                      </p:to>
                                    </p:set>
                                    <p:animEffect transition="in" filter="wipe(left)">
                                      <p:cBhvr>
                                        <p:cTn id="378" dur="50"/>
                                        <p:tgtEl>
                                          <p:spTgt spid="390"/>
                                        </p:tgtEl>
                                      </p:cBhvr>
                                    </p:animEffect>
                                  </p:childTnLst>
                                </p:cTn>
                              </p:par>
                            </p:childTnLst>
                          </p:cTn>
                        </p:par>
                        <p:par>
                          <p:cTn id="379" fill="hold">
                            <p:stCondLst>
                              <p:cond delay="2150"/>
                            </p:stCondLst>
                            <p:childTnLst>
                              <p:par>
                                <p:cTn id="380" presetID="22" presetClass="entr" presetSubtype="8" fill="hold" nodeType="afterEffect">
                                  <p:stCondLst>
                                    <p:cond delay="0"/>
                                  </p:stCondLst>
                                  <p:childTnLst>
                                    <p:set>
                                      <p:cBhvr>
                                        <p:cTn id="381" dur="1" fill="hold">
                                          <p:stCondLst>
                                            <p:cond delay="0"/>
                                          </p:stCondLst>
                                        </p:cTn>
                                        <p:tgtEl>
                                          <p:spTgt spid="391"/>
                                        </p:tgtEl>
                                        <p:attrNameLst>
                                          <p:attrName>style.visibility</p:attrName>
                                        </p:attrNameLst>
                                      </p:cBhvr>
                                      <p:to>
                                        <p:strVal val="visible"/>
                                      </p:to>
                                    </p:set>
                                    <p:animEffect transition="in" filter="wipe(left)">
                                      <p:cBhvr>
                                        <p:cTn id="382" dur="50"/>
                                        <p:tgtEl>
                                          <p:spTgt spid="391"/>
                                        </p:tgtEl>
                                      </p:cBhvr>
                                    </p:animEffect>
                                  </p:childTnLst>
                                </p:cTn>
                              </p:par>
                            </p:childTnLst>
                          </p:cTn>
                        </p:par>
                        <p:par>
                          <p:cTn id="383" fill="hold">
                            <p:stCondLst>
                              <p:cond delay="2200"/>
                            </p:stCondLst>
                            <p:childTnLst>
                              <p:par>
                                <p:cTn id="384" presetID="22" presetClass="entr" presetSubtype="8" fill="hold" nodeType="afterEffect">
                                  <p:stCondLst>
                                    <p:cond delay="0"/>
                                  </p:stCondLst>
                                  <p:childTnLst>
                                    <p:set>
                                      <p:cBhvr>
                                        <p:cTn id="385" dur="1" fill="hold">
                                          <p:stCondLst>
                                            <p:cond delay="0"/>
                                          </p:stCondLst>
                                        </p:cTn>
                                        <p:tgtEl>
                                          <p:spTgt spid="392"/>
                                        </p:tgtEl>
                                        <p:attrNameLst>
                                          <p:attrName>style.visibility</p:attrName>
                                        </p:attrNameLst>
                                      </p:cBhvr>
                                      <p:to>
                                        <p:strVal val="visible"/>
                                      </p:to>
                                    </p:set>
                                    <p:animEffect transition="in" filter="wipe(left)">
                                      <p:cBhvr>
                                        <p:cTn id="386" dur="50"/>
                                        <p:tgtEl>
                                          <p:spTgt spid="392"/>
                                        </p:tgtEl>
                                      </p:cBhvr>
                                    </p:animEffect>
                                  </p:childTnLst>
                                </p:cTn>
                              </p:par>
                              <p:par>
                                <p:cTn id="387" presetID="55" presetClass="entr" presetSubtype="0" fill="hold" grpId="0" nodeType="withEffect">
                                  <p:stCondLst>
                                    <p:cond delay="0"/>
                                  </p:stCondLst>
                                  <p:childTnLst>
                                    <p:set>
                                      <p:cBhvr>
                                        <p:cTn id="388" dur="1" fill="hold">
                                          <p:stCondLst>
                                            <p:cond delay="0"/>
                                          </p:stCondLst>
                                        </p:cTn>
                                        <p:tgtEl>
                                          <p:spTgt spid="429"/>
                                        </p:tgtEl>
                                        <p:attrNameLst>
                                          <p:attrName>style.visibility</p:attrName>
                                        </p:attrNameLst>
                                      </p:cBhvr>
                                      <p:to>
                                        <p:strVal val="visible"/>
                                      </p:to>
                                    </p:set>
                                    <p:anim calcmode="lin" valueType="num">
                                      <p:cBhvr>
                                        <p:cTn id="389" dur="50" fill="hold"/>
                                        <p:tgtEl>
                                          <p:spTgt spid="429"/>
                                        </p:tgtEl>
                                        <p:attrNameLst>
                                          <p:attrName>ppt_w</p:attrName>
                                        </p:attrNameLst>
                                      </p:cBhvr>
                                      <p:tavLst>
                                        <p:tav tm="0">
                                          <p:val>
                                            <p:strVal val="#ppt_w*0.70"/>
                                          </p:val>
                                        </p:tav>
                                        <p:tav tm="100000">
                                          <p:val>
                                            <p:strVal val="#ppt_w"/>
                                          </p:val>
                                        </p:tav>
                                      </p:tavLst>
                                    </p:anim>
                                    <p:anim calcmode="lin" valueType="num">
                                      <p:cBhvr>
                                        <p:cTn id="390" dur="50" fill="hold"/>
                                        <p:tgtEl>
                                          <p:spTgt spid="429"/>
                                        </p:tgtEl>
                                        <p:attrNameLst>
                                          <p:attrName>ppt_h</p:attrName>
                                        </p:attrNameLst>
                                      </p:cBhvr>
                                      <p:tavLst>
                                        <p:tav tm="0">
                                          <p:val>
                                            <p:strVal val="#ppt_h"/>
                                          </p:val>
                                        </p:tav>
                                        <p:tav tm="100000">
                                          <p:val>
                                            <p:strVal val="#ppt_h"/>
                                          </p:val>
                                        </p:tav>
                                      </p:tavLst>
                                    </p:anim>
                                    <p:animEffect transition="in" filter="fade">
                                      <p:cBhvr>
                                        <p:cTn id="391" dur="50"/>
                                        <p:tgtEl>
                                          <p:spTgt spid="429"/>
                                        </p:tgtEl>
                                      </p:cBhvr>
                                    </p:animEffect>
                                  </p:childTnLst>
                                </p:cTn>
                              </p:par>
                              <p:par>
                                <p:cTn id="392" presetID="22" presetClass="entr" presetSubtype="4" fill="hold" nodeType="withEffect">
                                  <p:stCondLst>
                                    <p:cond delay="0"/>
                                  </p:stCondLst>
                                  <p:childTnLst>
                                    <p:set>
                                      <p:cBhvr>
                                        <p:cTn id="393" dur="1" fill="hold">
                                          <p:stCondLst>
                                            <p:cond delay="0"/>
                                          </p:stCondLst>
                                        </p:cTn>
                                        <p:tgtEl>
                                          <p:spTgt spid="393"/>
                                        </p:tgtEl>
                                        <p:attrNameLst>
                                          <p:attrName>style.visibility</p:attrName>
                                        </p:attrNameLst>
                                      </p:cBhvr>
                                      <p:to>
                                        <p:strVal val="visible"/>
                                      </p:to>
                                    </p:set>
                                    <p:animEffect transition="in" filter="wipe(down)">
                                      <p:cBhvr>
                                        <p:cTn id="394" dur="50"/>
                                        <p:tgtEl>
                                          <p:spTgt spid="393"/>
                                        </p:tgtEl>
                                      </p:cBhvr>
                                    </p:animEffect>
                                  </p:childTnLst>
                                </p:cTn>
                              </p:par>
                              <p:par>
                                <p:cTn id="395" presetID="22" presetClass="entr" presetSubtype="4" fill="hold" nodeType="withEffect">
                                  <p:stCondLst>
                                    <p:cond delay="0"/>
                                  </p:stCondLst>
                                  <p:childTnLst>
                                    <p:set>
                                      <p:cBhvr>
                                        <p:cTn id="396" dur="1" fill="hold">
                                          <p:stCondLst>
                                            <p:cond delay="0"/>
                                          </p:stCondLst>
                                        </p:cTn>
                                        <p:tgtEl>
                                          <p:spTgt spid="394"/>
                                        </p:tgtEl>
                                        <p:attrNameLst>
                                          <p:attrName>style.visibility</p:attrName>
                                        </p:attrNameLst>
                                      </p:cBhvr>
                                      <p:to>
                                        <p:strVal val="visible"/>
                                      </p:to>
                                    </p:set>
                                    <p:animEffect transition="in" filter="wipe(down)">
                                      <p:cBhvr>
                                        <p:cTn id="397" dur="50"/>
                                        <p:tgtEl>
                                          <p:spTgt spid="394"/>
                                        </p:tgtEl>
                                      </p:cBhvr>
                                    </p:animEffect>
                                  </p:childTnLst>
                                </p:cTn>
                              </p:par>
                              <p:par>
                                <p:cTn id="398" presetID="22" presetClass="entr" presetSubtype="4" fill="hold" nodeType="withEffect">
                                  <p:stCondLst>
                                    <p:cond delay="0"/>
                                  </p:stCondLst>
                                  <p:childTnLst>
                                    <p:set>
                                      <p:cBhvr>
                                        <p:cTn id="399" dur="1" fill="hold">
                                          <p:stCondLst>
                                            <p:cond delay="0"/>
                                          </p:stCondLst>
                                        </p:cTn>
                                        <p:tgtEl>
                                          <p:spTgt spid="395"/>
                                        </p:tgtEl>
                                        <p:attrNameLst>
                                          <p:attrName>style.visibility</p:attrName>
                                        </p:attrNameLst>
                                      </p:cBhvr>
                                      <p:to>
                                        <p:strVal val="visible"/>
                                      </p:to>
                                    </p:set>
                                    <p:animEffect transition="in" filter="wipe(down)">
                                      <p:cBhvr>
                                        <p:cTn id="400" dur="50"/>
                                        <p:tgtEl>
                                          <p:spTgt spid="395"/>
                                        </p:tgtEl>
                                      </p:cBhvr>
                                    </p:animEffect>
                                  </p:childTnLst>
                                </p:cTn>
                              </p:par>
                              <p:par>
                                <p:cTn id="401" presetID="22" presetClass="entr" presetSubtype="4" fill="hold" nodeType="withEffect">
                                  <p:stCondLst>
                                    <p:cond delay="0"/>
                                  </p:stCondLst>
                                  <p:childTnLst>
                                    <p:set>
                                      <p:cBhvr>
                                        <p:cTn id="402" dur="1" fill="hold">
                                          <p:stCondLst>
                                            <p:cond delay="0"/>
                                          </p:stCondLst>
                                        </p:cTn>
                                        <p:tgtEl>
                                          <p:spTgt spid="396"/>
                                        </p:tgtEl>
                                        <p:attrNameLst>
                                          <p:attrName>style.visibility</p:attrName>
                                        </p:attrNameLst>
                                      </p:cBhvr>
                                      <p:to>
                                        <p:strVal val="visible"/>
                                      </p:to>
                                    </p:set>
                                    <p:animEffect transition="in" filter="wipe(down)">
                                      <p:cBhvr>
                                        <p:cTn id="403" dur="50"/>
                                        <p:tgtEl>
                                          <p:spTgt spid="396"/>
                                        </p:tgtEl>
                                      </p:cBhvr>
                                    </p:animEffect>
                                  </p:childTnLst>
                                </p:cTn>
                              </p:par>
                              <p:par>
                                <p:cTn id="404" presetID="22" presetClass="entr" presetSubtype="4" fill="hold" nodeType="withEffect">
                                  <p:stCondLst>
                                    <p:cond delay="0"/>
                                  </p:stCondLst>
                                  <p:childTnLst>
                                    <p:set>
                                      <p:cBhvr>
                                        <p:cTn id="405" dur="1" fill="hold">
                                          <p:stCondLst>
                                            <p:cond delay="0"/>
                                          </p:stCondLst>
                                        </p:cTn>
                                        <p:tgtEl>
                                          <p:spTgt spid="397"/>
                                        </p:tgtEl>
                                        <p:attrNameLst>
                                          <p:attrName>style.visibility</p:attrName>
                                        </p:attrNameLst>
                                      </p:cBhvr>
                                      <p:to>
                                        <p:strVal val="visible"/>
                                      </p:to>
                                    </p:set>
                                    <p:animEffect transition="in" filter="wipe(down)">
                                      <p:cBhvr>
                                        <p:cTn id="406" dur="50"/>
                                        <p:tgtEl>
                                          <p:spTgt spid="397"/>
                                        </p:tgtEl>
                                      </p:cBhvr>
                                    </p:animEffect>
                                  </p:childTnLst>
                                </p:cTn>
                              </p:par>
                            </p:childTnLst>
                          </p:cTn>
                        </p:par>
                        <p:par>
                          <p:cTn id="407" fill="hold">
                            <p:stCondLst>
                              <p:cond delay="2250"/>
                            </p:stCondLst>
                            <p:childTnLst>
                              <p:par>
                                <p:cTn id="408" presetID="22" presetClass="entr" presetSubtype="4" fill="hold" nodeType="afterEffect">
                                  <p:stCondLst>
                                    <p:cond delay="0"/>
                                  </p:stCondLst>
                                  <p:childTnLst>
                                    <p:set>
                                      <p:cBhvr>
                                        <p:cTn id="409" dur="1" fill="hold">
                                          <p:stCondLst>
                                            <p:cond delay="0"/>
                                          </p:stCondLst>
                                        </p:cTn>
                                        <p:tgtEl>
                                          <p:spTgt spid="430"/>
                                        </p:tgtEl>
                                        <p:attrNameLst>
                                          <p:attrName>style.visibility</p:attrName>
                                        </p:attrNameLst>
                                      </p:cBhvr>
                                      <p:to>
                                        <p:strVal val="visible"/>
                                      </p:to>
                                    </p:set>
                                    <p:animEffect transition="in" filter="wipe(down)">
                                      <p:cBhvr>
                                        <p:cTn id="410" dur="50"/>
                                        <p:tgtEl>
                                          <p:spTgt spid="430"/>
                                        </p:tgtEl>
                                      </p:cBhvr>
                                    </p:animEffect>
                                  </p:childTnLst>
                                </p:cTn>
                              </p:par>
                            </p:childTnLst>
                          </p:cTn>
                        </p:par>
                        <p:par>
                          <p:cTn id="411" fill="hold">
                            <p:stCondLst>
                              <p:cond delay="2300"/>
                            </p:stCondLst>
                            <p:childTnLst>
                              <p:par>
                                <p:cTn id="412" presetID="22" presetClass="entr" presetSubtype="4" fill="hold" nodeType="afterEffect">
                                  <p:stCondLst>
                                    <p:cond delay="0"/>
                                  </p:stCondLst>
                                  <p:childTnLst>
                                    <p:set>
                                      <p:cBhvr>
                                        <p:cTn id="413" dur="1" fill="hold">
                                          <p:stCondLst>
                                            <p:cond delay="0"/>
                                          </p:stCondLst>
                                        </p:cTn>
                                        <p:tgtEl>
                                          <p:spTgt spid="431"/>
                                        </p:tgtEl>
                                        <p:attrNameLst>
                                          <p:attrName>style.visibility</p:attrName>
                                        </p:attrNameLst>
                                      </p:cBhvr>
                                      <p:to>
                                        <p:strVal val="visible"/>
                                      </p:to>
                                    </p:set>
                                    <p:animEffect transition="in" filter="wipe(down)">
                                      <p:cBhvr>
                                        <p:cTn id="414" dur="50"/>
                                        <p:tgtEl>
                                          <p:spTgt spid="431"/>
                                        </p:tgtEl>
                                      </p:cBhvr>
                                    </p:animEffect>
                                  </p:childTnLst>
                                </p:cTn>
                              </p:par>
                            </p:childTnLst>
                          </p:cTn>
                        </p:par>
                        <p:par>
                          <p:cTn id="415" fill="hold">
                            <p:stCondLst>
                              <p:cond delay="2350"/>
                            </p:stCondLst>
                            <p:childTnLst>
                              <p:par>
                                <p:cTn id="416" presetID="22" presetClass="entr" presetSubtype="4" fill="hold" nodeType="afterEffect">
                                  <p:stCondLst>
                                    <p:cond delay="0"/>
                                  </p:stCondLst>
                                  <p:childTnLst>
                                    <p:set>
                                      <p:cBhvr>
                                        <p:cTn id="417" dur="1" fill="hold">
                                          <p:stCondLst>
                                            <p:cond delay="0"/>
                                          </p:stCondLst>
                                        </p:cTn>
                                        <p:tgtEl>
                                          <p:spTgt spid="432"/>
                                        </p:tgtEl>
                                        <p:attrNameLst>
                                          <p:attrName>style.visibility</p:attrName>
                                        </p:attrNameLst>
                                      </p:cBhvr>
                                      <p:to>
                                        <p:strVal val="visible"/>
                                      </p:to>
                                    </p:set>
                                    <p:animEffect transition="in" filter="wipe(down)">
                                      <p:cBhvr>
                                        <p:cTn id="418" dur="50"/>
                                        <p:tgtEl>
                                          <p:spTgt spid="432"/>
                                        </p:tgtEl>
                                      </p:cBhvr>
                                    </p:animEffect>
                                  </p:childTnLst>
                                </p:cTn>
                              </p:par>
                            </p:childTnLst>
                          </p:cTn>
                        </p:par>
                        <p:par>
                          <p:cTn id="419" fill="hold">
                            <p:stCondLst>
                              <p:cond delay="2400"/>
                            </p:stCondLst>
                            <p:childTnLst>
                              <p:par>
                                <p:cTn id="420" presetID="22" presetClass="entr" presetSubtype="4" fill="hold" nodeType="afterEffect">
                                  <p:stCondLst>
                                    <p:cond delay="0"/>
                                  </p:stCondLst>
                                  <p:childTnLst>
                                    <p:set>
                                      <p:cBhvr>
                                        <p:cTn id="421" dur="1" fill="hold">
                                          <p:stCondLst>
                                            <p:cond delay="0"/>
                                          </p:stCondLst>
                                        </p:cTn>
                                        <p:tgtEl>
                                          <p:spTgt spid="433"/>
                                        </p:tgtEl>
                                        <p:attrNameLst>
                                          <p:attrName>style.visibility</p:attrName>
                                        </p:attrNameLst>
                                      </p:cBhvr>
                                      <p:to>
                                        <p:strVal val="visible"/>
                                      </p:to>
                                    </p:set>
                                    <p:animEffect transition="in" filter="wipe(down)">
                                      <p:cBhvr>
                                        <p:cTn id="422" dur="50"/>
                                        <p:tgtEl>
                                          <p:spTgt spid="433"/>
                                        </p:tgtEl>
                                      </p:cBhvr>
                                    </p:animEffect>
                                  </p:childTnLst>
                                </p:cTn>
                              </p:par>
                              <p:par>
                                <p:cTn id="423" presetID="22" presetClass="entr" presetSubtype="4" fill="hold" nodeType="withEffect">
                                  <p:stCondLst>
                                    <p:cond delay="0"/>
                                  </p:stCondLst>
                                  <p:childTnLst>
                                    <p:set>
                                      <p:cBhvr>
                                        <p:cTn id="424" dur="1" fill="hold">
                                          <p:stCondLst>
                                            <p:cond delay="0"/>
                                          </p:stCondLst>
                                        </p:cTn>
                                        <p:tgtEl>
                                          <p:spTgt spid="434"/>
                                        </p:tgtEl>
                                        <p:attrNameLst>
                                          <p:attrName>style.visibility</p:attrName>
                                        </p:attrNameLst>
                                      </p:cBhvr>
                                      <p:to>
                                        <p:strVal val="visible"/>
                                      </p:to>
                                    </p:set>
                                    <p:animEffect transition="in" filter="wipe(down)">
                                      <p:cBhvr>
                                        <p:cTn id="425" dur="50"/>
                                        <p:tgtEl>
                                          <p:spTgt spid="434"/>
                                        </p:tgtEl>
                                      </p:cBhvr>
                                    </p:animEffect>
                                  </p:childTnLst>
                                </p:cTn>
                              </p:par>
                              <p:par>
                                <p:cTn id="426" presetID="22" presetClass="entr" presetSubtype="4" fill="hold" nodeType="withEffect">
                                  <p:stCondLst>
                                    <p:cond delay="0"/>
                                  </p:stCondLst>
                                  <p:childTnLst>
                                    <p:set>
                                      <p:cBhvr>
                                        <p:cTn id="427" dur="1" fill="hold">
                                          <p:stCondLst>
                                            <p:cond delay="0"/>
                                          </p:stCondLst>
                                        </p:cTn>
                                        <p:tgtEl>
                                          <p:spTgt spid="435"/>
                                        </p:tgtEl>
                                        <p:attrNameLst>
                                          <p:attrName>style.visibility</p:attrName>
                                        </p:attrNameLst>
                                      </p:cBhvr>
                                      <p:to>
                                        <p:strVal val="visible"/>
                                      </p:to>
                                    </p:set>
                                    <p:animEffect transition="in" filter="wipe(down)">
                                      <p:cBhvr>
                                        <p:cTn id="428" dur="50"/>
                                        <p:tgtEl>
                                          <p:spTgt spid="435"/>
                                        </p:tgtEl>
                                      </p:cBhvr>
                                    </p:animEffect>
                                  </p:childTnLst>
                                </p:cTn>
                              </p:par>
                              <p:par>
                                <p:cTn id="429" presetID="22" presetClass="entr" presetSubtype="4" fill="hold" nodeType="withEffect">
                                  <p:stCondLst>
                                    <p:cond delay="0"/>
                                  </p:stCondLst>
                                  <p:childTnLst>
                                    <p:set>
                                      <p:cBhvr>
                                        <p:cTn id="430" dur="1" fill="hold">
                                          <p:stCondLst>
                                            <p:cond delay="0"/>
                                          </p:stCondLst>
                                        </p:cTn>
                                        <p:tgtEl>
                                          <p:spTgt spid="436"/>
                                        </p:tgtEl>
                                        <p:attrNameLst>
                                          <p:attrName>style.visibility</p:attrName>
                                        </p:attrNameLst>
                                      </p:cBhvr>
                                      <p:to>
                                        <p:strVal val="visible"/>
                                      </p:to>
                                    </p:set>
                                    <p:animEffect transition="in" filter="wipe(down)">
                                      <p:cBhvr>
                                        <p:cTn id="431" dur="50"/>
                                        <p:tgtEl>
                                          <p:spTgt spid="436"/>
                                        </p:tgtEl>
                                      </p:cBhvr>
                                    </p:animEffect>
                                  </p:childTnLst>
                                </p:cTn>
                              </p:par>
                              <p:par>
                                <p:cTn id="432" presetID="22" presetClass="entr" presetSubtype="4" fill="hold" nodeType="withEffect">
                                  <p:stCondLst>
                                    <p:cond delay="0"/>
                                  </p:stCondLst>
                                  <p:childTnLst>
                                    <p:set>
                                      <p:cBhvr>
                                        <p:cTn id="433" dur="1" fill="hold">
                                          <p:stCondLst>
                                            <p:cond delay="0"/>
                                          </p:stCondLst>
                                        </p:cTn>
                                        <p:tgtEl>
                                          <p:spTgt spid="437"/>
                                        </p:tgtEl>
                                        <p:attrNameLst>
                                          <p:attrName>style.visibility</p:attrName>
                                        </p:attrNameLst>
                                      </p:cBhvr>
                                      <p:to>
                                        <p:strVal val="visible"/>
                                      </p:to>
                                    </p:set>
                                    <p:animEffect transition="in" filter="wipe(down)">
                                      <p:cBhvr>
                                        <p:cTn id="434" dur="50"/>
                                        <p:tgtEl>
                                          <p:spTgt spid="437"/>
                                        </p:tgtEl>
                                      </p:cBhvr>
                                    </p:animEffect>
                                  </p:childTnLst>
                                </p:cTn>
                              </p:par>
                              <p:par>
                                <p:cTn id="435" presetID="22" presetClass="entr" presetSubtype="4" fill="hold" nodeType="withEffect">
                                  <p:stCondLst>
                                    <p:cond delay="0"/>
                                  </p:stCondLst>
                                  <p:childTnLst>
                                    <p:set>
                                      <p:cBhvr>
                                        <p:cTn id="436" dur="1" fill="hold">
                                          <p:stCondLst>
                                            <p:cond delay="0"/>
                                          </p:stCondLst>
                                        </p:cTn>
                                        <p:tgtEl>
                                          <p:spTgt spid="438"/>
                                        </p:tgtEl>
                                        <p:attrNameLst>
                                          <p:attrName>style.visibility</p:attrName>
                                        </p:attrNameLst>
                                      </p:cBhvr>
                                      <p:to>
                                        <p:strVal val="visible"/>
                                      </p:to>
                                    </p:set>
                                    <p:animEffect transition="in" filter="wipe(down)">
                                      <p:cBhvr>
                                        <p:cTn id="437" dur="50"/>
                                        <p:tgtEl>
                                          <p:spTgt spid="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 grpId="0" animBg="1"/>
      <p:bldP spid="398" grpId="0" animBg="1"/>
      <p:bldP spid="399" grpId="0" animBg="1"/>
      <p:bldP spid="400" grpId="0" animBg="1"/>
      <p:bldP spid="401" grpId="0" animBg="1"/>
      <p:bldP spid="402" grpId="0" animBg="1"/>
      <p:bldP spid="403" grpId="0" animBg="1"/>
      <p:bldP spid="404" grpId="0" animBg="1"/>
      <p:bldP spid="405" grpId="0" animBg="1"/>
      <p:bldP spid="406" grpId="0" animBg="1"/>
      <p:bldP spid="407" grpId="0" animBg="1"/>
      <p:bldP spid="408" grpId="0" animBg="1"/>
      <p:bldP spid="409" grpId="0" animBg="1"/>
      <p:bldP spid="410" grpId="0" animBg="1"/>
      <p:bldP spid="411" grpId="0" animBg="1"/>
      <p:bldP spid="412" grpId="0" animBg="1"/>
      <p:bldP spid="413" grpId="0" animBg="1"/>
      <p:bldP spid="414" grpId="0" animBg="1"/>
      <p:bldP spid="415" grpId="0" animBg="1"/>
      <p:bldP spid="417" grpId="0" animBg="1"/>
      <p:bldP spid="418" grpId="0" animBg="1"/>
      <p:bldP spid="419" grpId="0" animBg="1"/>
      <p:bldP spid="420" grpId="0" animBg="1"/>
      <p:bldP spid="421" grpId="0" animBg="1"/>
      <p:bldP spid="422" grpId="0" animBg="1"/>
      <p:bldP spid="423" grpId="0" animBg="1"/>
      <p:bldP spid="424" grpId="0" animBg="1"/>
      <p:bldP spid="425" grpId="0" animBg="1"/>
      <p:bldP spid="426" grpId="0" animBg="1"/>
      <p:bldP spid="427" grpId="0" animBg="1"/>
      <p:bldP spid="428" grpId="0" animBg="1"/>
      <p:bldP spid="4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2" name="Straight Connector 194">
            <a:extLst>
              <a:ext uri="{FF2B5EF4-FFF2-40B4-BE49-F238E27FC236}">
                <a16:creationId xmlns:a16="http://schemas.microsoft.com/office/drawing/2014/main" id="{AC5051D2-A721-44D3-B9EA-E1207FF2FB71}"/>
              </a:ext>
            </a:extLst>
          </p:cNvPr>
          <p:cNvCxnSpPr>
            <a:stCxn id="405" idx="5"/>
            <a:endCxn id="404" idx="1"/>
          </p:cNvCxnSpPr>
          <p:nvPr/>
        </p:nvCxnSpPr>
        <p:spPr>
          <a:xfrm flipH="1">
            <a:off x="8271968" y="4835651"/>
            <a:ext cx="1013040" cy="299124"/>
          </a:xfrm>
          <a:prstGeom prst="straightConnector1">
            <a:avLst/>
          </a:prstGeom>
          <a:noFill/>
          <a:ln w="12701" cap="flat">
            <a:solidFill>
              <a:srgbClr val="EAEAEA"/>
            </a:solidFill>
            <a:prstDash val="solid"/>
          </a:ln>
        </p:spPr>
      </p:cxnSp>
      <p:cxnSp>
        <p:nvCxnSpPr>
          <p:cNvPr id="333" name="Straight Connector 195">
            <a:extLst>
              <a:ext uri="{FF2B5EF4-FFF2-40B4-BE49-F238E27FC236}">
                <a16:creationId xmlns:a16="http://schemas.microsoft.com/office/drawing/2014/main" id="{B3C81F3B-F929-4662-ABA0-058EA1769E19}"/>
              </a:ext>
            </a:extLst>
          </p:cNvPr>
          <p:cNvCxnSpPr>
            <a:cxnSpLocks/>
            <a:stCxn id="403" idx="2"/>
          </p:cNvCxnSpPr>
          <p:nvPr/>
        </p:nvCxnSpPr>
        <p:spPr>
          <a:xfrm>
            <a:off x="3724515" y="2209401"/>
            <a:ext cx="708919" cy="793653"/>
          </a:xfrm>
          <a:prstGeom prst="straightConnector1">
            <a:avLst/>
          </a:prstGeom>
          <a:noFill/>
          <a:ln w="12701" cap="flat">
            <a:solidFill>
              <a:srgbClr val="EAEAEA"/>
            </a:solidFill>
            <a:prstDash val="solid"/>
          </a:ln>
        </p:spPr>
      </p:cxnSp>
      <p:cxnSp>
        <p:nvCxnSpPr>
          <p:cNvPr id="334" name="Straight Connector 196">
            <a:extLst>
              <a:ext uri="{FF2B5EF4-FFF2-40B4-BE49-F238E27FC236}">
                <a16:creationId xmlns:a16="http://schemas.microsoft.com/office/drawing/2014/main" id="{182C2CED-56A4-40F8-A0A0-88D18E48C86E}"/>
              </a:ext>
            </a:extLst>
          </p:cNvPr>
          <p:cNvCxnSpPr>
            <a:stCxn id="403" idx="1"/>
            <a:endCxn id="402" idx="3"/>
          </p:cNvCxnSpPr>
          <p:nvPr/>
        </p:nvCxnSpPr>
        <p:spPr>
          <a:xfrm>
            <a:off x="3769995" y="2163921"/>
            <a:ext cx="425583" cy="223332"/>
          </a:xfrm>
          <a:prstGeom prst="straightConnector1">
            <a:avLst/>
          </a:prstGeom>
          <a:noFill/>
          <a:ln w="12701" cap="flat">
            <a:solidFill>
              <a:srgbClr val="EAEAEA"/>
            </a:solidFill>
            <a:prstDash val="solid"/>
          </a:ln>
        </p:spPr>
      </p:cxnSp>
      <p:cxnSp>
        <p:nvCxnSpPr>
          <p:cNvPr id="335" name="Straight Connector 199">
            <a:extLst>
              <a:ext uri="{FF2B5EF4-FFF2-40B4-BE49-F238E27FC236}">
                <a16:creationId xmlns:a16="http://schemas.microsoft.com/office/drawing/2014/main" id="{B983113E-7E7F-40AA-9180-3FEA2D88967D}"/>
              </a:ext>
            </a:extLst>
          </p:cNvPr>
          <p:cNvCxnSpPr>
            <a:stCxn id="406" idx="2"/>
          </p:cNvCxnSpPr>
          <p:nvPr/>
        </p:nvCxnSpPr>
        <p:spPr>
          <a:xfrm>
            <a:off x="8711839" y="2384047"/>
            <a:ext cx="87508" cy="627698"/>
          </a:xfrm>
          <a:prstGeom prst="straightConnector1">
            <a:avLst/>
          </a:prstGeom>
          <a:noFill/>
          <a:ln w="12701" cap="flat">
            <a:solidFill>
              <a:srgbClr val="EAEAEA"/>
            </a:solidFill>
            <a:prstDash val="solid"/>
          </a:ln>
        </p:spPr>
      </p:cxnSp>
      <p:cxnSp>
        <p:nvCxnSpPr>
          <p:cNvPr id="336" name="Straight Connector 200">
            <a:extLst>
              <a:ext uri="{FF2B5EF4-FFF2-40B4-BE49-F238E27FC236}">
                <a16:creationId xmlns:a16="http://schemas.microsoft.com/office/drawing/2014/main" id="{349CFDA1-345B-4EFD-8615-04E2809C8751}"/>
              </a:ext>
            </a:extLst>
          </p:cNvPr>
          <p:cNvCxnSpPr>
            <a:stCxn id="407" idx="0"/>
            <a:endCxn id="406" idx="5"/>
          </p:cNvCxnSpPr>
          <p:nvPr/>
        </p:nvCxnSpPr>
        <p:spPr>
          <a:xfrm flipV="1">
            <a:off x="8410916" y="2380503"/>
            <a:ext cx="244973" cy="817523"/>
          </a:xfrm>
          <a:prstGeom prst="straightConnector1">
            <a:avLst/>
          </a:prstGeom>
          <a:noFill/>
          <a:ln w="12701" cap="flat">
            <a:solidFill>
              <a:srgbClr val="EAEAEA"/>
            </a:solidFill>
            <a:prstDash val="solid"/>
          </a:ln>
        </p:spPr>
      </p:cxnSp>
      <p:cxnSp>
        <p:nvCxnSpPr>
          <p:cNvPr id="337" name="Straight Connector 204">
            <a:extLst>
              <a:ext uri="{FF2B5EF4-FFF2-40B4-BE49-F238E27FC236}">
                <a16:creationId xmlns:a16="http://schemas.microsoft.com/office/drawing/2014/main" id="{A832CA42-2207-4CC9-8D00-A61388474902}"/>
              </a:ext>
            </a:extLst>
          </p:cNvPr>
          <p:cNvCxnSpPr>
            <a:cxnSpLocks/>
            <a:endCxn id="398" idx="1"/>
          </p:cNvCxnSpPr>
          <p:nvPr/>
        </p:nvCxnSpPr>
        <p:spPr>
          <a:xfrm flipH="1">
            <a:off x="3361499" y="4052915"/>
            <a:ext cx="618652" cy="297555"/>
          </a:xfrm>
          <a:prstGeom prst="straightConnector1">
            <a:avLst/>
          </a:prstGeom>
          <a:noFill/>
          <a:ln w="12701" cap="flat">
            <a:solidFill>
              <a:srgbClr val="EAEAEA"/>
            </a:solidFill>
            <a:prstDash val="solid"/>
          </a:ln>
        </p:spPr>
      </p:cxnSp>
      <p:cxnSp>
        <p:nvCxnSpPr>
          <p:cNvPr id="338" name="Straight Connector 205">
            <a:extLst>
              <a:ext uri="{FF2B5EF4-FFF2-40B4-BE49-F238E27FC236}">
                <a16:creationId xmlns:a16="http://schemas.microsoft.com/office/drawing/2014/main" id="{52CED24B-137F-4B20-9FD8-AE9C7BB2F5EB}"/>
              </a:ext>
            </a:extLst>
          </p:cNvPr>
          <p:cNvCxnSpPr>
            <a:stCxn id="399" idx="5"/>
            <a:endCxn id="398" idx="7"/>
          </p:cNvCxnSpPr>
          <p:nvPr/>
        </p:nvCxnSpPr>
        <p:spPr>
          <a:xfrm flipH="1">
            <a:off x="3340046" y="3783068"/>
            <a:ext cx="370652" cy="515608"/>
          </a:xfrm>
          <a:prstGeom prst="straightConnector1">
            <a:avLst/>
          </a:prstGeom>
          <a:noFill/>
          <a:ln w="12701" cap="flat">
            <a:solidFill>
              <a:srgbClr val="EAEAEA"/>
            </a:solidFill>
            <a:prstDash val="solid"/>
          </a:ln>
        </p:spPr>
      </p:cxnSp>
      <p:cxnSp>
        <p:nvCxnSpPr>
          <p:cNvPr id="339" name="Straight Connector 208">
            <a:extLst>
              <a:ext uri="{FF2B5EF4-FFF2-40B4-BE49-F238E27FC236}">
                <a16:creationId xmlns:a16="http://schemas.microsoft.com/office/drawing/2014/main" id="{5BD66167-68E2-4B92-BF37-153C5B399D49}"/>
              </a:ext>
            </a:extLst>
          </p:cNvPr>
          <p:cNvCxnSpPr>
            <a:endCxn id="400" idx="1"/>
          </p:cNvCxnSpPr>
          <p:nvPr/>
        </p:nvCxnSpPr>
        <p:spPr>
          <a:xfrm flipH="1">
            <a:off x="4450372" y="3452595"/>
            <a:ext cx="369147" cy="159824"/>
          </a:xfrm>
          <a:prstGeom prst="straightConnector1">
            <a:avLst/>
          </a:prstGeom>
          <a:noFill/>
          <a:ln w="12701" cap="flat">
            <a:solidFill>
              <a:srgbClr val="EAEAEA"/>
            </a:solidFill>
            <a:prstDash val="solid"/>
          </a:ln>
        </p:spPr>
      </p:cxnSp>
      <p:cxnSp>
        <p:nvCxnSpPr>
          <p:cNvPr id="340" name="Straight Connector 209">
            <a:extLst>
              <a:ext uri="{FF2B5EF4-FFF2-40B4-BE49-F238E27FC236}">
                <a16:creationId xmlns:a16="http://schemas.microsoft.com/office/drawing/2014/main" id="{0B6AAB4A-DFD1-4FB8-877C-EE7425685032}"/>
              </a:ext>
            </a:extLst>
          </p:cNvPr>
          <p:cNvCxnSpPr>
            <a:stCxn id="401" idx="2"/>
            <a:endCxn id="400" idx="0"/>
          </p:cNvCxnSpPr>
          <p:nvPr/>
        </p:nvCxnSpPr>
        <p:spPr>
          <a:xfrm flipH="1">
            <a:off x="4377125" y="3094013"/>
            <a:ext cx="45474" cy="445158"/>
          </a:xfrm>
          <a:prstGeom prst="straightConnector1">
            <a:avLst/>
          </a:prstGeom>
          <a:noFill/>
          <a:ln w="12701" cap="flat">
            <a:solidFill>
              <a:srgbClr val="EAEAEA"/>
            </a:solidFill>
            <a:prstDash val="solid"/>
          </a:ln>
        </p:spPr>
      </p:cxnSp>
      <p:cxnSp>
        <p:nvCxnSpPr>
          <p:cNvPr id="341" name="Straight Connector 210">
            <a:extLst>
              <a:ext uri="{FF2B5EF4-FFF2-40B4-BE49-F238E27FC236}">
                <a16:creationId xmlns:a16="http://schemas.microsoft.com/office/drawing/2014/main" id="{5D982E5D-CBC2-4CDF-9219-A076409371D0}"/>
              </a:ext>
            </a:extLst>
          </p:cNvPr>
          <p:cNvCxnSpPr>
            <a:cxnSpLocks/>
            <a:stCxn id="401" idx="5"/>
          </p:cNvCxnSpPr>
          <p:nvPr/>
        </p:nvCxnSpPr>
        <p:spPr>
          <a:xfrm flipH="1">
            <a:off x="2144592" y="3080692"/>
            <a:ext cx="2245848" cy="683138"/>
          </a:xfrm>
          <a:prstGeom prst="straightConnector1">
            <a:avLst/>
          </a:prstGeom>
          <a:noFill/>
          <a:ln w="12701" cap="flat">
            <a:solidFill>
              <a:srgbClr val="EAEAEA"/>
            </a:solidFill>
            <a:prstDash val="solid"/>
          </a:ln>
        </p:spPr>
      </p:cxnSp>
      <p:cxnSp>
        <p:nvCxnSpPr>
          <p:cNvPr id="342" name="Straight Connector 213">
            <a:extLst>
              <a:ext uri="{FF2B5EF4-FFF2-40B4-BE49-F238E27FC236}">
                <a16:creationId xmlns:a16="http://schemas.microsoft.com/office/drawing/2014/main" id="{59A3E240-77B0-4650-BA4A-A381E0BE595E}"/>
              </a:ext>
            </a:extLst>
          </p:cNvPr>
          <p:cNvCxnSpPr>
            <a:cxnSpLocks/>
            <a:endCxn id="402" idx="1"/>
          </p:cNvCxnSpPr>
          <p:nvPr/>
        </p:nvCxnSpPr>
        <p:spPr>
          <a:xfrm flipH="1">
            <a:off x="4342073" y="2230981"/>
            <a:ext cx="668599" cy="156273"/>
          </a:xfrm>
          <a:prstGeom prst="straightConnector1">
            <a:avLst/>
          </a:prstGeom>
          <a:noFill/>
          <a:ln w="12701" cap="flat">
            <a:solidFill>
              <a:srgbClr val="EAEAEA"/>
            </a:solidFill>
            <a:prstDash val="solid"/>
          </a:ln>
        </p:spPr>
      </p:cxnSp>
      <p:cxnSp>
        <p:nvCxnSpPr>
          <p:cNvPr id="343" name="Straight Connector 214">
            <a:extLst>
              <a:ext uri="{FF2B5EF4-FFF2-40B4-BE49-F238E27FC236}">
                <a16:creationId xmlns:a16="http://schemas.microsoft.com/office/drawing/2014/main" id="{D5025A41-8BEE-496C-8824-A7398A3E418F}"/>
              </a:ext>
            </a:extLst>
          </p:cNvPr>
          <p:cNvCxnSpPr>
            <a:cxnSpLocks/>
            <a:stCxn id="399" idx="4"/>
          </p:cNvCxnSpPr>
          <p:nvPr/>
        </p:nvCxnSpPr>
        <p:spPr>
          <a:xfrm flipH="1" flipV="1">
            <a:off x="3286733" y="3408424"/>
            <a:ext cx="423965" cy="310327"/>
          </a:xfrm>
          <a:prstGeom prst="straightConnector1">
            <a:avLst/>
          </a:prstGeom>
          <a:noFill/>
          <a:ln w="12701" cap="flat">
            <a:solidFill>
              <a:srgbClr val="EAEAEA"/>
            </a:solidFill>
            <a:prstDash val="solid"/>
          </a:ln>
        </p:spPr>
      </p:cxnSp>
      <p:cxnSp>
        <p:nvCxnSpPr>
          <p:cNvPr id="344" name="Straight Connector 216">
            <a:extLst>
              <a:ext uri="{FF2B5EF4-FFF2-40B4-BE49-F238E27FC236}">
                <a16:creationId xmlns:a16="http://schemas.microsoft.com/office/drawing/2014/main" id="{75E4E595-E3D7-4698-A2C9-CC9848B3D784}"/>
              </a:ext>
            </a:extLst>
          </p:cNvPr>
          <p:cNvCxnSpPr>
            <a:cxnSpLocks/>
          </p:cNvCxnSpPr>
          <p:nvPr/>
        </p:nvCxnSpPr>
        <p:spPr>
          <a:xfrm flipV="1">
            <a:off x="7982826" y="2706418"/>
            <a:ext cx="208018" cy="922898"/>
          </a:xfrm>
          <a:prstGeom prst="straightConnector1">
            <a:avLst/>
          </a:prstGeom>
          <a:noFill/>
          <a:ln w="12701" cap="flat">
            <a:solidFill>
              <a:srgbClr val="EAEAEA"/>
            </a:solidFill>
            <a:prstDash val="solid"/>
          </a:ln>
        </p:spPr>
      </p:cxnSp>
      <p:cxnSp>
        <p:nvCxnSpPr>
          <p:cNvPr id="345" name="Straight Connector 217">
            <a:extLst>
              <a:ext uri="{FF2B5EF4-FFF2-40B4-BE49-F238E27FC236}">
                <a16:creationId xmlns:a16="http://schemas.microsoft.com/office/drawing/2014/main" id="{3FD3D807-3FD4-472D-8B60-0452B56EDE43}"/>
              </a:ext>
            </a:extLst>
          </p:cNvPr>
          <p:cNvCxnSpPr>
            <a:cxnSpLocks/>
            <a:endCxn id="169" idx="2"/>
          </p:cNvCxnSpPr>
          <p:nvPr/>
        </p:nvCxnSpPr>
        <p:spPr>
          <a:xfrm flipH="1">
            <a:off x="7713673" y="4594821"/>
            <a:ext cx="597130" cy="479035"/>
          </a:xfrm>
          <a:prstGeom prst="straightConnector1">
            <a:avLst/>
          </a:prstGeom>
          <a:noFill/>
          <a:ln w="12701" cap="flat">
            <a:solidFill>
              <a:srgbClr val="EAEAEA"/>
            </a:solidFill>
            <a:prstDash val="solid"/>
          </a:ln>
        </p:spPr>
      </p:cxnSp>
      <p:cxnSp>
        <p:nvCxnSpPr>
          <p:cNvPr id="346" name="Straight Connector 219">
            <a:extLst>
              <a:ext uri="{FF2B5EF4-FFF2-40B4-BE49-F238E27FC236}">
                <a16:creationId xmlns:a16="http://schemas.microsoft.com/office/drawing/2014/main" id="{10DE700C-3E6E-45BD-A0AD-33516D7A99F2}"/>
              </a:ext>
            </a:extLst>
          </p:cNvPr>
          <p:cNvCxnSpPr>
            <a:endCxn id="404" idx="0"/>
          </p:cNvCxnSpPr>
          <p:nvPr/>
        </p:nvCxnSpPr>
        <p:spPr>
          <a:xfrm flipH="1">
            <a:off x="8198720" y="4594821"/>
            <a:ext cx="112082" cy="466706"/>
          </a:xfrm>
          <a:prstGeom prst="straightConnector1">
            <a:avLst/>
          </a:prstGeom>
          <a:noFill/>
          <a:ln w="12701" cap="flat">
            <a:solidFill>
              <a:srgbClr val="EAEAEA"/>
            </a:solidFill>
            <a:prstDash val="solid"/>
          </a:ln>
        </p:spPr>
      </p:cxnSp>
      <p:cxnSp>
        <p:nvCxnSpPr>
          <p:cNvPr id="347" name="Straight Connector 221">
            <a:extLst>
              <a:ext uri="{FF2B5EF4-FFF2-40B4-BE49-F238E27FC236}">
                <a16:creationId xmlns:a16="http://schemas.microsoft.com/office/drawing/2014/main" id="{75A2EDE4-93BA-4363-ADDD-8E2B0C028AD0}"/>
              </a:ext>
            </a:extLst>
          </p:cNvPr>
          <p:cNvCxnSpPr>
            <a:endCxn id="419" idx="3"/>
          </p:cNvCxnSpPr>
          <p:nvPr/>
        </p:nvCxnSpPr>
        <p:spPr>
          <a:xfrm flipV="1">
            <a:off x="9042126" y="3763693"/>
            <a:ext cx="410532" cy="200950"/>
          </a:xfrm>
          <a:prstGeom prst="straightConnector1">
            <a:avLst/>
          </a:prstGeom>
          <a:noFill/>
          <a:ln w="12701" cap="flat">
            <a:solidFill>
              <a:srgbClr val="EAEAEA"/>
            </a:solidFill>
            <a:prstDash val="solid"/>
          </a:ln>
        </p:spPr>
      </p:cxnSp>
      <p:cxnSp>
        <p:nvCxnSpPr>
          <p:cNvPr id="348" name="Straight Connector 222">
            <a:extLst>
              <a:ext uri="{FF2B5EF4-FFF2-40B4-BE49-F238E27FC236}">
                <a16:creationId xmlns:a16="http://schemas.microsoft.com/office/drawing/2014/main" id="{E90DFC13-AEDD-4580-9884-8191A768400B}"/>
              </a:ext>
            </a:extLst>
          </p:cNvPr>
          <p:cNvCxnSpPr>
            <a:cxnSpLocks/>
            <a:stCxn id="407" idx="4"/>
          </p:cNvCxnSpPr>
          <p:nvPr/>
        </p:nvCxnSpPr>
        <p:spPr>
          <a:xfrm flipH="1" flipV="1">
            <a:off x="8252013" y="2679657"/>
            <a:ext cx="126745" cy="531690"/>
          </a:xfrm>
          <a:prstGeom prst="straightConnector1">
            <a:avLst/>
          </a:prstGeom>
          <a:noFill/>
          <a:ln w="12701" cap="flat">
            <a:solidFill>
              <a:srgbClr val="EAEAEA"/>
            </a:solidFill>
            <a:prstDash val="solid"/>
          </a:ln>
        </p:spPr>
      </p:cxnSp>
      <p:cxnSp>
        <p:nvCxnSpPr>
          <p:cNvPr id="349" name="Straight Connector 253">
            <a:extLst>
              <a:ext uri="{FF2B5EF4-FFF2-40B4-BE49-F238E27FC236}">
                <a16:creationId xmlns:a16="http://schemas.microsoft.com/office/drawing/2014/main" id="{276E01CA-4C53-4B53-BDAE-D01F5A973348}"/>
              </a:ext>
            </a:extLst>
          </p:cNvPr>
          <p:cNvCxnSpPr>
            <a:cxnSpLocks/>
          </p:cNvCxnSpPr>
          <p:nvPr/>
        </p:nvCxnSpPr>
        <p:spPr>
          <a:xfrm flipH="1">
            <a:off x="6015793" y="4804246"/>
            <a:ext cx="895384" cy="2053754"/>
          </a:xfrm>
          <a:prstGeom prst="straightConnector1">
            <a:avLst/>
          </a:prstGeom>
          <a:noFill/>
          <a:ln w="12701" cap="flat">
            <a:solidFill>
              <a:srgbClr val="EAEAEA"/>
            </a:solidFill>
            <a:prstDash val="solid"/>
          </a:ln>
        </p:spPr>
      </p:cxnSp>
      <p:cxnSp>
        <p:nvCxnSpPr>
          <p:cNvPr id="350" name="Straight Connector 254">
            <a:extLst>
              <a:ext uri="{FF2B5EF4-FFF2-40B4-BE49-F238E27FC236}">
                <a16:creationId xmlns:a16="http://schemas.microsoft.com/office/drawing/2014/main" id="{1E07CD16-0843-474D-A7D6-C788FFA87A3B}"/>
              </a:ext>
            </a:extLst>
          </p:cNvPr>
          <p:cNvCxnSpPr>
            <a:cxnSpLocks/>
            <a:stCxn id="409" idx="2"/>
          </p:cNvCxnSpPr>
          <p:nvPr/>
        </p:nvCxnSpPr>
        <p:spPr>
          <a:xfrm flipH="1">
            <a:off x="6568336" y="4432581"/>
            <a:ext cx="130581" cy="2425419"/>
          </a:xfrm>
          <a:prstGeom prst="straightConnector1">
            <a:avLst/>
          </a:prstGeom>
          <a:noFill/>
          <a:ln w="12701" cap="flat">
            <a:solidFill>
              <a:srgbClr val="EAEAEA"/>
            </a:solidFill>
            <a:prstDash val="solid"/>
          </a:ln>
        </p:spPr>
      </p:cxnSp>
      <p:cxnSp>
        <p:nvCxnSpPr>
          <p:cNvPr id="351" name="Straight Connector 272">
            <a:extLst>
              <a:ext uri="{FF2B5EF4-FFF2-40B4-BE49-F238E27FC236}">
                <a16:creationId xmlns:a16="http://schemas.microsoft.com/office/drawing/2014/main" id="{B55ABFB7-9A78-47F8-866B-9794AED0AEF5}"/>
              </a:ext>
            </a:extLst>
          </p:cNvPr>
          <p:cNvCxnSpPr>
            <a:stCxn id="409" idx="5"/>
          </p:cNvCxnSpPr>
          <p:nvPr/>
        </p:nvCxnSpPr>
        <p:spPr>
          <a:xfrm flipH="1">
            <a:off x="6431494" y="4411289"/>
            <a:ext cx="216017" cy="82600"/>
          </a:xfrm>
          <a:prstGeom prst="straightConnector1">
            <a:avLst/>
          </a:prstGeom>
          <a:noFill/>
          <a:ln w="12701" cap="flat">
            <a:solidFill>
              <a:srgbClr val="EAEAEA"/>
            </a:solidFill>
            <a:prstDash val="solid"/>
          </a:ln>
        </p:spPr>
      </p:cxnSp>
      <p:cxnSp>
        <p:nvCxnSpPr>
          <p:cNvPr id="352" name="Straight Connector 276">
            <a:extLst>
              <a:ext uri="{FF2B5EF4-FFF2-40B4-BE49-F238E27FC236}">
                <a16:creationId xmlns:a16="http://schemas.microsoft.com/office/drawing/2014/main" id="{0F332006-F0DB-4D59-8997-E0BA3E7D805F}"/>
              </a:ext>
            </a:extLst>
          </p:cNvPr>
          <p:cNvCxnSpPr>
            <a:stCxn id="411" idx="5"/>
          </p:cNvCxnSpPr>
          <p:nvPr/>
        </p:nvCxnSpPr>
        <p:spPr>
          <a:xfrm flipH="1">
            <a:off x="5854780" y="2711819"/>
            <a:ext cx="579873" cy="1025472"/>
          </a:xfrm>
          <a:prstGeom prst="straightConnector1">
            <a:avLst/>
          </a:prstGeom>
          <a:noFill/>
          <a:ln w="12701" cap="flat">
            <a:solidFill>
              <a:srgbClr val="EAEAEA"/>
            </a:solidFill>
            <a:prstDash val="solid"/>
          </a:ln>
        </p:spPr>
      </p:cxnSp>
      <p:cxnSp>
        <p:nvCxnSpPr>
          <p:cNvPr id="353" name="Straight Connector 277">
            <a:extLst>
              <a:ext uri="{FF2B5EF4-FFF2-40B4-BE49-F238E27FC236}">
                <a16:creationId xmlns:a16="http://schemas.microsoft.com/office/drawing/2014/main" id="{0B4FA952-D3BE-4761-A959-F5E64D00619F}"/>
              </a:ext>
            </a:extLst>
          </p:cNvPr>
          <p:cNvCxnSpPr>
            <a:stCxn id="411" idx="6"/>
            <a:endCxn id="410" idx="3"/>
          </p:cNvCxnSpPr>
          <p:nvPr/>
        </p:nvCxnSpPr>
        <p:spPr>
          <a:xfrm>
            <a:off x="6497017" y="2727551"/>
            <a:ext cx="447740" cy="184290"/>
          </a:xfrm>
          <a:prstGeom prst="straightConnector1">
            <a:avLst/>
          </a:prstGeom>
          <a:noFill/>
          <a:ln w="12701" cap="flat">
            <a:solidFill>
              <a:srgbClr val="EAEAEA"/>
            </a:solidFill>
            <a:prstDash val="solid"/>
          </a:ln>
        </p:spPr>
      </p:cxnSp>
      <p:cxnSp>
        <p:nvCxnSpPr>
          <p:cNvPr id="354" name="Straight Connector 280">
            <a:extLst>
              <a:ext uri="{FF2B5EF4-FFF2-40B4-BE49-F238E27FC236}">
                <a16:creationId xmlns:a16="http://schemas.microsoft.com/office/drawing/2014/main" id="{B119D58E-8B1E-4784-A9CD-B82295562E27}"/>
              </a:ext>
            </a:extLst>
          </p:cNvPr>
          <p:cNvCxnSpPr>
            <a:endCxn id="410" idx="0"/>
          </p:cNvCxnSpPr>
          <p:nvPr/>
        </p:nvCxnSpPr>
        <p:spPr>
          <a:xfrm>
            <a:off x="6938402" y="2541036"/>
            <a:ext cx="79603" cy="297558"/>
          </a:xfrm>
          <a:prstGeom prst="straightConnector1">
            <a:avLst/>
          </a:prstGeom>
          <a:noFill/>
          <a:ln w="12701" cap="flat">
            <a:solidFill>
              <a:srgbClr val="EAEAEA"/>
            </a:solidFill>
            <a:prstDash val="solid"/>
          </a:ln>
        </p:spPr>
      </p:cxnSp>
      <p:cxnSp>
        <p:nvCxnSpPr>
          <p:cNvPr id="355" name="Straight Connector 385">
            <a:extLst>
              <a:ext uri="{FF2B5EF4-FFF2-40B4-BE49-F238E27FC236}">
                <a16:creationId xmlns:a16="http://schemas.microsoft.com/office/drawing/2014/main" id="{237E48EF-B314-4F5F-A024-9AAC053082C3}"/>
              </a:ext>
            </a:extLst>
          </p:cNvPr>
          <p:cNvCxnSpPr>
            <a:stCxn id="413" idx="3"/>
            <a:endCxn id="412" idx="1"/>
          </p:cNvCxnSpPr>
          <p:nvPr/>
        </p:nvCxnSpPr>
        <p:spPr>
          <a:xfrm flipH="1">
            <a:off x="5648956" y="4272543"/>
            <a:ext cx="274472" cy="204364"/>
          </a:xfrm>
          <a:prstGeom prst="straightConnector1">
            <a:avLst/>
          </a:prstGeom>
          <a:noFill/>
          <a:ln w="12701" cap="flat">
            <a:solidFill>
              <a:srgbClr val="EAEAEA"/>
            </a:solidFill>
            <a:prstDash val="solid"/>
          </a:ln>
        </p:spPr>
      </p:cxnSp>
      <p:cxnSp>
        <p:nvCxnSpPr>
          <p:cNvPr id="356" name="Straight Connector 386">
            <a:extLst>
              <a:ext uri="{FF2B5EF4-FFF2-40B4-BE49-F238E27FC236}">
                <a16:creationId xmlns:a16="http://schemas.microsoft.com/office/drawing/2014/main" id="{D486849D-AC0A-4145-AC09-B57779EF64F8}"/>
              </a:ext>
            </a:extLst>
          </p:cNvPr>
          <p:cNvCxnSpPr>
            <a:cxnSpLocks/>
            <a:stCxn id="412" idx="3"/>
          </p:cNvCxnSpPr>
          <p:nvPr/>
        </p:nvCxnSpPr>
        <p:spPr>
          <a:xfrm flipH="1">
            <a:off x="2534856" y="4476907"/>
            <a:ext cx="2967604" cy="848633"/>
          </a:xfrm>
          <a:prstGeom prst="straightConnector1">
            <a:avLst/>
          </a:prstGeom>
          <a:noFill/>
          <a:ln w="12701" cap="flat">
            <a:solidFill>
              <a:srgbClr val="EAEAEA"/>
            </a:solidFill>
            <a:prstDash val="solid"/>
          </a:ln>
        </p:spPr>
      </p:cxnSp>
      <p:cxnSp>
        <p:nvCxnSpPr>
          <p:cNvPr id="357" name="Straight Connector 388">
            <a:extLst>
              <a:ext uri="{FF2B5EF4-FFF2-40B4-BE49-F238E27FC236}">
                <a16:creationId xmlns:a16="http://schemas.microsoft.com/office/drawing/2014/main" id="{BC39362B-A212-4487-8EAA-7C77F0EE84F7}"/>
              </a:ext>
            </a:extLst>
          </p:cNvPr>
          <p:cNvCxnSpPr>
            <a:endCxn id="412" idx="0"/>
          </p:cNvCxnSpPr>
          <p:nvPr/>
        </p:nvCxnSpPr>
        <p:spPr>
          <a:xfrm flipH="1">
            <a:off x="5575708" y="3920801"/>
            <a:ext cx="95562" cy="482858"/>
          </a:xfrm>
          <a:prstGeom prst="straightConnector1">
            <a:avLst/>
          </a:prstGeom>
          <a:noFill/>
          <a:ln w="12701" cap="flat">
            <a:solidFill>
              <a:srgbClr val="EAEAEA"/>
            </a:solidFill>
            <a:prstDash val="solid"/>
          </a:ln>
        </p:spPr>
      </p:cxnSp>
      <p:cxnSp>
        <p:nvCxnSpPr>
          <p:cNvPr id="358" name="Straight Connector 390">
            <a:extLst>
              <a:ext uri="{FF2B5EF4-FFF2-40B4-BE49-F238E27FC236}">
                <a16:creationId xmlns:a16="http://schemas.microsoft.com/office/drawing/2014/main" id="{400092E8-B9DF-411A-9C48-30B506229190}"/>
              </a:ext>
            </a:extLst>
          </p:cNvPr>
          <p:cNvCxnSpPr>
            <a:cxnSpLocks/>
            <a:stCxn id="413" idx="2"/>
          </p:cNvCxnSpPr>
          <p:nvPr/>
        </p:nvCxnSpPr>
        <p:spPr>
          <a:xfrm flipH="1">
            <a:off x="5075227" y="4313889"/>
            <a:ext cx="889548" cy="2544111"/>
          </a:xfrm>
          <a:prstGeom prst="straightConnector1">
            <a:avLst/>
          </a:prstGeom>
          <a:noFill/>
          <a:ln w="12701" cap="flat">
            <a:solidFill>
              <a:srgbClr val="EAEAEA"/>
            </a:solidFill>
            <a:prstDash val="solid"/>
          </a:ln>
        </p:spPr>
      </p:cxnSp>
      <p:cxnSp>
        <p:nvCxnSpPr>
          <p:cNvPr id="359" name="Straight Connector 391">
            <a:extLst>
              <a:ext uri="{FF2B5EF4-FFF2-40B4-BE49-F238E27FC236}">
                <a16:creationId xmlns:a16="http://schemas.microsoft.com/office/drawing/2014/main" id="{8C5CF5DA-AAE4-4388-BCE7-1932CE9EF2CC}"/>
              </a:ext>
            </a:extLst>
          </p:cNvPr>
          <p:cNvCxnSpPr>
            <a:cxnSpLocks/>
          </p:cNvCxnSpPr>
          <p:nvPr/>
        </p:nvCxnSpPr>
        <p:spPr>
          <a:xfrm>
            <a:off x="5411384" y="0"/>
            <a:ext cx="586929" cy="2764010"/>
          </a:xfrm>
          <a:prstGeom prst="straightConnector1">
            <a:avLst/>
          </a:prstGeom>
          <a:noFill/>
          <a:ln w="12701" cap="flat">
            <a:solidFill>
              <a:srgbClr val="EAEAEA"/>
            </a:solidFill>
            <a:prstDash val="solid"/>
          </a:ln>
        </p:spPr>
      </p:cxnSp>
      <p:cxnSp>
        <p:nvCxnSpPr>
          <p:cNvPr id="360" name="Straight Connector 393">
            <a:extLst>
              <a:ext uri="{FF2B5EF4-FFF2-40B4-BE49-F238E27FC236}">
                <a16:creationId xmlns:a16="http://schemas.microsoft.com/office/drawing/2014/main" id="{620E358D-1FB1-40E9-A8C5-2F8422006B1E}"/>
              </a:ext>
            </a:extLst>
          </p:cNvPr>
          <p:cNvCxnSpPr>
            <a:endCxn id="414" idx="3"/>
          </p:cNvCxnSpPr>
          <p:nvPr/>
        </p:nvCxnSpPr>
        <p:spPr>
          <a:xfrm flipV="1">
            <a:off x="5060610" y="2021725"/>
            <a:ext cx="733961" cy="84802"/>
          </a:xfrm>
          <a:prstGeom prst="straightConnector1">
            <a:avLst/>
          </a:prstGeom>
          <a:noFill/>
          <a:ln w="12701" cap="flat">
            <a:solidFill>
              <a:srgbClr val="EAEAEA"/>
            </a:solidFill>
            <a:prstDash val="solid"/>
          </a:ln>
        </p:spPr>
      </p:cxnSp>
      <p:cxnSp>
        <p:nvCxnSpPr>
          <p:cNvPr id="361" name="Straight Connector 394">
            <a:extLst>
              <a:ext uri="{FF2B5EF4-FFF2-40B4-BE49-F238E27FC236}">
                <a16:creationId xmlns:a16="http://schemas.microsoft.com/office/drawing/2014/main" id="{EE014A59-8654-45E3-AF6F-BC7BC7D2687A}"/>
              </a:ext>
            </a:extLst>
          </p:cNvPr>
          <p:cNvCxnSpPr>
            <a:stCxn id="415" idx="7"/>
            <a:endCxn id="363" idx="5"/>
          </p:cNvCxnSpPr>
          <p:nvPr/>
        </p:nvCxnSpPr>
        <p:spPr>
          <a:xfrm flipV="1">
            <a:off x="7602528" y="4061067"/>
            <a:ext cx="259963" cy="299058"/>
          </a:xfrm>
          <a:prstGeom prst="straightConnector1">
            <a:avLst/>
          </a:prstGeom>
          <a:noFill/>
          <a:ln w="12701" cap="flat">
            <a:solidFill>
              <a:srgbClr val="EAEAEA"/>
            </a:solidFill>
            <a:prstDash val="solid"/>
          </a:ln>
        </p:spPr>
      </p:cxnSp>
      <p:cxnSp>
        <p:nvCxnSpPr>
          <p:cNvPr id="362" name="Straight Connector 395">
            <a:extLst>
              <a:ext uri="{FF2B5EF4-FFF2-40B4-BE49-F238E27FC236}">
                <a16:creationId xmlns:a16="http://schemas.microsoft.com/office/drawing/2014/main" id="{8E84701B-4E64-4939-A3C4-1BB25C5B4C07}"/>
              </a:ext>
            </a:extLst>
          </p:cNvPr>
          <p:cNvCxnSpPr>
            <a:stCxn id="415" idx="4"/>
          </p:cNvCxnSpPr>
          <p:nvPr/>
        </p:nvCxnSpPr>
        <p:spPr>
          <a:xfrm flipH="1" flipV="1">
            <a:off x="7220868" y="3990373"/>
            <a:ext cx="278072" cy="369752"/>
          </a:xfrm>
          <a:prstGeom prst="straightConnector1">
            <a:avLst/>
          </a:prstGeom>
          <a:noFill/>
          <a:ln w="12701" cap="flat">
            <a:solidFill>
              <a:srgbClr val="EAEAEA"/>
            </a:solidFill>
            <a:prstDash val="solid"/>
          </a:ln>
        </p:spPr>
      </p:cxnSp>
      <p:sp>
        <p:nvSpPr>
          <p:cNvPr id="363" name="Freeform 5">
            <a:extLst>
              <a:ext uri="{FF2B5EF4-FFF2-40B4-BE49-F238E27FC236}">
                <a16:creationId xmlns:a16="http://schemas.microsoft.com/office/drawing/2014/main" id="{1A227784-4C52-4365-8DAD-3B46B88428AC}"/>
              </a:ext>
            </a:extLst>
          </p:cNvPr>
          <p:cNvSpPr/>
          <p:nvPr/>
        </p:nvSpPr>
        <p:spPr>
          <a:xfrm>
            <a:off x="7849170" y="3983429"/>
            <a:ext cx="90959" cy="9095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cxnSp>
        <p:nvCxnSpPr>
          <p:cNvPr id="364" name="Straight Connector 399">
            <a:extLst>
              <a:ext uri="{FF2B5EF4-FFF2-40B4-BE49-F238E27FC236}">
                <a16:creationId xmlns:a16="http://schemas.microsoft.com/office/drawing/2014/main" id="{2BD03DC0-5420-4A63-B20A-972565E83E3B}"/>
              </a:ext>
            </a:extLst>
          </p:cNvPr>
          <p:cNvCxnSpPr>
            <a:stCxn id="363" idx="1"/>
          </p:cNvCxnSpPr>
          <p:nvPr/>
        </p:nvCxnSpPr>
        <p:spPr>
          <a:xfrm flipV="1">
            <a:off x="7940129" y="3964643"/>
            <a:ext cx="791563" cy="64266"/>
          </a:xfrm>
          <a:prstGeom prst="straightConnector1">
            <a:avLst/>
          </a:prstGeom>
          <a:noFill/>
          <a:ln w="12701" cap="flat">
            <a:solidFill>
              <a:srgbClr val="EAEAEA"/>
            </a:solidFill>
            <a:prstDash val="solid"/>
          </a:ln>
        </p:spPr>
      </p:cxnSp>
      <p:cxnSp>
        <p:nvCxnSpPr>
          <p:cNvPr id="365" name="Straight Connector 400">
            <a:extLst>
              <a:ext uri="{FF2B5EF4-FFF2-40B4-BE49-F238E27FC236}">
                <a16:creationId xmlns:a16="http://schemas.microsoft.com/office/drawing/2014/main" id="{5D14E89C-7CFA-4971-BEAD-CD9C34A93C68}"/>
              </a:ext>
            </a:extLst>
          </p:cNvPr>
          <p:cNvCxnSpPr>
            <a:cxnSpLocks/>
            <a:endCxn id="415" idx="2"/>
          </p:cNvCxnSpPr>
          <p:nvPr/>
        </p:nvCxnSpPr>
        <p:spPr>
          <a:xfrm flipH="1" flipV="1">
            <a:off x="7550734" y="4485166"/>
            <a:ext cx="656759" cy="2372834"/>
          </a:xfrm>
          <a:prstGeom prst="straightConnector1">
            <a:avLst/>
          </a:prstGeom>
          <a:noFill/>
          <a:ln w="12701" cap="flat">
            <a:solidFill>
              <a:srgbClr val="EAEAEA"/>
            </a:solidFill>
            <a:prstDash val="solid"/>
          </a:ln>
        </p:spPr>
      </p:cxnSp>
      <p:cxnSp>
        <p:nvCxnSpPr>
          <p:cNvPr id="366" name="Straight Connector 402">
            <a:extLst>
              <a:ext uri="{FF2B5EF4-FFF2-40B4-BE49-F238E27FC236}">
                <a16:creationId xmlns:a16="http://schemas.microsoft.com/office/drawing/2014/main" id="{66E5BAA4-E784-46F9-8ED9-5991F59A2E45}"/>
              </a:ext>
            </a:extLst>
          </p:cNvPr>
          <p:cNvCxnSpPr>
            <a:stCxn id="417" idx="2"/>
          </p:cNvCxnSpPr>
          <p:nvPr/>
        </p:nvCxnSpPr>
        <p:spPr>
          <a:xfrm flipH="1">
            <a:off x="6276277" y="3468933"/>
            <a:ext cx="26457" cy="869739"/>
          </a:xfrm>
          <a:prstGeom prst="straightConnector1">
            <a:avLst/>
          </a:prstGeom>
          <a:noFill/>
          <a:ln w="12701" cap="flat">
            <a:solidFill>
              <a:srgbClr val="EAEAEA"/>
            </a:solidFill>
            <a:prstDash val="solid"/>
          </a:ln>
        </p:spPr>
      </p:cxnSp>
      <p:cxnSp>
        <p:nvCxnSpPr>
          <p:cNvPr id="367" name="Straight Connector 403">
            <a:extLst>
              <a:ext uri="{FF2B5EF4-FFF2-40B4-BE49-F238E27FC236}">
                <a16:creationId xmlns:a16="http://schemas.microsoft.com/office/drawing/2014/main" id="{6E3042E3-5FFF-4C5F-AEF1-248AF32FEDA0}"/>
              </a:ext>
            </a:extLst>
          </p:cNvPr>
          <p:cNvCxnSpPr>
            <a:cxnSpLocks/>
            <a:stCxn id="417" idx="1"/>
          </p:cNvCxnSpPr>
          <p:nvPr/>
        </p:nvCxnSpPr>
        <p:spPr>
          <a:xfrm>
            <a:off x="6348214" y="3423453"/>
            <a:ext cx="425583" cy="223333"/>
          </a:xfrm>
          <a:prstGeom prst="straightConnector1">
            <a:avLst/>
          </a:prstGeom>
          <a:noFill/>
          <a:ln w="12701" cap="flat">
            <a:solidFill>
              <a:srgbClr val="EAEAEA"/>
            </a:solidFill>
            <a:prstDash val="solid"/>
          </a:ln>
        </p:spPr>
      </p:cxnSp>
      <p:cxnSp>
        <p:nvCxnSpPr>
          <p:cNvPr id="369" name="Straight Connector 412">
            <a:extLst>
              <a:ext uri="{FF2B5EF4-FFF2-40B4-BE49-F238E27FC236}">
                <a16:creationId xmlns:a16="http://schemas.microsoft.com/office/drawing/2014/main" id="{66D63DC5-9421-4843-8DB9-7402235F1EA4}"/>
              </a:ext>
            </a:extLst>
          </p:cNvPr>
          <p:cNvCxnSpPr>
            <a:cxnSpLocks/>
            <a:endCxn id="414" idx="7"/>
          </p:cNvCxnSpPr>
          <p:nvPr/>
        </p:nvCxnSpPr>
        <p:spPr>
          <a:xfrm flipH="1">
            <a:off x="5864214" y="0"/>
            <a:ext cx="1291434" cy="1974697"/>
          </a:xfrm>
          <a:prstGeom prst="straightConnector1">
            <a:avLst/>
          </a:prstGeom>
          <a:noFill/>
          <a:ln w="12701" cap="flat">
            <a:solidFill>
              <a:srgbClr val="EAEAEA"/>
            </a:solidFill>
            <a:prstDash val="solid"/>
          </a:ln>
        </p:spPr>
      </p:cxnSp>
      <p:cxnSp>
        <p:nvCxnSpPr>
          <p:cNvPr id="370" name="Straight Connector 418">
            <a:extLst>
              <a:ext uri="{FF2B5EF4-FFF2-40B4-BE49-F238E27FC236}">
                <a16:creationId xmlns:a16="http://schemas.microsoft.com/office/drawing/2014/main" id="{8BB904BB-3657-4219-A711-65FD5AF6C2C3}"/>
              </a:ext>
            </a:extLst>
          </p:cNvPr>
          <p:cNvCxnSpPr>
            <a:cxnSpLocks/>
            <a:stCxn id="398" idx="5"/>
          </p:cNvCxnSpPr>
          <p:nvPr/>
        </p:nvCxnSpPr>
        <p:spPr>
          <a:xfrm flipH="1">
            <a:off x="2430616" y="4402264"/>
            <a:ext cx="805842" cy="624972"/>
          </a:xfrm>
          <a:prstGeom prst="straightConnector1">
            <a:avLst/>
          </a:prstGeom>
          <a:noFill/>
          <a:ln w="12701" cap="flat">
            <a:solidFill>
              <a:srgbClr val="EAEAEA"/>
            </a:solidFill>
            <a:prstDash val="solid"/>
          </a:ln>
        </p:spPr>
      </p:cxnSp>
      <p:cxnSp>
        <p:nvCxnSpPr>
          <p:cNvPr id="371" name="Straight Connector 437">
            <a:extLst>
              <a:ext uri="{FF2B5EF4-FFF2-40B4-BE49-F238E27FC236}">
                <a16:creationId xmlns:a16="http://schemas.microsoft.com/office/drawing/2014/main" id="{8BA052E2-11DE-4218-8E94-000D3FCA11B8}"/>
              </a:ext>
            </a:extLst>
          </p:cNvPr>
          <p:cNvCxnSpPr>
            <a:stCxn id="419" idx="7"/>
            <a:endCxn id="418" idx="5"/>
          </p:cNvCxnSpPr>
          <p:nvPr/>
        </p:nvCxnSpPr>
        <p:spPr>
          <a:xfrm flipH="1" flipV="1">
            <a:off x="9518014" y="3030379"/>
            <a:ext cx="22819" cy="630634"/>
          </a:xfrm>
          <a:prstGeom prst="straightConnector1">
            <a:avLst/>
          </a:prstGeom>
          <a:noFill/>
          <a:ln w="12701" cap="flat">
            <a:solidFill>
              <a:srgbClr val="EAEAEA"/>
            </a:solidFill>
            <a:prstDash val="solid"/>
          </a:ln>
        </p:spPr>
      </p:cxnSp>
      <p:cxnSp>
        <p:nvCxnSpPr>
          <p:cNvPr id="372" name="Straight Connector 440">
            <a:extLst>
              <a:ext uri="{FF2B5EF4-FFF2-40B4-BE49-F238E27FC236}">
                <a16:creationId xmlns:a16="http://schemas.microsoft.com/office/drawing/2014/main" id="{76A04792-64D5-4912-BE62-8182289C4941}"/>
              </a:ext>
            </a:extLst>
          </p:cNvPr>
          <p:cNvCxnSpPr>
            <a:cxnSpLocks/>
            <a:stCxn id="418" idx="1"/>
          </p:cNvCxnSpPr>
          <p:nvPr/>
        </p:nvCxnSpPr>
        <p:spPr>
          <a:xfrm>
            <a:off x="9595652" y="2998221"/>
            <a:ext cx="560171" cy="585640"/>
          </a:xfrm>
          <a:prstGeom prst="straightConnector1">
            <a:avLst/>
          </a:prstGeom>
          <a:noFill/>
          <a:ln w="12701" cap="flat">
            <a:solidFill>
              <a:srgbClr val="EAEAEA"/>
            </a:solidFill>
            <a:prstDash val="solid"/>
          </a:ln>
        </p:spPr>
      </p:cxnSp>
      <p:cxnSp>
        <p:nvCxnSpPr>
          <p:cNvPr id="373" name="Straight Connector 237">
            <a:extLst>
              <a:ext uri="{FF2B5EF4-FFF2-40B4-BE49-F238E27FC236}">
                <a16:creationId xmlns:a16="http://schemas.microsoft.com/office/drawing/2014/main" id="{B6AD5398-51F4-4DC4-A27F-C52124B604D2}"/>
              </a:ext>
            </a:extLst>
          </p:cNvPr>
          <p:cNvCxnSpPr>
            <a:stCxn id="421" idx="2"/>
          </p:cNvCxnSpPr>
          <p:nvPr/>
        </p:nvCxnSpPr>
        <p:spPr>
          <a:xfrm flipH="1">
            <a:off x="6938402" y="1864390"/>
            <a:ext cx="68087" cy="391173"/>
          </a:xfrm>
          <a:prstGeom prst="straightConnector1">
            <a:avLst/>
          </a:prstGeom>
          <a:noFill/>
          <a:ln w="12701" cap="flat">
            <a:solidFill>
              <a:srgbClr val="EAEAEA"/>
            </a:solidFill>
            <a:prstDash val="solid"/>
          </a:ln>
        </p:spPr>
      </p:cxnSp>
      <p:cxnSp>
        <p:nvCxnSpPr>
          <p:cNvPr id="374" name="Straight Connector 238">
            <a:extLst>
              <a:ext uri="{FF2B5EF4-FFF2-40B4-BE49-F238E27FC236}">
                <a16:creationId xmlns:a16="http://schemas.microsoft.com/office/drawing/2014/main" id="{994B3E38-5E5F-44A8-8DA1-0C4B1165D559}"/>
              </a:ext>
            </a:extLst>
          </p:cNvPr>
          <p:cNvCxnSpPr>
            <a:stCxn id="421" idx="1"/>
            <a:endCxn id="420" idx="3"/>
          </p:cNvCxnSpPr>
          <p:nvPr/>
        </p:nvCxnSpPr>
        <p:spPr>
          <a:xfrm>
            <a:off x="7051968" y="1818911"/>
            <a:ext cx="425577" cy="223333"/>
          </a:xfrm>
          <a:prstGeom prst="straightConnector1">
            <a:avLst/>
          </a:prstGeom>
          <a:noFill/>
          <a:ln w="12701" cap="flat">
            <a:solidFill>
              <a:srgbClr val="EAEAEA"/>
            </a:solidFill>
            <a:prstDash val="solid"/>
          </a:ln>
        </p:spPr>
      </p:cxnSp>
      <p:cxnSp>
        <p:nvCxnSpPr>
          <p:cNvPr id="375" name="Straight Connector 241">
            <a:extLst>
              <a:ext uri="{FF2B5EF4-FFF2-40B4-BE49-F238E27FC236}">
                <a16:creationId xmlns:a16="http://schemas.microsoft.com/office/drawing/2014/main" id="{A556F7FC-A996-4010-9432-8E3EF686B6D2}"/>
              </a:ext>
            </a:extLst>
          </p:cNvPr>
          <p:cNvCxnSpPr>
            <a:cxnSpLocks/>
            <a:endCxn id="420" idx="7"/>
          </p:cNvCxnSpPr>
          <p:nvPr/>
        </p:nvCxnSpPr>
        <p:spPr>
          <a:xfrm flipH="1">
            <a:off x="7602587" y="621792"/>
            <a:ext cx="898736" cy="1368657"/>
          </a:xfrm>
          <a:prstGeom prst="straightConnector1">
            <a:avLst/>
          </a:prstGeom>
          <a:noFill/>
          <a:ln w="12701" cap="flat">
            <a:solidFill>
              <a:srgbClr val="EAEAEA"/>
            </a:solidFill>
            <a:prstDash val="solid"/>
          </a:ln>
        </p:spPr>
      </p:cxnSp>
      <p:cxnSp>
        <p:nvCxnSpPr>
          <p:cNvPr id="376" name="Straight Connector 244">
            <a:extLst>
              <a:ext uri="{FF2B5EF4-FFF2-40B4-BE49-F238E27FC236}">
                <a16:creationId xmlns:a16="http://schemas.microsoft.com/office/drawing/2014/main" id="{B42C7602-5597-4F18-B25B-B8B4AED336C0}"/>
              </a:ext>
            </a:extLst>
          </p:cNvPr>
          <p:cNvCxnSpPr>
            <a:cxnSpLocks/>
            <a:endCxn id="406" idx="7"/>
          </p:cNvCxnSpPr>
          <p:nvPr/>
        </p:nvCxnSpPr>
        <p:spPr>
          <a:xfrm flipH="1">
            <a:off x="8720396" y="1700043"/>
            <a:ext cx="626214" cy="548932"/>
          </a:xfrm>
          <a:prstGeom prst="straightConnector1">
            <a:avLst/>
          </a:prstGeom>
          <a:noFill/>
          <a:ln w="12701" cap="flat">
            <a:solidFill>
              <a:srgbClr val="EAEAEA"/>
            </a:solidFill>
            <a:prstDash val="solid"/>
          </a:ln>
        </p:spPr>
      </p:cxnSp>
      <p:cxnSp>
        <p:nvCxnSpPr>
          <p:cNvPr id="377" name="Straight Connector 250">
            <a:extLst>
              <a:ext uri="{FF2B5EF4-FFF2-40B4-BE49-F238E27FC236}">
                <a16:creationId xmlns:a16="http://schemas.microsoft.com/office/drawing/2014/main" id="{42F23926-8422-4741-BFFE-8A5731F76040}"/>
              </a:ext>
            </a:extLst>
          </p:cNvPr>
          <p:cNvCxnSpPr>
            <a:cxnSpLocks/>
            <a:stCxn id="405" idx="6"/>
          </p:cNvCxnSpPr>
          <p:nvPr/>
        </p:nvCxnSpPr>
        <p:spPr>
          <a:xfrm>
            <a:off x="9343481" y="4835650"/>
            <a:ext cx="447504" cy="429207"/>
          </a:xfrm>
          <a:prstGeom prst="straightConnector1">
            <a:avLst/>
          </a:prstGeom>
          <a:noFill/>
          <a:ln w="12701" cap="flat">
            <a:solidFill>
              <a:srgbClr val="EAEAEA"/>
            </a:solidFill>
            <a:prstDash val="solid"/>
          </a:ln>
        </p:spPr>
      </p:cxnSp>
      <p:cxnSp>
        <p:nvCxnSpPr>
          <p:cNvPr id="378" name="Straight Connector 257">
            <a:extLst>
              <a:ext uri="{FF2B5EF4-FFF2-40B4-BE49-F238E27FC236}">
                <a16:creationId xmlns:a16="http://schemas.microsoft.com/office/drawing/2014/main" id="{92875EFB-505B-4812-8ADD-FABE77E52D22}"/>
              </a:ext>
            </a:extLst>
          </p:cNvPr>
          <p:cNvCxnSpPr>
            <a:endCxn id="422" idx="1"/>
          </p:cNvCxnSpPr>
          <p:nvPr/>
        </p:nvCxnSpPr>
        <p:spPr>
          <a:xfrm flipH="1">
            <a:off x="5420219" y="2906747"/>
            <a:ext cx="435357" cy="129215"/>
          </a:xfrm>
          <a:prstGeom prst="straightConnector1">
            <a:avLst/>
          </a:prstGeom>
          <a:noFill/>
          <a:ln w="12701" cap="flat">
            <a:solidFill>
              <a:srgbClr val="EAEAEA"/>
            </a:solidFill>
            <a:prstDash val="solid"/>
          </a:ln>
        </p:spPr>
      </p:cxnSp>
      <p:cxnSp>
        <p:nvCxnSpPr>
          <p:cNvPr id="379" name="Straight Connector 258">
            <a:extLst>
              <a:ext uri="{FF2B5EF4-FFF2-40B4-BE49-F238E27FC236}">
                <a16:creationId xmlns:a16="http://schemas.microsoft.com/office/drawing/2014/main" id="{974D8ABA-2A8F-41E6-8E1C-FC05558DFD46}"/>
              </a:ext>
            </a:extLst>
          </p:cNvPr>
          <p:cNvCxnSpPr>
            <a:stCxn id="423" idx="6"/>
            <a:endCxn id="422" idx="4"/>
          </p:cNvCxnSpPr>
          <p:nvPr/>
        </p:nvCxnSpPr>
        <p:spPr>
          <a:xfrm>
            <a:off x="4944401" y="2648136"/>
            <a:ext cx="350777" cy="336032"/>
          </a:xfrm>
          <a:prstGeom prst="straightConnector1">
            <a:avLst/>
          </a:prstGeom>
          <a:noFill/>
          <a:ln w="12701" cap="flat">
            <a:solidFill>
              <a:srgbClr val="EAEAEA"/>
            </a:solidFill>
            <a:prstDash val="solid"/>
          </a:ln>
        </p:spPr>
      </p:cxnSp>
      <p:cxnSp>
        <p:nvCxnSpPr>
          <p:cNvPr id="380" name="Straight Connector 259">
            <a:extLst>
              <a:ext uri="{FF2B5EF4-FFF2-40B4-BE49-F238E27FC236}">
                <a16:creationId xmlns:a16="http://schemas.microsoft.com/office/drawing/2014/main" id="{4C01B73A-EE1B-4632-B466-3A47405B4C9E}"/>
              </a:ext>
            </a:extLst>
          </p:cNvPr>
          <p:cNvCxnSpPr>
            <a:stCxn id="423" idx="2"/>
          </p:cNvCxnSpPr>
          <p:nvPr/>
        </p:nvCxnSpPr>
        <p:spPr>
          <a:xfrm>
            <a:off x="4912242" y="2661457"/>
            <a:ext cx="50014" cy="648401"/>
          </a:xfrm>
          <a:prstGeom prst="straightConnector1">
            <a:avLst/>
          </a:prstGeom>
          <a:noFill/>
          <a:ln w="12701" cap="flat">
            <a:solidFill>
              <a:srgbClr val="EAEAEA"/>
            </a:solidFill>
            <a:prstDash val="solid"/>
          </a:ln>
        </p:spPr>
      </p:cxnSp>
      <p:cxnSp>
        <p:nvCxnSpPr>
          <p:cNvPr id="381" name="Straight Connector 268">
            <a:extLst>
              <a:ext uri="{FF2B5EF4-FFF2-40B4-BE49-F238E27FC236}">
                <a16:creationId xmlns:a16="http://schemas.microsoft.com/office/drawing/2014/main" id="{0B20716B-1E54-407A-AE9B-9CDE515571A9}"/>
              </a:ext>
            </a:extLst>
          </p:cNvPr>
          <p:cNvCxnSpPr>
            <a:endCxn id="424" idx="6"/>
          </p:cNvCxnSpPr>
          <p:nvPr/>
        </p:nvCxnSpPr>
        <p:spPr>
          <a:xfrm flipH="1" flipV="1">
            <a:off x="2855022" y="2975902"/>
            <a:ext cx="309277" cy="287403"/>
          </a:xfrm>
          <a:prstGeom prst="straightConnector1">
            <a:avLst/>
          </a:prstGeom>
          <a:noFill/>
          <a:ln w="12701" cap="flat">
            <a:solidFill>
              <a:srgbClr val="EAEAEA"/>
            </a:solidFill>
            <a:prstDash val="solid"/>
          </a:ln>
        </p:spPr>
      </p:cxnSp>
      <p:cxnSp>
        <p:nvCxnSpPr>
          <p:cNvPr id="382" name="Straight Connector 269">
            <a:extLst>
              <a:ext uri="{FF2B5EF4-FFF2-40B4-BE49-F238E27FC236}">
                <a16:creationId xmlns:a16="http://schemas.microsoft.com/office/drawing/2014/main" id="{2BAE7507-38FE-4762-9300-E1EE9B47F613}"/>
              </a:ext>
            </a:extLst>
          </p:cNvPr>
          <p:cNvCxnSpPr>
            <a:stCxn id="425" idx="2"/>
            <a:endCxn id="424" idx="7"/>
          </p:cNvCxnSpPr>
          <p:nvPr/>
        </p:nvCxnSpPr>
        <p:spPr>
          <a:xfrm flipH="1">
            <a:off x="2855022" y="2411966"/>
            <a:ext cx="226494" cy="460348"/>
          </a:xfrm>
          <a:prstGeom prst="straightConnector1">
            <a:avLst/>
          </a:prstGeom>
          <a:noFill/>
          <a:ln w="12701" cap="flat">
            <a:solidFill>
              <a:srgbClr val="EAEAEA"/>
            </a:solidFill>
            <a:prstDash val="solid"/>
          </a:ln>
        </p:spPr>
      </p:cxnSp>
      <p:cxnSp>
        <p:nvCxnSpPr>
          <p:cNvPr id="383" name="Straight Connector 270">
            <a:extLst>
              <a:ext uri="{FF2B5EF4-FFF2-40B4-BE49-F238E27FC236}">
                <a16:creationId xmlns:a16="http://schemas.microsoft.com/office/drawing/2014/main" id="{DEE5B7D8-4214-463D-9DAF-1E15DDC7D857}"/>
              </a:ext>
            </a:extLst>
          </p:cNvPr>
          <p:cNvCxnSpPr>
            <a:cxnSpLocks/>
            <a:stCxn id="425" idx="4"/>
          </p:cNvCxnSpPr>
          <p:nvPr/>
        </p:nvCxnSpPr>
        <p:spPr>
          <a:xfrm flipH="1" flipV="1">
            <a:off x="2310311" y="1969639"/>
            <a:ext cx="739046" cy="364689"/>
          </a:xfrm>
          <a:prstGeom prst="straightConnector1">
            <a:avLst/>
          </a:prstGeom>
          <a:noFill/>
          <a:ln w="12701" cap="flat">
            <a:solidFill>
              <a:srgbClr val="EAEAEA"/>
            </a:solidFill>
            <a:prstDash val="solid"/>
          </a:ln>
        </p:spPr>
      </p:cxnSp>
      <p:cxnSp>
        <p:nvCxnSpPr>
          <p:cNvPr id="384" name="Straight Connector 261">
            <a:extLst>
              <a:ext uri="{FF2B5EF4-FFF2-40B4-BE49-F238E27FC236}">
                <a16:creationId xmlns:a16="http://schemas.microsoft.com/office/drawing/2014/main" id="{FC9B592B-B9F6-43E5-9B08-27467C8307D3}"/>
              </a:ext>
            </a:extLst>
          </p:cNvPr>
          <p:cNvCxnSpPr>
            <a:stCxn id="414" idx="6"/>
            <a:endCxn id="426" idx="3"/>
          </p:cNvCxnSpPr>
          <p:nvPr/>
        </p:nvCxnSpPr>
        <p:spPr>
          <a:xfrm>
            <a:off x="5877070" y="2037716"/>
            <a:ext cx="379258" cy="74501"/>
          </a:xfrm>
          <a:prstGeom prst="straightConnector1">
            <a:avLst/>
          </a:prstGeom>
          <a:noFill/>
          <a:ln w="12701" cap="flat">
            <a:solidFill>
              <a:srgbClr val="EAEAEA"/>
            </a:solidFill>
            <a:prstDash val="solid"/>
          </a:ln>
        </p:spPr>
      </p:cxnSp>
      <p:cxnSp>
        <p:nvCxnSpPr>
          <p:cNvPr id="385" name="Straight Connector 262">
            <a:extLst>
              <a:ext uri="{FF2B5EF4-FFF2-40B4-BE49-F238E27FC236}">
                <a16:creationId xmlns:a16="http://schemas.microsoft.com/office/drawing/2014/main" id="{B629DF41-F384-4AA9-91F2-6B7FC4F02EB4}"/>
              </a:ext>
            </a:extLst>
          </p:cNvPr>
          <p:cNvCxnSpPr>
            <a:stCxn id="426" idx="1"/>
            <a:endCxn id="421" idx="5"/>
          </p:cNvCxnSpPr>
          <p:nvPr/>
        </p:nvCxnSpPr>
        <p:spPr>
          <a:xfrm flipV="1">
            <a:off x="6402823" y="1851069"/>
            <a:ext cx="571506" cy="261148"/>
          </a:xfrm>
          <a:prstGeom prst="straightConnector1">
            <a:avLst/>
          </a:prstGeom>
          <a:noFill/>
          <a:ln w="12701" cap="flat">
            <a:solidFill>
              <a:srgbClr val="EAEAEA"/>
            </a:solidFill>
            <a:prstDash val="solid"/>
          </a:ln>
        </p:spPr>
      </p:cxnSp>
      <p:cxnSp>
        <p:nvCxnSpPr>
          <p:cNvPr id="386" name="Straight Connector 264">
            <a:extLst>
              <a:ext uri="{FF2B5EF4-FFF2-40B4-BE49-F238E27FC236}">
                <a16:creationId xmlns:a16="http://schemas.microsoft.com/office/drawing/2014/main" id="{406DD523-8C25-4D3A-A187-87BBE94271EE}"/>
              </a:ext>
            </a:extLst>
          </p:cNvPr>
          <p:cNvCxnSpPr>
            <a:stCxn id="427" idx="5"/>
          </p:cNvCxnSpPr>
          <p:nvPr/>
        </p:nvCxnSpPr>
        <p:spPr>
          <a:xfrm flipH="1">
            <a:off x="3107168" y="1902867"/>
            <a:ext cx="202537" cy="426271"/>
          </a:xfrm>
          <a:prstGeom prst="straightConnector1">
            <a:avLst/>
          </a:prstGeom>
          <a:noFill/>
          <a:ln w="12701" cap="flat">
            <a:solidFill>
              <a:srgbClr val="EAEAEA"/>
            </a:solidFill>
            <a:prstDash val="solid"/>
          </a:ln>
        </p:spPr>
      </p:cxnSp>
      <p:cxnSp>
        <p:nvCxnSpPr>
          <p:cNvPr id="387" name="Straight Connector 271">
            <a:extLst>
              <a:ext uri="{FF2B5EF4-FFF2-40B4-BE49-F238E27FC236}">
                <a16:creationId xmlns:a16="http://schemas.microsoft.com/office/drawing/2014/main" id="{83A7D073-17BC-4C4F-BAF5-3C93342D7ADF}"/>
              </a:ext>
            </a:extLst>
          </p:cNvPr>
          <p:cNvCxnSpPr>
            <a:stCxn id="427" idx="6"/>
          </p:cNvCxnSpPr>
          <p:nvPr/>
        </p:nvCxnSpPr>
        <p:spPr>
          <a:xfrm flipH="1">
            <a:off x="3274053" y="1902867"/>
            <a:ext cx="139239" cy="1314976"/>
          </a:xfrm>
          <a:prstGeom prst="straightConnector1">
            <a:avLst/>
          </a:prstGeom>
          <a:noFill/>
          <a:ln w="12701" cap="flat">
            <a:solidFill>
              <a:srgbClr val="EAEAEA"/>
            </a:solidFill>
            <a:prstDash val="solid"/>
          </a:ln>
        </p:spPr>
      </p:cxnSp>
      <p:cxnSp>
        <p:nvCxnSpPr>
          <p:cNvPr id="388" name="Straight Connector 273">
            <a:extLst>
              <a:ext uri="{FF2B5EF4-FFF2-40B4-BE49-F238E27FC236}">
                <a16:creationId xmlns:a16="http://schemas.microsoft.com/office/drawing/2014/main" id="{EBFFD9A4-F2C8-44A7-B8EA-1F1DB5A0C280}"/>
              </a:ext>
            </a:extLst>
          </p:cNvPr>
          <p:cNvCxnSpPr>
            <a:stCxn id="427" idx="6"/>
            <a:endCxn id="403" idx="4"/>
          </p:cNvCxnSpPr>
          <p:nvPr/>
        </p:nvCxnSpPr>
        <p:spPr>
          <a:xfrm>
            <a:off x="3413293" y="1902867"/>
            <a:ext cx="279064" cy="228896"/>
          </a:xfrm>
          <a:prstGeom prst="straightConnector1">
            <a:avLst/>
          </a:prstGeom>
          <a:noFill/>
          <a:ln w="12701" cap="flat">
            <a:solidFill>
              <a:srgbClr val="EAEAEA"/>
            </a:solidFill>
            <a:prstDash val="solid"/>
          </a:ln>
        </p:spPr>
      </p:cxnSp>
      <p:cxnSp>
        <p:nvCxnSpPr>
          <p:cNvPr id="389" name="Straight Connector 275">
            <a:extLst>
              <a:ext uri="{FF2B5EF4-FFF2-40B4-BE49-F238E27FC236}">
                <a16:creationId xmlns:a16="http://schemas.microsoft.com/office/drawing/2014/main" id="{60A80C9C-6686-47E3-A0B7-00902AD1CED4}"/>
              </a:ext>
            </a:extLst>
          </p:cNvPr>
          <p:cNvCxnSpPr>
            <a:endCxn id="428" idx="3"/>
          </p:cNvCxnSpPr>
          <p:nvPr/>
        </p:nvCxnSpPr>
        <p:spPr>
          <a:xfrm>
            <a:off x="7072722" y="2427567"/>
            <a:ext cx="388598" cy="149113"/>
          </a:xfrm>
          <a:prstGeom prst="straightConnector1">
            <a:avLst/>
          </a:prstGeom>
          <a:noFill/>
          <a:ln w="12701" cap="flat">
            <a:solidFill>
              <a:srgbClr val="EAEAEA"/>
            </a:solidFill>
            <a:prstDash val="solid"/>
          </a:ln>
        </p:spPr>
      </p:cxnSp>
      <p:cxnSp>
        <p:nvCxnSpPr>
          <p:cNvPr id="390" name="Straight Connector 281">
            <a:extLst>
              <a:ext uri="{FF2B5EF4-FFF2-40B4-BE49-F238E27FC236}">
                <a16:creationId xmlns:a16="http://schemas.microsoft.com/office/drawing/2014/main" id="{6AE1B9CC-046F-40F9-9209-99A29B6B9370}"/>
              </a:ext>
            </a:extLst>
          </p:cNvPr>
          <p:cNvCxnSpPr>
            <a:stCxn id="420" idx="2"/>
            <a:endCxn id="428" idx="0"/>
          </p:cNvCxnSpPr>
          <p:nvPr/>
        </p:nvCxnSpPr>
        <p:spPr>
          <a:xfrm flipH="1">
            <a:off x="7534568" y="2115491"/>
            <a:ext cx="16225" cy="387941"/>
          </a:xfrm>
          <a:prstGeom prst="straightConnector1">
            <a:avLst/>
          </a:prstGeom>
          <a:noFill/>
          <a:ln w="12701" cap="flat">
            <a:solidFill>
              <a:srgbClr val="EAEAEA"/>
            </a:solidFill>
            <a:prstDash val="solid"/>
          </a:ln>
        </p:spPr>
      </p:cxnSp>
      <p:cxnSp>
        <p:nvCxnSpPr>
          <p:cNvPr id="391" name="Straight Connector 282">
            <a:extLst>
              <a:ext uri="{FF2B5EF4-FFF2-40B4-BE49-F238E27FC236}">
                <a16:creationId xmlns:a16="http://schemas.microsoft.com/office/drawing/2014/main" id="{5B007894-9E77-4EC2-B752-7C3055C34F3F}"/>
              </a:ext>
            </a:extLst>
          </p:cNvPr>
          <p:cNvCxnSpPr>
            <a:endCxn id="428" idx="1"/>
          </p:cNvCxnSpPr>
          <p:nvPr/>
        </p:nvCxnSpPr>
        <p:spPr>
          <a:xfrm flipH="1" flipV="1">
            <a:off x="7607815" y="2576680"/>
            <a:ext cx="437920" cy="106077"/>
          </a:xfrm>
          <a:prstGeom prst="straightConnector1">
            <a:avLst/>
          </a:prstGeom>
          <a:noFill/>
          <a:ln w="12701" cap="flat">
            <a:solidFill>
              <a:srgbClr val="EAEAEA"/>
            </a:solidFill>
            <a:prstDash val="solid"/>
          </a:ln>
        </p:spPr>
      </p:cxnSp>
      <p:cxnSp>
        <p:nvCxnSpPr>
          <p:cNvPr id="392" name="Straight Connector 283">
            <a:extLst>
              <a:ext uri="{FF2B5EF4-FFF2-40B4-BE49-F238E27FC236}">
                <a16:creationId xmlns:a16="http://schemas.microsoft.com/office/drawing/2014/main" id="{73210560-21BF-48F8-8337-2D453C808B1D}"/>
              </a:ext>
            </a:extLst>
          </p:cNvPr>
          <p:cNvCxnSpPr>
            <a:endCxn id="428" idx="2"/>
          </p:cNvCxnSpPr>
          <p:nvPr/>
        </p:nvCxnSpPr>
        <p:spPr>
          <a:xfrm flipH="1" flipV="1">
            <a:off x="7534568" y="2649927"/>
            <a:ext cx="340625" cy="870764"/>
          </a:xfrm>
          <a:prstGeom prst="straightConnector1">
            <a:avLst/>
          </a:prstGeom>
          <a:noFill/>
          <a:ln w="12701" cap="flat">
            <a:solidFill>
              <a:srgbClr val="EAEAEA"/>
            </a:solidFill>
            <a:prstDash val="solid"/>
          </a:ln>
        </p:spPr>
      </p:cxnSp>
      <p:cxnSp>
        <p:nvCxnSpPr>
          <p:cNvPr id="393" name="Straight Connector 401">
            <a:extLst>
              <a:ext uri="{FF2B5EF4-FFF2-40B4-BE49-F238E27FC236}">
                <a16:creationId xmlns:a16="http://schemas.microsoft.com/office/drawing/2014/main" id="{B020DA34-DDF9-41B1-8088-D87D82A06BA6}"/>
              </a:ext>
            </a:extLst>
          </p:cNvPr>
          <p:cNvCxnSpPr>
            <a:endCxn id="429" idx="1"/>
          </p:cNvCxnSpPr>
          <p:nvPr/>
        </p:nvCxnSpPr>
        <p:spPr>
          <a:xfrm flipH="1">
            <a:off x="4989559" y="3829047"/>
            <a:ext cx="643705" cy="188244"/>
          </a:xfrm>
          <a:prstGeom prst="straightConnector1">
            <a:avLst/>
          </a:prstGeom>
          <a:noFill/>
          <a:ln w="12701" cap="flat">
            <a:solidFill>
              <a:srgbClr val="EAEAEA"/>
            </a:solidFill>
            <a:prstDash val="solid"/>
          </a:ln>
        </p:spPr>
      </p:cxnSp>
      <p:cxnSp>
        <p:nvCxnSpPr>
          <p:cNvPr id="394" name="Straight Connector 407">
            <a:extLst>
              <a:ext uri="{FF2B5EF4-FFF2-40B4-BE49-F238E27FC236}">
                <a16:creationId xmlns:a16="http://schemas.microsoft.com/office/drawing/2014/main" id="{AFC2CA95-C9AA-4811-AE09-4378B2DBC0C8}"/>
              </a:ext>
            </a:extLst>
          </p:cNvPr>
          <p:cNvCxnSpPr>
            <a:endCxn id="429" idx="0"/>
          </p:cNvCxnSpPr>
          <p:nvPr/>
        </p:nvCxnSpPr>
        <p:spPr>
          <a:xfrm flipH="1">
            <a:off x="4916311" y="3595331"/>
            <a:ext cx="45945" cy="348711"/>
          </a:xfrm>
          <a:prstGeom prst="straightConnector1">
            <a:avLst/>
          </a:prstGeom>
          <a:noFill/>
          <a:ln w="12701" cap="flat">
            <a:solidFill>
              <a:srgbClr val="EAEAEA"/>
            </a:solidFill>
            <a:prstDash val="solid"/>
          </a:ln>
        </p:spPr>
      </p:cxnSp>
      <p:cxnSp>
        <p:nvCxnSpPr>
          <p:cNvPr id="395" name="Straight Connector 408">
            <a:extLst>
              <a:ext uri="{FF2B5EF4-FFF2-40B4-BE49-F238E27FC236}">
                <a16:creationId xmlns:a16="http://schemas.microsoft.com/office/drawing/2014/main" id="{2424E310-E730-445A-9473-FE0CD13C3DB5}"/>
              </a:ext>
            </a:extLst>
          </p:cNvPr>
          <p:cNvCxnSpPr>
            <a:cxnSpLocks/>
          </p:cNvCxnSpPr>
          <p:nvPr/>
        </p:nvCxnSpPr>
        <p:spPr>
          <a:xfrm flipH="1">
            <a:off x="5104994" y="2888183"/>
            <a:ext cx="875425" cy="564412"/>
          </a:xfrm>
          <a:prstGeom prst="straightConnector1">
            <a:avLst/>
          </a:prstGeom>
          <a:noFill/>
          <a:ln w="12701" cap="flat">
            <a:solidFill>
              <a:srgbClr val="EAEAEA"/>
            </a:solidFill>
            <a:prstDash val="solid"/>
          </a:ln>
        </p:spPr>
      </p:cxnSp>
      <p:cxnSp>
        <p:nvCxnSpPr>
          <p:cNvPr id="396" name="Straight Connector 409">
            <a:extLst>
              <a:ext uri="{FF2B5EF4-FFF2-40B4-BE49-F238E27FC236}">
                <a16:creationId xmlns:a16="http://schemas.microsoft.com/office/drawing/2014/main" id="{40994129-95A0-43DF-B3A0-0AEA20F5FA71}"/>
              </a:ext>
            </a:extLst>
          </p:cNvPr>
          <p:cNvCxnSpPr>
            <a:cxnSpLocks/>
            <a:endCxn id="429" idx="7"/>
          </p:cNvCxnSpPr>
          <p:nvPr/>
        </p:nvCxnSpPr>
        <p:spPr>
          <a:xfrm flipH="1">
            <a:off x="4968105" y="2906747"/>
            <a:ext cx="1038016" cy="1058748"/>
          </a:xfrm>
          <a:prstGeom prst="straightConnector1">
            <a:avLst/>
          </a:prstGeom>
          <a:noFill/>
          <a:ln w="12701" cap="flat">
            <a:solidFill>
              <a:srgbClr val="EAEAEA"/>
            </a:solidFill>
            <a:prstDash val="solid"/>
          </a:ln>
        </p:spPr>
      </p:cxnSp>
      <p:cxnSp>
        <p:nvCxnSpPr>
          <p:cNvPr id="397" name="Straight Connector 410">
            <a:extLst>
              <a:ext uri="{FF2B5EF4-FFF2-40B4-BE49-F238E27FC236}">
                <a16:creationId xmlns:a16="http://schemas.microsoft.com/office/drawing/2014/main" id="{9B455449-CFE1-4469-829B-B8EB839242D4}"/>
              </a:ext>
            </a:extLst>
          </p:cNvPr>
          <p:cNvCxnSpPr>
            <a:stCxn id="411" idx="6"/>
            <a:endCxn id="417" idx="0"/>
          </p:cNvCxnSpPr>
          <p:nvPr/>
        </p:nvCxnSpPr>
        <p:spPr>
          <a:xfrm flipH="1">
            <a:off x="6302734" y="2727551"/>
            <a:ext cx="194283" cy="650422"/>
          </a:xfrm>
          <a:prstGeom prst="straightConnector1">
            <a:avLst/>
          </a:prstGeom>
          <a:noFill/>
          <a:ln w="12701" cap="flat">
            <a:solidFill>
              <a:srgbClr val="EAEAEA"/>
            </a:solidFill>
            <a:prstDash val="solid"/>
          </a:ln>
        </p:spPr>
      </p:cxnSp>
      <p:sp>
        <p:nvSpPr>
          <p:cNvPr id="398" name="Freeform 5">
            <a:extLst>
              <a:ext uri="{FF2B5EF4-FFF2-40B4-BE49-F238E27FC236}">
                <a16:creationId xmlns:a16="http://schemas.microsoft.com/office/drawing/2014/main" id="{790C03A5-C34D-4A66-B2B5-EA51E4680739}"/>
              </a:ext>
            </a:extLst>
          </p:cNvPr>
          <p:cNvSpPr/>
          <p:nvPr/>
        </p:nvSpPr>
        <p:spPr>
          <a:xfrm>
            <a:off x="3215004" y="4277223"/>
            <a:ext cx="146495" cy="1464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399" name="Freeform 5">
            <a:extLst>
              <a:ext uri="{FF2B5EF4-FFF2-40B4-BE49-F238E27FC236}">
                <a16:creationId xmlns:a16="http://schemas.microsoft.com/office/drawing/2014/main" id="{33486026-6793-4026-9A6E-F4EBC7D5A4C8}"/>
              </a:ext>
            </a:extLst>
          </p:cNvPr>
          <p:cNvSpPr/>
          <p:nvPr/>
        </p:nvSpPr>
        <p:spPr>
          <a:xfrm>
            <a:off x="3697377" y="3705430"/>
            <a:ext cx="90959" cy="9095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00" name="Freeform 5">
            <a:extLst>
              <a:ext uri="{FF2B5EF4-FFF2-40B4-BE49-F238E27FC236}">
                <a16:creationId xmlns:a16="http://schemas.microsoft.com/office/drawing/2014/main" id="{B6B62435-F7AC-486C-A326-F8DEAC2FFDC0}"/>
              </a:ext>
            </a:extLst>
          </p:cNvPr>
          <p:cNvSpPr/>
          <p:nvPr/>
        </p:nvSpPr>
        <p:spPr>
          <a:xfrm>
            <a:off x="4303877" y="3539171"/>
            <a:ext cx="146495" cy="1464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01" name="Freeform 5">
            <a:extLst>
              <a:ext uri="{FF2B5EF4-FFF2-40B4-BE49-F238E27FC236}">
                <a16:creationId xmlns:a16="http://schemas.microsoft.com/office/drawing/2014/main" id="{351641B9-6B85-4482-933C-C0E79D80BA16}"/>
              </a:ext>
            </a:extLst>
          </p:cNvPr>
          <p:cNvSpPr/>
          <p:nvPr/>
        </p:nvSpPr>
        <p:spPr>
          <a:xfrm>
            <a:off x="4377119" y="3003054"/>
            <a:ext cx="90959" cy="9095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02" name="Freeform 5">
            <a:extLst>
              <a:ext uri="{FF2B5EF4-FFF2-40B4-BE49-F238E27FC236}">
                <a16:creationId xmlns:a16="http://schemas.microsoft.com/office/drawing/2014/main" id="{8FBA0E1A-323D-42DE-935D-2C84FEED7010}"/>
              </a:ext>
            </a:extLst>
          </p:cNvPr>
          <p:cNvSpPr/>
          <p:nvPr/>
        </p:nvSpPr>
        <p:spPr>
          <a:xfrm>
            <a:off x="4195578" y="2314006"/>
            <a:ext cx="146495" cy="1464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03" name="Freeform 5">
            <a:extLst>
              <a:ext uri="{FF2B5EF4-FFF2-40B4-BE49-F238E27FC236}">
                <a16:creationId xmlns:a16="http://schemas.microsoft.com/office/drawing/2014/main" id="{DFA78AE7-0F43-4266-9A18-6CAA59B8FD66}"/>
              </a:ext>
            </a:extLst>
          </p:cNvPr>
          <p:cNvSpPr/>
          <p:nvPr/>
        </p:nvSpPr>
        <p:spPr>
          <a:xfrm>
            <a:off x="3679035" y="2118442"/>
            <a:ext cx="90959" cy="9095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04" name="Freeform 5">
            <a:extLst>
              <a:ext uri="{FF2B5EF4-FFF2-40B4-BE49-F238E27FC236}">
                <a16:creationId xmlns:a16="http://schemas.microsoft.com/office/drawing/2014/main" id="{8B3808B7-AD42-4E9F-A467-FD1AE5895878}"/>
              </a:ext>
            </a:extLst>
          </p:cNvPr>
          <p:cNvSpPr/>
          <p:nvPr/>
        </p:nvSpPr>
        <p:spPr>
          <a:xfrm>
            <a:off x="8125473" y="5061527"/>
            <a:ext cx="146495" cy="1464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05" name="Freeform 5">
            <a:extLst>
              <a:ext uri="{FF2B5EF4-FFF2-40B4-BE49-F238E27FC236}">
                <a16:creationId xmlns:a16="http://schemas.microsoft.com/office/drawing/2014/main" id="{1EA1F478-0495-4502-BB9A-62E5F012E21B}"/>
              </a:ext>
            </a:extLst>
          </p:cNvPr>
          <p:cNvSpPr/>
          <p:nvPr/>
        </p:nvSpPr>
        <p:spPr>
          <a:xfrm>
            <a:off x="9272898" y="4765067"/>
            <a:ext cx="82693" cy="8269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06" name="Freeform 5">
            <a:extLst>
              <a:ext uri="{FF2B5EF4-FFF2-40B4-BE49-F238E27FC236}">
                <a16:creationId xmlns:a16="http://schemas.microsoft.com/office/drawing/2014/main" id="{958D3950-1CBF-4F1A-ACCA-2BF46687A238}"/>
              </a:ext>
            </a:extLst>
          </p:cNvPr>
          <p:cNvSpPr/>
          <p:nvPr/>
        </p:nvSpPr>
        <p:spPr>
          <a:xfrm rot="20467519">
            <a:off x="8614895" y="2241491"/>
            <a:ext cx="146495" cy="1464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07" name="Freeform 5">
            <a:extLst>
              <a:ext uri="{FF2B5EF4-FFF2-40B4-BE49-F238E27FC236}">
                <a16:creationId xmlns:a16="http://schemas.microsoft.com/office/drawing/2014/main" id="{4E24F6A6-EEB7-48EF-A124-61E1D632D7C6}"/>
              </a:ext>
            </a:extLst>
          </p:cNvPr>
          <p:cNvSpPr/>
          <p:nvPr/>
        </p:nvSpPr>
        <p:spPr>
          <a:xfrm>
            <a:off x="8365437" y="3198027"/>
            <a:ext cx="90959" cy="9095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08" name="Freeform 5">
            <a:extLst>
              <a:ext uri="{FF2B5EF4-FFF2-40B4-BE49-F238E27FC236}">
                <a16:creationId xmlns:a16="http://schemas.microsoft.com/office/drawing/2014/main" id="{A3D8B5A8-C84B-4AAB-9244-5C6566521D5F}"/>
              </a:ext>
            </a:extLst>
          </p:cNvPr>
          <p:cNvSpPr/>
          <p:nvPr/>
        </p:nvSpPr>
        <p:spPr>
          <a:xfrm>
            <a:off x="6568044" y="5398659"/>
            <a:ext cx="91546" cy="9154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09" name="Freeform 5">
            <a:extLst>
              <a:ext uri="{FF2B5EF4-FFF2-40B4-BE49-F238E27FC236}">
                <a16:creationId xmlns:a16="http://schemas.microsoft.com/office/drawing/2014/main" id="{92B826AE-FCA8-4C88-BBD2-6CF0439BB634}"/>
              </a:ext>
            </a:extLst>
          </p:cNvPr>
          <p:cNvSpPr/>
          <p:nvPr/>
        </p:nvSpPr>
        <p:spPr>
          <a:xfrm>
            <a:off x="6626218" y="4287184"/>
            <a:ext cx="145397" cy="1453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10" name="Freeform 5">
            <a:extLst>
              <a:ext uri="{FF2B5EF4-FFF2-40B4-BE49-F238E27FC236}">
                <a16:creationId xmlns:a16="http://schemas.microsoft.com/office/drawing/2014/main" id="{5CF2ABCF-B172-4426-9A47-571171E6BD0D}"/>
              </a:ext>
            </a:extLst>
          </p:cNvPr>
          <p:cNvSpPr/>
          <p:nvPr/>
        </p:nvSpPr>
        <p:spPr>
          <a:xfrm>
            <a:off x="6944757" y="2838593"/>
            <a:ext cx="146495" cy="1464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11" name="Freeform 5">
            <a:extLst>
              <a:ext uri="{FF2B5EF4-FFF2-40B4-BE49-F238E27FC236}">
                <a16:creationId xmlns:a16="http://schemas.microsoft.com/office/drawing/2014/main" id="{A5040542-DD57-47AE-B0EA-AC5E1E1E396C}"/>
              </a:ext>
            </a:extLst>
          </p:cNvPr>
          <p:cNvSpPr/>
          <p:nvPr/>
        </p:nvSpPr>
        <p:spPr>
          <a:xfrm rot="849467">
            <a:off x="6428221" y="2643023"/>
            <a:ext cx="90959" cy="9095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12" name="Freeform 5">
            <a:extLst>
              <a:ext uri="{FF2B5EF4-FFF2-40B4-BE49-F238E27FC236}">
                <a16:creationId xmlns:a16="http://schemas.microsoft.com/office/drawing/2014/main" id="{DD109134-E3F9-4C69-A4B0-6A55CB752A87}"/>
              </a:ext>
            </a:extLst>
          </p:cNvPr>
          <p:cNvSpPr/>
          <p:nvPr/>
        </p:nvSpPr>
        <p:spPr>
          <a:xfrm>
            <a:off x="5502460" y="4403659"/>
            <a:ext cx="146495" cy="1464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13" name="Freeform 5">
            <a:extLst>
              <a:ext uri="{FF2B5EF4-FFF2-40B4-BE49-F238E27FC236}">
                <a16:creationId xmlns:a16="http://schemas.microsoft.com/office/drawing/2014/main" id="{8D21D3B9-102D-41BB-B038-8120F18A4485}"/>
              </a:ext>
            </a:extLst>
          </p:cNvPr>
          <p:cNvSpPr/>
          <p:nvPr/>
        </p:nvSpPr>
        <p:spPr>
          <a:xfrm>
            <a:off x="5923428" y="4231196"/>
            <a:ext cx="82693" cy="8269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14" name="Freeform 5">
            <a:extLst>
              <a:ext uri="{FF2B5EF4-FFF2-40B4-BE49-F238E27FC236}">
                <a16:creationId xmlns:a16="http://schemas.microsoft.com/office/drawing/2014/main" id="{EE16DB3C-2B50-45FD-8D98-CB5A8E87BB34}"/>
              </a:ext>
            </a:extLst>
          </p:cNvPr>
          <p:cNvSpPr/>
          <p:nvPr/>
        </p:nvSpPr>
        <p:spPr>
          <a:xfrm rot="20908170">
            <a:off x="5793653" y="1967155"/>
            <a:ext cx="90959" cy="9095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15" name="Freeform 5">
            <a:extLst>
              <a:ext uri="{FF2B5EF4-FFF2-40B4-BE49-F238E27FC236}">
                <a16:creationId xmlns:a16="http://schemas.microsoft.com/office/drawing/2014/main" id="{FD344E51-DB1D-4A2A-9FE0-800B1BA2F00E}"/>
              </a:ext>
            </a:extLst>
          </p:cNvPr>
          <p:cNvSpPr/>
          <p:nvPr/>
        </p:nvSpPr>
        <p:spPr>
          <a:xfrm>
            <a:off x="7477486" y="4338671"/>
            <a:ext cx="146495" cy="1464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17" name="Freeform 5">
            <a:extLst>
              <a:ext uri="{FF2B5EF4-FFF2-40B4-BE49-F238E27FC236}">
                <a16:creationId xmlns:a16="http://schemas.microsoft.com/office/drawing/2014/main" id="{CD226DE7-87A2-4788-A6A6-72F2C46A07AC}"/>
              </a:ext>
            </a:extLst>
          </p:cNvPr>
          <p:cNvSpPr/>
          <p:nvPr/>
        </p:nvSpPr>
        <p:spPr>
          <a:xfrm>
            <a:off x="6257254" y="3377973"/>
            <a:ext cx="90959" cy="9095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18" name="Freeform 5">
            <a:extLst>
              <a:ext uri="{FF2B5EF4-FFF2-40B4-BE49-F238E27FC236}">
                <a16:creationId xmlns:a16="http://schemas.microsoft.com/office/drawing/2014/main" id="{3A5E1FF3-6A9B-4A2C-8414-3274701668CE}"/>
              </a:ext>
            </a:extLst>
          </p:cNvPr>
          <p:cNvSpPr/>
          <p:nvPr/>
        </p:nvSpPr>
        <p:spPr>
          <a:xfrm>
            <a:off x="9504693" y="2952741"/>
            <a:ext cx="90959" cy="9095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19" name="Freeform 5">
            <a:extLst>
              <a:ext uri="{FF2B5EF4-FFF2-40B4-BE49-F238E27FC236}">
                <a16:creationId xmlns:a16="http://schemas.microsoft.com/office/drawing/2014/main" id="{044E3C2F-33A9-4A65-93AB-DFCB1A750997}"/>
              </a:ext>
            </a:extLst>
          </p:cNvPr>
          <p:cNvSpPr/>
          <p:nvPr/>
        </p:nvSpPr>
        <p:spPr>
          <a:xfrm rot="19989260">
            <a:off x="9444764" y="3657367"/>
            <a:ext cx="146495" cy="1464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20" name="Freeform 5">
            <a:extLst>
              <a:ext uri="{FF2B5EF4-FFF2-40B4-BE49-F238E27FC236}">
                <a16:creationId xmlns:a16="http://schemas.microsoft.com/office/drawing/2014/main" id="{B2D4BA03-B690-4E61-ABE8-8A15448D603E}"/>
              </a:ext>
            </a:extLst>
          </p:cNvPr>
          <p:cNvSpPr/>
          <p:nvPr/>
        </p:nvSpPr>
        <p:spPr>
          <a:xfrm>
            <a:off x="7477546" y="1968995"/>
            <a:ext cx="146495" cy="1464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21" name="Freeform 5">
            <a:extLst>
              <a:ext uri="{FF2B5EF4-FFF2-40B4-BE49-F238E27FC236}">
                <a16:creationId xmlns:a16="http://schemas.microsoft.com/office/drawing/2014/main" id="{65C7B0A0-7DF5-404D-949F-D698941112FE}"/>
              </a:ext>
            </a:extLst>
          </p:cNvPr>
          <p:cNvSpPr/>
          <p:nvPr/>
        </p:nvSpPr>
        <p:spPr>
          <a:xfrm>
            <a:off x="6961009" y="1773431"/>
            <a:ext cx="90959" cy="9095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22" name="Freeform 5">
            <a:extLst>
              <a:ext uri="{FF2B5EF4-FFF2-40B4-BE49-F238E27FC236}">
                <a16:creationId xmlns:a16="http://schemas.microsoft.com/office/drawing/2014/main" id="{8AB1DB87-F197-448D-A092-9C72F3CFF731}"/>
              </a:ext>
            </a:extLst>
          </p:cNvPr>
          <p:cNvSpPr/>
          <p:nvPr/>
        </p:nvSpPr>
        <p:spPr>
          <a:xfrm>
            <a:off x="5273724" y="2962714"/>
            <a:ext cx="146495" cy="1464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23" name="Freeform 5">
            <a:extLst>
              <a:ext uri="{FF2B5EF4-FFF2-40B4-BE49-F238E27FC236}">
                <a16:creationId xmlns:a16="http://schemas.microsoft.com/office/drawing/2014/main" id="{F4D9EA66-3557-42DF-9A62-DDBC42EFCB7C}"/>
              </a:ext>
            </a:extLst>
          </p:cNvPr>
          <p:cNvSpPr/>
          <p:nvPr/>
        </p:nvSpPr>
        <p:spPr>
          <a:xfrm>
            <a:off x="4866762" y="2570497"/>
            <a:ext cx="90959" cy="9095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24" name="Freeform 5">
            <a:extLst>
              <a:ext uri="{FF2B5EF4-FFF2-40B4-BE49-F238E27FC236}">
                <a16:creationId xmlns:a16="http://schemas.microsoft.com/office/drawing/2014/main" id="{24DC7656-6E43-4F39-9DE6-740883288F4A}"/>
              </a:ext>
            </a:extLst>
          </p:cNvPr>
          <p:cNvSpPr/>
          <p:nvPr/>
        </p:nvSpPr>
        <p:spPr>
          <a:xfrm>
            <a:off x="2729980" y="2850861"/>
            <a:ext cx="146495" cy="1464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25" name="Freeform 5">
            <a:extLst>
              <a:ext uri="{FF2B5EF4-FFF2-40B4-BE49-F238E27FC236}">
                <a16:creationId xmlns:a16="http://schemas.microsoft.com/office/drawing/2014/main" id="{A663E039-FB2D-4B99-9348-6B0B3C65269D}"/>
              </a:ext>
            </a:extLst>
          </p:cNvPr>
          <p:cNvSpPr/>
          <p:nvPr/>
        </p:nvSpPr>
        <p:spPr>
          <a:xfrm>
            <a:off x="3036036" y="2321007"/>
            <a:ext cx="90959" cy="9095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26" name="Freeform 5">
            <a:extLst>
              <a:ext uri="{FF2B5EF4-FFF2-40B4-BE49-F238E27FC236}">
                <a16:creationId xmlns:a16="http://schemas.microsoft.com/office/drawing/2014/main" id="{8673393B-527D-4378-BBEC-9E15C72876AD}"/>
              </a:ext>
            </a:extLst>
          </p:cNvPr>
          <p:cNvSpPr/>
          <p:nvPr/>
        </p:nvSpPr>
        <p:spPr>
          <a:xfrm>
            <a:off x="6256328" y="2038969"/>
            <a:ext cx="146495" cy="1464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27" name="Freeform 5">
            <a:extLst>
              <a:ext uri="{FF2B5EF4-FFF2-40B4-BE49-F238E27FC236}">
                <a16:creationId xmlns:a16="http://schemas.microsoft.com/office/drawing/2014/main" id="{19DB7A9D-6AC0-4195-88B2-A24391335061}"/>
              </a:ext>
            </a:extLst>
          </p:cNvPr>
          <p:cNvSpPr/>
          <p:nvPr/>
        </p:nvSpPr>
        <p:spPr>
          <a:xfrm>
            <a:off x="3288252" y="1777826"/>
            <a:ext cx="146495" cy="1464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28" name="Freeform 5">
            <a:extLst>
              <a:ext uri="{FF2B5EF4-FFF2-40B4-BE49-F238E27FC236}">
                <a16:creationId xmlns:a16="http://schemas.microsoft.com/office/drawing/2014/main" id="{CD7B28AD-C83E-4B97-B686-15EADB4B9AA1}"/>
              </a:ext>
            </a:extLst>
          </p:cNvPr>
          <p:cNvSpPr/>
          <p:nvPr/>
        </p:nvSpPr>
        <p:spPr>
          <a:xfrm>
            <a:off x="7461320" y="2503432"/>
            <a:ext cx="146495" cy="1464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29" name="Freeform 5">
            <a:extLst>
              <a:ext uri="{FF2B5EF4-FFF2-40B4-BE49-F238E27FC236}">
                <a16:creationId xmlns:a16="http://schemas.microsoft.com/office/drawing/2014/main" id="{DA806079-31DC-43FA-AD41-DB890144CEE9}"/>
              </a:ext>
            </a:extLst>
          </p:cNvPr>
          <p:cNvSpPr/>
          <p:nvPr/>
        </p:nvSpPr>
        <p:spPr>
          <a:xfrm>
            <a:off x="4843064" y="3944042"/>
            <a:ext cx="146495" cy="1464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cxnSp>
        <p:nvCxnSpPr>
          <p:cNvPr id="430" name="Straight Connector 411">
            <a:extLst>
              <a:ext uri="{FF2B5EF4-FFF2-40B4-BE49-F238E27FC236}">
                <a16:creationId xmlns:a16="http://schemas.microsoft.com/office/drawing/2014/main" id="{0994C177-E5AD-4844-8427-535017BD2F26}"/>
              </a:ext>
            </a:extLst>
          </p:cNvPr>
          <p:cNvCxnSpPr>
            <a:cxnSpLocks/>
            <a:endCxn id="403" idx="7"/>
          </p:cNvCxnSpPr>
          <p:nvPr/>
        </p:nvCxnSpPr>
        <p:spPr>
          <a:xfrm flipH="1">
            <a:off x="3756673" y="0"/>
            <a:ext cx="2306052" cy="2131763"/>
          </a:xfrm>
          <a:prstGeom prst="straightConnector1">
            <a:avLst/>
          </a:prstGeom>
          <a:noFill/>
          <a:ln w="12701" cap="flat">
            <a:solidFill>
              <a:srgbClr val="EAEAEA"/>
            </a:solidFill>
            <a:prstDash val="solid"/>
          </a:ln>
        </p:spPr>
      </p:cxnSp>
      <p:cxnSp>
        <p:nvCxnSpPr>
          <p:cNvPr id="431" name="Straight Connector 413">
            <a:extLst>
              <a:ext uri="{FF2B5EF4-FFF2-40B4-BE49-F238E27FC236}">
                <a16:creationId xmlns:a16="http://schemas.microsoft.com/office/drawing/2014/main" id="{798DFD03-942A-4B96-AF7B-2A17029DC32D}"/>
              </a:ext>
            </a:extLst>
          </p:cNvPr>
          <p:cNvCxnSpPr>
            <a:cxnSpLocks/>
          </p:cNvCxnSpPr>
          <p:nvPr/>
        </p:nvCxnSpPr>
        <p:spPr>
          <a:xfrm>
            <a:off x="2758519" y="949727"/>
            <a:ext cx="2268350" cy="1267888"/>
          </a:xfrm>
          <a:prstGeom prst="straightConnector1">
            <a:avLst/>
          </a:prstGeom>
          <a:noFill/>
          <a:ln w="12701" cap="flat">
            <a:solidFill>
              <a:srgbClr val="EAEAEA"/>
            </a:solidFill>
            <a:prstDash val="solid"/>
          </a:ln>
        </p:spPr>
      </p:cxnSp>
      <p:cxnSp>
        <p:nvCxnSpPr>
          <p:cNvPr id="432" name="Straight Connector 414">
            <a:extLst>
              <a:ext uri="{FF2B5EF4-FFF2-40B4-BE49-F238E27FC236}">
                <a16:creationId xmlns:a16="http://schemas.microsoft.com/office/drawing/2014/main" id="{83358925-F9E2-412B-A2E2-FE9199186665}"/>
              </a:ext>
            </a:extLst>
          </p:cNvPr>
          <p:cNvCxnSpPr>
            <a:cxnSpLocks/>
            <a:endCxn id="406" idx="0"/>
          </p:cNvCxnSpPr>
          <p:nvPr/>
        </p:nvCxnSpPr>
        <p:spPr>
          <a:xfrm>
            <a:off x="7344669" y="0"/>
            <a:ext cx="1319778" cy="2245429"/>
          </a:xfrm>
          <a:prstGeom prst="straightConnector1">
            <a:avLst/>
          </a:prstGeom>
          <a:noFill/>
          <a:ln w="12701" cap="flat">
            <a:solidFill>
              <a:srgbClr val="EAEAEA"/>
            </a:solidFill>
            <a:prstDash val="solid"/>
          </a:ln>
        </p:spPr>
      </p:cxnSp>
      <p:cxnSp>
        <p:nvCxnSpPr>
          <p:cNvPr id="433" name="Straight Connector 415">
            <a:extLst>
              <a:ext uri="{FF2B5EF4-FFF2-40B4-BE49-F238E27FC236}">
                <a16:creationId xmlns:a16="http://schemas.microsoft.com/office/drawing/2014/main" id="{50EA8BE5-CA1E-4FB6-A9B0-03FBA6196ABC}"/>
              </a:ext>
            </a:extLst>
          </p:cNvPr>
          <p:cNvCxnSpPr>
            <a:endCxn id="428" idx="7"/>
          </p:cNvCxnSpPr>
          <p:nvPr/>
        </p:nvCxnSpPr>
        <p:spPr>
          <a:xfrm flipH="1">
            <a:off x="7586362" y="1290567"/>
            <a:ext cx="1629928" cy="1234318"/>
          </a:xfrm>
          <a:prstGeom prst="straightConnector1">
            <a:avLst/>
          </a:prstGeom>
          <a:noFill/>
          <a:ln w="12701" cap="flat">
            <a:solidFill>
              <a:srgbClr val="EAEAEA"/>
            </a:solidFill>
            <a:prstDash val="solid"/>
          </a:ln>
        </p:spPr>
      </p:cxnSp>
      <p:cxnSp>
        <p:nvCxnSpPr>
          <p:cNvPr id="434" name="Straight Connector 416">
            <a:extLst>
              <a:ext uri="{FF2B5EF4-FFF2-40B4-BE49-F238E27FC236}">
                <a16:creationId xmlns:a16="http://schemas.microsoft.com/office/drawing/2014/main" id="{4CB05B48-EC74-43D0-B43B-0DA899884579}"/>
              </a:ext>
            </a:extLst>
          </p:cNvPr>
          <p:cNvCxnSpPr>
            <a:stCxn id="418" idx="3"/>
          </p:cNvCxnSpPr>
          <p:nvPr/>
        </p:nvCxnSpPr>
        <p:spPr>
          <a:xfrm flipH="1">
            <a:off x="8891102" y="2998221"/>
            <a:ext cx="613591" cy="51531"/>
          </a:xfrm>
          <a:prstGeom prst="straightConnector1">
            <a:avLst/>
          </a:prstGeom>
          <a:noFill/>
          <a:ln w="12701" cap="flat">
            <a:solidFill>
              <a:srgbClr val="EAEAEA"/>
            </a:solidFill>
            <a:prstDash val="solid"/>
          </a:ln>
        </p:spPr>
      </p:cxnSp>
      <p:cxnSp>
        <p:nvCxnSpPr>
          <p:cNvPr id="435" name="Straight Connector 417">
            <a:extLst>
              <a:ext uri="{FF2B5EF4-FFF2-40B4-BE49-F238E27FC236}">
                <a16:creationId xmlns:a16="http://schemas.microsoft.com/office/drawing/2014/main" id="{665B1852-0CCE-4297-97DA-D665DCF24BC9}"/>
              </a:ext>
            </a:extLst>
          </p:cNvPr>
          <p:cNvCxnSpPr>
            <a:endCxn id="363" idx="7"/>
          </p:cNvCxnSpPr>
          <p:nvPr/>
        </p:nvCxnSpPr>
        <p:spPr>
          <a:xfrm flipH="1">
            <a:off x="7926808" y="3233262"/>
            <a:ext cx="780785" cy="763488"/>
          </a:xfrm>
          <a:prstGeom prst="straightConnector1">
            <a:avLst/>
          </a:prstGeom>
          <a:noFill/>
          <a:ln w="12701" cap="flat">
            <a:solidFill>
              <a:srgbClr val="EAEAEA"/>
            </a:solidFill>
            <a:prstDash val="solid"/>
          </a:ln>
        </p:spPr>
      </p:cxnSp>
      <p:cxnSp>
        <p:nvCxnSpPr>
          <p:cNvPr id="436" name="Straight Connector 419">
            <a:extLst>
              <a:ext uri="{FF2B5EF4-FFF2-40B4-BE49-F238E27FC236}">
                <a16:creationId xmlns:a16="http://schemas.microsoft.com/office/drawing/2014/main" id="{1B39F272-FF16-4B46-A5ED-A56902F85289}"/>
              </a:ext>
            </a:extLst>
          </p:cNvPr>
          <p:cNvCxnSpPr>
            <a:cxnSpLocks/>
          </p:cNvCxnSpPr>
          <p:nvPr/>
        </p:nvCxnSpPr>
        <p:spPr>
          <a:xfrm flipH="1" flipV="1">
            <a:off x="4097574" y="4075977"/>
            <a:ext cx="2776122" cy="2779650"/>
          </a:xfrm>
          <a:prstGeom prst="straightConnector1">
            <a:avLst/>
          </a:prstGeom>
          <a:noFill/>
          <a:ln w="12701" cap="flat">
            <a:solidFill>
              <a:srgbClr val="EAEAEA"/>
            </a:solidFill>
            <a:prstDash val="solid"/>
          </a:ln>
        </p:spPr>
      </p:cxnSp>
      <p:cxnSp>
        <p:nvCxnSpPr>
          <p:cNvPr id="437" name="Straight Connector 420">
            <a:extLst>
              <a:ext uri="{FF2B5EF4-FFF2-40B4-BE49-F238E27FC236}">
                <a16:creationId xmlns:a16="http://schemas.microsoft.com/office/drawing/2014/main" id="{AFAAFCEB-F05A-4B6A-A62D-B17F6D88DC39}"/>
              </a:ext>
            </a:extLst>
          </p:cNvPr>
          <p:cNvCxnSpPr>
            <a:cxnSpLocks/>
          </p:cNvCxnSpPr>
          <p:nvPr/>
        </p:nvCxnSpPr>
        <p:spPr>
          <a:xfrm flipH="1" flipV="1">
            <a:off x="8512665" y="4594824"/>
            <a:ext cx="964461" cy="1202472"/>
          </a:xfrm>
          <a:prstGeom prst="straightConnector1">
            <a:avLst/>
          </a:prstGeom>
          <a:noFill/>
          <a:ln w="12701" cap="flat">
            <a:solidFill>
              <a:srgbClr val="EAEAEA"/>
            </a:solidFill>
            <a:prstDash val="solid"/>
          </a:ln>
        </p:spPr>
      </p:cxnSp>
      <p:cxnSp>
        <p:nvCxnSpPr>
          <p:cNvPr id="438" name="Straight Connector 421">
            <a:extLst>
              <a:ext uri="{FF2B5EF4-FFF2-40B4-BE49-F238E27FC236}">
                <a16:creationId xmlns:a16="http://schemas.microsoft.com/office/drawing/2014/main" id="{9954F5B3-06DA-4949-9F49-AE6B7D6CBA81}"/>
              </a:ext>
            </a:extLst>
          </p:cNvPr>
          <p:cNvCxnSpPr>
            <a:cxnSpLocks/>
          </p:cNvCxnSpPr>
          <p:nvPr/>
        </p:nvCxnSpPr>
        <p:spPr>
          <a:xfrm flipH="1">
            <a:off x="8886913" y="1700043"/>
            <a:ext cx="531906" cy="2109383"/>
          </a:xfrm>
          <a:prstGeom prst="straightConnector1">
            <a:avLst/>
          </a:prstGeom>
          <a:noFill/>
          <a:ln w="12701" cap="flat">
            <a:solidFill>
              <a:srgbClr val="EAEAEA"/>
            </a:solidFill>
            <a:prstDash val="solid"/>
          </a:ln>
        </p:spPr>
      </p:cxnSp>
      <p:grpSp>
        <p:nvGrpSpPr>
          <p:cNvPr id="130" name="Group 11">
            <a:extLst>
              <a:ext uri="{FF2B5EF4-FFF2-40B4-BE49-F238E27FC236}">
                <a16:creationId xmlns:a16="http://schemas.microsoft.com/office/drawing/2014/main" id="{2CAD9C4F-B494-4377-ADFC-4F08F3D20CC2}"/>
              </a:ext>
            </a:extLst>
          </p:cNvPr>
          <p:cNvGrpSpPr/>
          <p:nvPr/>
        </p:nvGrpSpPr>
        <p:grpSpPr>
          <a:xfrm>
            <a:off x="3060560" y="3172223"/>
            <a:ext cx="298414" cy="298414"/>
            <a:chOff x="2298252" y="3149632"/>
            <a:chExt cx="1143000" cy="1143000"/>
          </a:xfrm>
        </p:grpSpPr>
        <p:sp>
          <p:nvSpPr>
            <p:cNvPr id="131" name="Freeform 5">
              <a:extLst>
                <a:ext uri="{FF2B5EF4-FFF2-40B4-BE49-F238E27FC236}">
                  <a16:creationId xmlns:a16="http://schemas.microsoft.com/office/drawing/2014/main" id="{C287B311-7FEC-4A40-B0F1-CBCDA1E27117}"/>
                </a:ext>
              </a:extLst>
            </p:cNvPr>
            <p:cNvSpPr/>
            <p:nvPr/>
          </p:nvSpPr>
          <p:spPr>
            <a:xfrm>
              <a:off x="2298252" y="3149632"/>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Segoe UI"/>
                <a:ea typeface="+mn-ea"/>
                <a:cs typeface="+mn-cs"/>
              </a:endParaRPr>
            </a:p>
          </p:txBody>
        </p:sp>
        <p:pic>
          <p:nvPicPr>
            <p:cNvPr id="132" name="Picture 9">
              <a:extLst>
                <a:ext uri="{FF2B5EF4-FFF2-40B4-BE49-F238E27FC236}">
                  <a16:creationId xmlns:a16="http://schemas.microsoft.com/office/drawing/2014/main" id="{DC535544-27BD-4724-A157-0BCAE003CD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92708" y="3455133"/>
              <a:ext cx="541370" cy="532007"/>
            </a:xfrm>
            <a:prstGeom prst="rect">
              <a:avLst/>
            </a:prstGeom>
            <a:noFill/>
            <a:ln cap="flat">
              <a:noFill/>
            </a:ln>
          </p:spPr>
        </p:pic>
      </p:grpSp>
      <p:grpSp>
        <p:nvGrpSpPr>
          <p:cNvPr id="164" name="Group 266">
            <a:extLst>
              <a:ext uri="{FF2B5EF4-FFF2-40B4-BE49-F238E27FC236}">
                <a16:creationId xmlns:a16="http://schemas.microsoft.com/office/drawing/2014/main" id="{66503763-5AB4-4A1C-9ED7-488B61FD0EE1}"/>
              </a:ext>
            </a:extLst>
          </p:cNvPr>
          <p:cNvGrpSpPr/>
          <p:nvPr/>
        </p:nvGrpSpPr>
        <p:grpSpPr>
          <a:xfrm>
            <a:off x="7568213" y="4902004"/>
            <a:ext cx="290921" cy="290921"/>
            <a:chOff x="6755587" y="4099383"/>
            <a:chExt cx="1143000" cy="1143000"/>
          </a:xfrm>
        </p:grpSpPr>
        <p:sp>
          <p:nvSpPr>
            <p:cNvPr id="165" name="Oval 267">
              <a:extLst>
                <a:ext uri="{FF2B5EF4-FFF2-40B4-BE49-F238E27FC236}">
                  <a16:creationId xmlns:a16="http://schemas.microsoft.com/office/drawing/2014/main" id="{BDD10A69-F653-421A-BCF9-B21AEDC23E9F}"/>
                </a:ext>
              </a:extLst>
            </p:cNvPr>
            <p:cNvSpPr/>
            <p:nvPr/>
          </p:nvSpPr>
          <p:spPr>
            <a:xfrm>
              <a:off x="6755587" y="4099383"/>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66" name="Group 268">
              <a:extLst>
                <a:ext uri="{FF2B5EF4-FFF2-40B4-BE49-F238E27FC236}">
                  <a16:creationId xmlns:a16="http://schemas.microsoft.com/office/drawing/2014/main" id="{783F6A36-5A0A-47F8-BAE8-2233E53E9EF9}"/>
                </a:ext>
              </a:extLst>
            </p:cNvPr>
            <p:cNvGrpSpPr/>
            <p:nvPr/>
          </p:nvGrpSpPr>
          <p:grpSpPr>
            <a:xfrm>
              <a:off x="7050965" y="4295823"/>
              <a:ext cx="552251" cy="750100"/>
              <a:chOff x="7050965" y="4295823"/>
              <a:chExt cx="552251" cy="750100"/>
            </a:xfrm>
          </p:grpSpPr>
          <p:grpSp>
            <p:nvGrpSpPr>
              <p:cNvPr id="167" name="Group 269">
                <a:extLst>
                  <a:ext uri="{FF2B5EF4-FFF2-40B4-BE49-F238E27FC236}">
                    <a16:creationId xmlns:a16="http://schemas.microsoft.com/office/drawing/2014/main" id="{7B5721FD-8660-4C8E-8430-44A7A11546B2}"/>
                  </a:ext>
                </a:extLst>
              </p:cNvPr>
              <p:cNvGrpSpPr/>
              <p:nvPr/>
            </p:nvGrpSpPr>
            <p:grpSpPr>
              <a:xfrm>
                <a:off x="7060887" y="4302343"/>
                <a:ext cx="531650" cy="702240"/>
                <a:chOff x="7060887" y="4302343"/>
                <a:chExt cx="531650" cy="702240"/>
              </a:xfrm>
            </p:grpSpPr>
            <p:sp>
              <p:nvSpPr>
                <p:cNvPr id="171" name="Rectangle 11">
                  <a:extLst>
                    <a:ext uri="{FF2B5EF4-FFF2-40B4-BE49-F238E27FC236}">
                      <a16:creationId xmlns:a16="http://schemas.microsoft.com/office/drawing/2014/main" id="{59AE6B54-4B95-4B0F-8745-26B64601BE47}"/>
                    </a:ext>
                  </a:extLst>
                </p:cNvPr>
                <p:cNvSpPr/>
                <p:nvPr/>
              </p:nvSpPr>
              <p:spPr>
                <a:xfrm>
                  <a:off x="7060896" y="4302343"/>
                  <a:ext cx="531641" cy="702231"/>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72" name="Rectangle 12">
                  <a:extLst>
                    <a:ext uri="{FF2B5EF4-FFF2-40B4-BE49-F238E27FC236}">
                      <a16:creationId xmlns:a16="http://schemas.microsoft.com/office/drawing/2014/main" id="{3DCF1A3A-1EFE-4C0B-B8B8-3134C2C4EE2E}"/>
                    </a:ext>
                  </a:extLst>
                </p:cNvPr>
                <p:cNvSpPr/>
                <p:nvPr/>
              </p:nvSpPr>
              <p:spPr>
                <a:xfrm>
                  <a:off x="7060887" y="4302352"/>
                  <a:ext cx="531641" cy="702231"/>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73" name="Freeform 17">
                  <a:extLst>
                    <a:ext uri="{FF2B5EF4-FFF2-40B4-BE49-F238E27FC236}">
                      <a16:creationId xmlns:a16="http://schemas.microsoft.com/office/drawing/2014/main" id="{D8CF0536-C93F-43B7-A191-6B62EF3E5666}"/>
                    </a:ext>
                  </a:extLst>
                </p:cNvPr>
                <p:cNvSpPr/>
                <p:nvPr/>
              </p:nvSpPr>
              <p:spPr>
                <a:xfrm>
                  <a:off x="7060887" y="4302352"/>
                  <a:ext cx="312907" cy="702231"/>
                </a:xfrm>
                <a:custGeom>
                  <a:avLst/>
                  <a:gdLst>
                    <a:gd name="f0" fmla="val 10800000"/>
                    <a:gd name="f1" fmla="val 5400000"/>
                    <a:gd name="f2" fmla="val 180"/>
                    <a:gd name="f3" fmla="val w"/>
                    <a:gd name="f4" fmla="val h"/>
                    <a:gd name="f5" fmla="val 0"/>
                    <a:gd name="f6" fmla="val 206"/>
                    <a:gd name="f7" fmla="val 589"/>
                    <a:gd name="f8" fmla="val 116"/>
                    <a:gd name="f9" fmla="+- 0 0 -90"/>
                    <a:gd name="f10" fmla="*/ f3 1 206"/>
                    <a:gd name="f11" fmla="*/ f4 1 589"/>
                    <a:gd name="f12" fmla="val f5"/>
                    <a:gd name="f13" fmla="val f6"/>
                    <a:gd name="f14" fmla="val f7"/>
                    <a:gd name="f15" fmla="*/ f9 f0 1"/>
                    <a:gd name="f16" fmla="+- f14 0 f12"/>
                    <a:gd name="f17" fmla="+- f13 0 f12"/>
                    <a:gd name="f18" fmla="*/ f15 1 f2"/>
                    <a:gd name="f19" fmla="*/ f17 1 206"/>
                    <a:gd name="f20" fmla="*/ f16 1 589"/>
                    <a:gd name="f21" fmla="*/ 206 f17 1"/>
                    <a:gd name="f22" fmla="*/ 0 f16 1"/>
                    <a:gd name="f23" fmla="*/ 0 f17 1"/>
                    <a:gd name="f24" fmla="*/ 589 f16 1"/>
                    <a:gd name="f25" fmla="*/ 116 f17 1"/>
                    <a:gd name="f26" fmla="+- f18 0 f1"/>
                    <a:gd name="f27" fmla="*/ f21 1 206"/>
                    <a:gd name="f28" fmla="*/ f22 1 589"/>
                    <a:gd name="f29" fmla="*/ f23 1 206"/>
                    <a:gd name="f30" fmla="*/ f24 1 589"/>
                    <a:gd name="f31" fmla="*/ f25 1 206"/>
                    <a:gd name="f32" fmla="*/ 0 1 f19"/>
                    <a:gd name="f33" fmla="*/ f13 1 f19"/>
                    <a:gd name="f34" fmla="*/ 0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6"/>
                    </a:cxn>
                    <a:cxn ang="f26">
                      <a:pos x="f47" y="f48"/>
                    </a:cxn>
                    <a:cxn ang="f26">
                      <a:pos x="f49" y="f48"/>
                    </a:cxn>
                    <a:cxn ang="f26">
                      <a:pos x="f45" y="f46"/>
                    </a:cxn>
                  </a:cxnLst>
                  <a:rect l="f41" t="f44" r="f42" b="f43"/>
                  <a:pathLst>
                    <a:path w="206" h="589">
                      <a:moveTo>
                        <a:pt x="f6" y="f5"/>
                      </a:moveTo>
                      <a:lnTo>
                        <a:pt x="f5" y="f5"/>
                      </a:lnTo>
                      <a:lnTo>
                        <a:pt x="f5" y="f7"/>
                      </a:lnTo>
                      <a:lnTo>
                        <a:pt x="f8" y="f7"/>
                      </a:lnTo>
                      <a:lnTo>
                        <a:pt x="f6" y="f5"/>
                      </a:lnTo>
                    </a:path>
                  </a:pathLst>
                </a:cu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sp>
            <p:nvSpPr>
              <p:cNvPr id="168" name="Freeform 9">
                <a:extLst>
                  <a:ext uri="{FF2B5EF4-FFF2-40B4-BE49-F238E27FC236}">
                    <a16:creationId xmlns:a16="http://schemas.microsoft.com/office/drawing/2014/main" id="{FCC416A7-3274-4F20-A174-797C0D3098FD}"/>
                  </a:ext>
                </a:extLst>
              </p:cNvPr>
              <p:cNvSpPr/>
              <p:nvPr/>
            </p:nvSpPr>
            <p:spPr>
              <a:xfrm flipH="1">
                <a:off x="7050965" y="4295823"/>
                <a:ext cx="552251" cy="750100"/>
              </a:xfrm>
              <a:custGeom>
                <a:avLst/>
                <a:gdLst>
                  <a:gd name="f0" fmla="val 10800000"/>
                  <a:gd name="f1" fmla="val 5400000"/>
                  <a:gd name="f2" fmla="val 180"/>
                  <a:gd name="f3" fmla="val w"/>
                  <a:gd name="f4" fmla="val h"/>
                  <a:gd name="f5" fmla="val 0"/>
                  <a:gd name="f6" fmla="val 133"/>
                  <a:gd name="f7" fmla="val 182"/>
                  <a:gd name="f8" fmla="val 124"/>
                  <a:gd name="f9" fmla="val 8"/>
                  <a:gd name="f10" fmla="val 3"/>
                  <a:gd name="f11" fmla="val 4"/>
                  <a:gd name="f12" fmla="val 173"/>
                  <a:gd name="f13" fmla="val 178"/>
                  <a:gd name="f14" fmla="val 129"/>
                  <a:gd name="f15" fmla="val 123"/>
                  <a:gd name="f16" fmla="val 160"/>
                  <a:gd name="f17" fmla="val 10"/>
                  <a:gd name="f18" fmla="+- 0 0 -90"/>
                  <a:gd name="f19" fmla="*/ f3 1 133"/>
                  <a:gd name="f20" fmla="*/ f4 1 182"/>
                  <a:gd name="f21" fmla="val f5"/>
                  <a:gd name="f22" fmla="val f6"/>
                  <a:gd name="f23" fmla="val f7"/>
                  <a:gd name="f24" fmla="*/ f18 f0 1"/>
                  <a:gd name="f25" fmla="+- f23 0 f21"/>
                  <a:gd name="f26" fmla="+- f22 0 f21"/>
                  <a:gd name="f27" fmla="*/ f24 1 f2"/>
                  <a:gd name="f28" fmla="*/ f26 1 133"/>
                  <a:gd name="f29" fmla="*/ f25 1 182"/>
                  <a:gd name="f30" fmla="*/ 124 f26 1"/>
                  <a:gd name="f31" fmla="*/ 0 f25 1"/>
                  <a:gd name="f32" fmla="*/ 8 f26 1"/>
                  <a:gd name="f33" fmla="*/ 0 f26 1"/>
                  <a:gd name="f34" fmla="*/ 8 f25 1"/>
                  <a:gd name="f35" fmla="*/ 173 f25 1"/>
                  <a:gd name="f36" fmla="*/ 182 f25 1"/>
                  <a:gd name="f37" fmla="*/ 133 f26 1"/>
                  <a:gd name="f38" fmla="*/ 123 f26 1"/>
                  <a:gd name="f39" fmla="*/ 160 f25 1"/>
                  <a:gd name="f40" fmla="*/ 10 f26 1"/>
                  <a:gd name="f41" fmla="*/ 10 f25 1"/>
                  <a:gd name="f42" fmla="+- f27 0 f1"/>
                  <a:gd name="f43" fmla="*/ f30 1 133"/>
                  <a:gd name="f44" fmla="*/ f31 1 182"/>
                  <a:gd name="f45" fmla="*/ f32 1 133"/>
                  <a:gd name="f46" fmla="*/ f33 1 133"/>
                  <a:gd name="f47" fmla="*/ f34 1 182"/>
                  <a:gd name="f48" fmla="*/ f35 1 182"/>
                  <a:gd name="f49" fmla="*/ f36 1 182"/>
                  <a:gd name="f50" fmla="*/ f37 1 133"/>
                  <a:gd name="f51" fmla="*/ f38 1 133"/>
                  <a:gd name="f52" fmla="*/ f39 1 182"/>
                  <a:gd name="f53" fmla="*/ f40 1 133"/>
                  <a:gd name="f54" fmla="*/ f41 1 182"/>
                  <a:gd name="f55" fmla="*/ 0 1 f28"/>
                  <a:gd name="f56" fmla="*/ f22 1 f28"/>
                  <a:gd name="f57" fmla="*/ 0 1 f29"/>
                  <a:gd name="f58" fmla="*/ f23 1 f29"/>
                  <a:gd name="f59" fmla="*/ f43 1 f28"/>
                  <a:gd name="f60" fmla="*/ f44 1 f29"/>
                  <a:gd name="f61" fmla="*/ f45 1 f28"/>
                  <a:gd name="f62" fmla="*/ f46 1 f28"/>
                  <a:gd name="f63" fmla="*/ f47 1 f29"/>
                  <a:gd name="f64" fmla="*/ f48 1 f29"/>
                  <a:gd name="f65" fmla="*/ f49 1 f29"/>
                  <a:gd name="f66" fmla="*/ f50 1 f28"/>
                  <a:gd name="f67" fmla="*/ f51 1 f28"/>
                  <a:gd name="f68" fmla="*/ f52 1 f29"/>
                  <a:gd name="f69" fmla="*/ f53 1 f28"/>
                  <a:gd name="f70" fmla="*/ f54 1 f29"/>
                  <a:gd name="f71" fmla="*/ f55 f19 1"/>
                  <a:gd name="f72" fmla="*/ f56 f19 1"/>
                  <a:gd name="f73" fmla="*/ f58 f20 1"/>
                  <a:gd name="f74" fmla="*/ f57 f20 1"/>
                  <a:gd name="f75" fmla="*/ f59 f19 1"/>
                  <a:gd name="f76" fmla="*/ f60 f20 1"/>
                  <a:gd name="f77" fmla="*/ f61 f19 1"/>
                  <a:gd name="f78" fmla="*/ f62 f19 1"/>
                  <a:gd name="f79" fmla="*/ f63 f20 1"/>
                  <a:gd name="f80" fmla="*/ f64 f20 1"/>
                  <a:gd name="f81" fmla="*/ f65 f20 1"/>
                  <a:gd name="f82" fmla="*/ f66 f19 1"/>
                  <a:gd name="f83" fmla="*/ f67 f19 1"/>
                  <a:gd name="f84" fmla="*/ f68 f20 1"/>
                  <a:gd name="f85" fmla="*/ f69 f19 1"/>
                  <a:gd name="f86" fmla="*/ f70 f20 1"/>
                </a:gdLst>
                <a:ahLst/>
                <a:cxnLst>
                  <a:cxn ang="3cd4">
                    <a:pos x="hc" y="t"/>
                  </a:cxn>
                  <a:cxn ang="0">
                    <a:pos x="r" y="vc"/>
                  </a:cxn>
                  <a:cxn ang="cd4">
                    <a:pos x="hc" y="b"/>
                  </a:cxn>
                  <a:cxn ang="cd2">
                    <a:pos x="l" y="vc"/>
                  </a:cxn>
                  <a:cxn ang="f42">
                    <a:pos x="f75" y="f76"/>
                  </a:cxn>
                  <a:cxn ang="f42">
                    <a:pos x="f77" y="f76"/>
                  </a:cxn>
                  <a:cxn ang="f42">
                    <a:pos x="f78" y="f79"/>
                  </a:cxn>
                  <a:cxn ang="f42">
                    <a:pos x="f78" y="f80"/>
                  </a:cxn>
                  <a:cxn ang="f42">
                    <a:pos x="f77" y="f81"/>
                  </a:cxn>
                  <a:cxn ang="f42">
                    <a:pos x="f75" y="f81"/>
                  </a:cxn>
                  <a:cxn ang="f42">
                    <a:pos x="f82" y="f80"/>
                  </a:cxn>
                  <a:cxn ang="f42">
                    <a:pos x="f82" y="f79"/>
                  </a:cxn>
                  <a:cxn ang="f42">
                    <a:pos x="f75" y="f76"/>
                  </a:cxn>
                  <a:cxn ang="f42">
                    <a:pos x="f83" y="f84"/>
                  </a:cxn>
                  <a:cxn ang="f42">
                    <a:pos x="f85" y="f84"/>
                  </a:cxn>
                  <a:cxn ang="f42">
                    <a:pos x="f85" y="f86"/>
                  </a:cxn>
                  <a:cxn ang="f42">
                    <a:pos x="f83" y="f86"/>
                  </a:cxn>
                  <a:cxn ang="f42">
                    <a:pos x="f83" y="f84"/>
                  </a:cxn>
                </a:cxnLst>
                <a:rect l="f71" t="f74" r="f72" b="f73"/>
                <a:pathLst>
                  <a:path w="133" h="182">
                    <a:moveTo>
                      <a:pt x="f8" y="f5"/>
                    </a:moveTo>
                    <a:cubicBezTo>
                      <a:pt x="f9" y="f5"/>
                      <a:pt x="f9" y="f5"/>
                      <a:pt x="f9" y="f5"/>
                    </a:cubicBezTo>
                    <a:cubicBezTo>
                      <a:pt x="f10" y="f5"/>
                      <a:pt x="f5" y="f11"/>
                      <a:pt x="f5" y="f9"/>
                    </a:cubicBezTo>
                    <a:cubicBezTo>
                      <a:pt x="f5" y="f12"/>
                      <a:pt x="f5" y="f12"/>
                      <a:pt x="f5" y="f12"/>
                    </a:cubicBezTo>
                    <a:cubicBezTo>
                      <a:pt x="f5" y="f13"/>
                      <a:pt x="f10" y="f7"/>
                      <a:pt x="f9" y="f7"/>
                    </a:cubicBezTo>
                    <a:cubicBezTo>
                      <a:pt x="f8" y="f7"/>
                      <a:pt x="f8" y="f7"/>
                      <a:pt x="f8" y="f7"/>
                    </a:cubicBezTo>
                    <a:cubicBezTo>
                      <a:pt x="f14" y="f7"/>
                      <a:pt x="f6" y="f13"/>
                      <a:pt x="f6" y="f12"/>
                    </a:cubicBezTo>
                    <a:cubicBezTo>
                      <a:pt x="f6" y="f9"/>
                      <a:pt x="f6" y="f9"/>
                      <a:pt x="f6" y="f9"/>
                    </a:cubicBezTo>
                    <a:cubicBezTo>
                      <a:pt x="f6" y="f11"/>
                      <a:pt x="f14" y="f5"/>
                      <a:pt x="f8" y="f5"/>
                    </a:cubicBezTo>
                    <a:close/>
                    <a:moveTo>
                      <a:pt x="f15" y="f16"/>
                    </a:moveTo>
                    <a:cubicBezTo>
                      <a:pt x="f17" y="f16"/>
                      <a:pt x="f17" y="f16"/>
                      <a:pt x="f17" y="f16"/>
                    </a:cubicBezTo>
                    <a:cubicBezTo>
                      <a:pt x="f17" y="f17"/>
                      <a:pt x="f17" y="f17"/>
                      <a:pt x="f17" y="f17"/>
                    </a:cubicBezTo>
                    <a:cubicBezTo>
                      <a:pt x="f15" y="f17"/>
                      <a:pt x="f15" y="f17"/>
                      <a:pt x="f15" y="f17"/>
                    </a:cubicBezTo>
                    <a:lnTo>
                      <a:pt x="f15" y="f16"/>
                    </a:lnTo>
                    <a:close/>
                  </a:path>
                </a:pathLst>
              </a:custGeom>
              <a:solidFill>
                <a:srgbClr val="282828"/>
              </a:solidFill>
              <a:ln cap="flat">
                <a:noFill/>
                <a:prstDash val="solid"/>
              </a:ln>
            </p:spPr>
            <p:txBody>
              <a:bodyPr vert="horz" wrap="square" lIns="179285" tIns="143428" rIns="179285" bIns="143428" anchor="t" anchorCtr="1" compatLnSpc="1">
                <a:noAutofit/>
              </a:bodyPr>
              <a:lstStyle/>
              <a:p>
                <a:pPr marL="0" marR="0" lvl="0" indent="0" algn="ctr" defTabSz="914098"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353" b="0" i="0" u="none" strike="noStrike" kern="0" cap="none" spc="0" normalizeH="0" baseline="0" noProof="0">
                  <a:ln>
                    <a:noFill/>
                  </a:ln>
                  <a:solidFill>
                    <a:srgbClr val="000000"/>
                  </a:solidFill>
                  <a:effectLst/>
                  <a:uLnTx/>
                  <a:uFillTx/>
                  <a:latin typeface="Segoe UI"/>
                  <a:ea typeface="Segoe UI" pitchFamily="34"/>
                  <a:cs typeface="Segoe UI" pitchFamily="34"/>
                </a:endParaRPr>
              </a:p>
            </p:txBody>
          </p:sp>
          <p:pic>
            <p:nvPicPr>
              <p:cNvPr id="169" name="Picture 271">
                <a:extLst>
                  <a:ext uri="{FF2B5EF4-FFF2-40B4-BE49-F238E27FC236}">
                    <a16:creationId xmlns:a16="http://schemas.microsoft.com/office/drawing/2014/main" id="{41CF5832-0080-4135-92A4-14EC74E56B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95130" y="4450659"/>
                <a:ext cx="263914" cy="323917"/>
              </a:xfrm>
              <a:prstGeom prst="rect">
                <a:avLst/>
              </a:prstGeom>
              <a:noFill/>
              <a:ln cap="flat">
                <a:noFill/>
              </a:ln>
            </p:spPr>
          </p:pic>
          <p:sp>
            <p:nvSpPr>
              <p:cNvPr id="170" name="Oval 272">
                <a:extLst>
                  <a:ext uri="{FF2B5EF4-FFF2-40B4-BE49-F238E27FC236}">
                    <a16:creationId xmlns:a16="http://schemas.microsoft.com/office/drawing/2014/main" id="{D4DF6B8F-E0C0-4A4B-92DC-4353474A0C29}"/>
                  </a:ext>
                </a:extLst>
              </p:cNvPr>
              <p:cNvSpPr/>
              <p:nvPr/>
            </p:nvSpPr>
            <p:spPr>
              <a:xfrm>
                <a:off x="7302855" y="4981934"/>
                <a:ext cx="48463" cy="484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AEAEA"/>
              </a:solidFill>
              <a:ln cap="flat">
                <a:noFill/>
                <a:prstDash val="solid"/>
              </a:ln>
            </p:spPr>
            <p:txBody>
              <a:bodyPr vert="horz" wrap="square" lIns="179285" tIns="143428" rIns="179285" bIns="143428" anchor="t" anchorCtr="1" compatLnSpc="1">
                <a:noAutofit/>
              </a:bodyPr>
              <a:lstStyle/>
              <a:p>
                <a:pPr marL="0" marR="0" lvl="0" indent="0" algn="ctr" defTabSz="914098"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353" b="0" i="0" u="none" strike="noStrike" kern="0" cap="none" spc="0" normalizeH="0" baseline="0" noProof="0">
                  <a:ln>
                    <a:noFill/>
                  </a:ln>
                  <a:solidFill>
                    <a:srgbClr val="000000"/>
                  </a:solidFill>
                  <a:effectLst/>
                  <a:uLnTx/>
                  <a:uFillTx/>
                  <a:latin typeface="Segoe UI Semilight"/>
                  <a:ea typeface="Segoe UI" pitchFamily="34"/>
                  <a:cs typeface="Segoe UI" pitchFamily="34"/>
                </a:endParaRPr>
              </a:p>
            </p:txBody>
          </p:sp>
        </p:grpSp>
      </p:grpSp>
      <p:grpSp>
        <p:nvGrpSpPr>
          <p:cNvPr id="285" name="Group 284">
            <a:extLst>
              <a:ext uri="{FF2B5EF4-FFF2-40B4-BE49-F238E27FC236}">
                <a16:creationId xmlns:a16="http://schemas.microsoft.com/office/drawing/2014/main" id="{6F827EB6-D0F8-47DE-B965-D5F26BE6AB43}"/>
              </a:ext>
            </a:extLst>
          </p:cNvPr>
          <p:cNvGrpSpPr>
            <a:grpSpLocks noChangeAspect="1"/>
          </p:cNvGrpSpPr>
          <p:nvPr/>
        </p:nvGrpSpPr>
        <p:grpSpPr>
          <a:xfrm>
            <a:off x="4255252" y="3496161"/>
            <a:ext cx="274653" cy="274653"/>
            <a:chOff x="2930812" y="659846"/>
            <a:chExt cx="1120531" cy="1120531"/>
          </a:xfrm>
        </p:grpSpPr>
        <p:sp>
          <p:nvSpPr>
            <p:cNvPr id="286" name="Freeform 5">
              <a:extLst>
                <a:ext uri="{FF2B5EF4-FFF2-40B4-BE49-F238E27FC236}">
                  <a16:creationId xmlns:a16="http://schemas.microsoft.com/office/drawing/2014/main" id="{62344337-9F8C-42D3-9798-3BCD16CA51DC}"/>
                </a:ext>
              </a:extLst>
            </p:cNvPr>
            <p:cNvSpPr/>
            <p:nvPr/>
          </p:nvSpPr>
          <p:spPr>
            <a:xfrm>
              <a:off x="2930812" y="659846"/>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287" name="Picture 286">
              <a:extLst>
                <a:ext uri="{FF2B5EF4-FFF2-40B4-BE49-F238E27FC236}">
                  <a16:creationId xmlns:a16="http://schemas.microsoft.com/office/drawing/2014/main" id="{C9752CD2-1EA9-49ED-8CFB-3ED66181F24E}"/>
                </a:ext>
              </a:extLst>
            </p:cNvPr>
            <p:cNvPicPr>
              <a:picLocks noChangeAspect="1"/>
            </p:cNvPicPr>
            <p:nvPr/>
          </p:nvPicPr>
          <p:blipFill>
            <a:blip r:embed="rId5"/>
            <a:stretch>
              <a:fillRect/>
            </a:stretch>
          </p:blipFill>
          <p:spPr>
            <a:xfrm>
              <a:off x="3191906" y="920097"/>
              <a:ext cx="598343" cy="600028"/>
            </a:xfrm>
            <a:prstGeom prst="rect">
              <a:avLst/>
            </a:prstGeom>
          </p:spPr>
        </p:pic>
      </p:grpSp>
      <p:grpSp>
        <p:nvGrpSpPr>
          <p:cNvPr id="289" name="Group 288">
            <a:extLst>
              <a:ext uri="{FF2B5EF4-FFF2-40B4-BE49-F238E27FC236}">
                <a16:creationId xmlns:a16="http://schemas.microsoft.com/office/drawing/2014/main" id="{09E73398-3A5F-4F68-AFB7-F5610D9083E8}"/>
              </a:ext>
            </a:extLst>
          </p:cNvPr>
          <p:cNvGrpSpPr>
            <a:grpSpLocks noChangeAspect="1"/>
          </p:cNvGrpSpPr>
          <p:nvPr/>
        </p:nvGrpSpPr>
        <p:grpSpPr>
          <a:xfrm>
            <a:off x="4852791" y="2082793"/>
            <a:ext cx="274653" cy="274653"/>
            <a:chOff x="3370787" y="1859806"/>
            <a:chExt cx="1120531" cy="1120531"/>
          </a:xfrm>
        </p:grpSpPr>
        <p:grpSp>
          <p:nvGrpSpPr>
            <p:cNvPr id="290" name="Group 254">
              <a:extLst>
                <a:ext uri="{FF2B5EF4-FFF2-40B4-BE49-F238E27FC236}">
                  <a16:creationId xmlns:a16="http://schemas.microsoft.com/office/drawing/2014/main" id="{1A605D69-64CA-415C-A4CD-E196619A99B9}"/>
                </a:ext>
              </a:extLst>
            </p:cNvPr>
            <p:cNvGrpSpPr/>
            <p:nvPr/>
          </p:nvGrpSpPr>
          <p:grpSpPr>
            <a:xfrm>
              <a:off x="3370787" y="1859806"/>
              <a:ext cx="1120531" cy="1120531"/>
              <a:chOff x="3711385" y="1945952"/>
              <a:chExt cx="1143000" cy="1143000"/>
            </a:xfrm>
          </p:grpSpPr>
          <p:sp>
            <p:nvSpPr>
              <p:cNvPr id="292" name="Oval 255">
                <a:extLst>
                  <a:ext uri="{FF2B5EF4-FFF2-40B4-BE49-F238E27FC236}">
                    <a16:creationId xmlns:a16="http://schemas.microsoft.com/office/drawing/2014/main" id="{DA0439EB-5252-490C-853F-0B4F5D93BF4F}"/>
                  </a:ext>
                </a:extLst>
              </p:cNvPr>
              <p:cNvSpPr/>
              <p:nvPr/>
            </p:nvSpPr>
            <p:spPr>
              <a:xfrm>
                <a:off x="3711385" y="1945952"/>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25" name="Group 256">
                <a:extLst>
                  <a:ext uri="{FF2B5EF4-FFF2-40B4-BE49-F238E27FC236}">
                    <a16:creationId xmlns:a16="http://schemas.microsoft.com/office/drawing/2014/main" id="{6B26D1EF-EA2C-4C97-95C0-20439196DBDA}"/>
                  </a:ext>
                </a:extLst>
              </p:cNvPr>
              <p:cNvGrpSpPr/>
              <p:nvPr/>
            </p:nvGrpSpPr>
            <p:grpSpPr>
              <a:xfrm>
                <a:off x="4050956" y="2135288"/>
                <a:ext cx="444928" cy="764337"/>
                <a:chOff x="4050956" y="2135288"/>
                <a:chExt cx="444928" cy="764337"/>
              </a:xfrm>
            </p:grpSpPr>
            <p:grpSp>
              <p:nvGrpSpPr>
                <p:cNvPr id="326" name="Group 257">
                  <a:extLst>
                    <a:ext uri="{FF2B5EF4-FFF2-40B4-BE49-F238E27FC236}">
                      <a16:creationId xmlns:a16="http://schemas.microsoft.com/office/drawing/2014/main" id="{2050C393-A916-41E3-B3BD-3744B8C34B16}"/>
                    </a:ext>
                  </a:extLst>
                </p:cNvPr>
                <p:cNvGrpSpPr/>
                <p:nvPr/>
              </p:nvGrpSpPr>
              <p:grpSpPr>
                <a:xfrm>
                  <a:off x="4050956" y="2135288"/>
                  <a:ext cx="444928" cy="764337"/>
                  <a:chOff x="4050956" y="2135288"/>
                  <a:chExt cx="444928" cy="764337"/>
                </a:xfrm>
              </p:grpSpPr>
              <p:sp>
                <p:nvSpPr>
                  <p:cNvPr id="328" name="Freeform 10">
                    <a:extLst>
                      <a:ext uri="{FF2B5EF4-FFF2-40B4-BE49-F238E27FC236}">
                        <a16:creationId xmlns:a16="http://schemas.microsoft.com/office/drawing/2014/main" id="{7E8BE39A-1C09-4415-AE90-48AF14FD0A31}"/>
                      </a:ext>
                    </a:extLst>
                  </p:cNvPr>
                  <p:cNvSpPr/>
                  <p:nvPr/>
                </p:nvSpPr>
                <p:spPr>
                  <a:xfrm>
                    <a:off x="4050956" y="2135288"/>
                    <a:ext cx="444928" cy="764337"/>
                  </a:xfrm>
                  <a:custGeom>
                    <a:avLst/>
                    <a:gdLst>
                      <a:gd name="f0" fmla="val 10800000"/>
                      <a:gd name="f1" fmla="val 5400000"/>
                      <a:gd name="f2" fmla="val 180"/>
                      <a:gd name="f3" fmla="val w"/>
                      <a:gd name="f4" fmla="val h"/>
                      <a:gd name="f5" fmla="val 0"/>
                      <a:gd name="f6" fmla="val 184"/>
                      <a:gd name="f7" fmla="val 314"/>
                      <a:gd name="f8" fmla="val 172"/>
                      <a:gd name="f9" fmla="val 12"/>
                      <a:gd name="f10" fmla="val 6"/>
                      <a:gd name="f11" fmla="val 5"/>
                      <a:gd name="f12" fmla="val 302"/>
                      <a:gd name="f13" fmla="val 308"/>
                      <a:gd name="f14" fmla="val 178"/>
                      <a:gd name="f15" fmla="+- 0 0 -90"/>
                      <a:gd name="f16" fmla="*/ f3 1 184"/>
                      <a:gd name="f17" fmla="*/ f4 1 314"/>
                      <a:gd name="f18" fmla="val f5"/>
                      <a:gd name="f19" fmla="val f6"/>
                      <a:gd name="f20" fmla="val f7"/>
                      <a:gd name="f21" fmla="*/ f15 f0 1"/>
                      <a:gd name="f22" fmla="+- f20 0 f18"/>
                      <a:gd name="f23" fmla="+- f19 0 f18"/>
                      <a:gd name="f24" fmla="*/ f21 1 f2"/>
                      <a:gd name="f25" fmla="*/ f23 1 184"/>
                      <a:gd name="f26" fmla="*/ f22 1 314"/>
                      <a:gd name="f27" fmla="*/ 172 f23 1"/>
                      <a:gd name="f28" fmla="*/ 0 f22 1"/>
                      <a:gd name="f29" fmla="*/ 12 f23 1"/>
                      <a:gd name="f30" fmla="*/ 0 f23 1"/>
                      <a:gd name="f31" fmla="*/ 12 f22 1"/>
                      <a:gd name="f32" fmla="*/ 302 f22 1"/>
                      <a:gd name="f33" fmla="*/ 314 f22 1"/>
                      <a:gd name="f34" fmla="*/ 184 f23 1"/>
                      <a:gd name="f35" fmla="+- f24 0 f1"/>
                      <a:gd name="f36" fmla="*/ f27 1 184"/>
                      <a:gd name="f37" fmla="*/ f28 1 314"/>
                      <a:gd name="f38" fmla="*/ f29 1 184"/>
                      <a:gd name="f39" fmla="*/ f30 1 184"/>
                      <a:gd name="f40" fmla="*/ f31 1 314"/>
                      <a:gd name="f41" fmla="*/ f32 1 314"/>
                      <a:gd name="f42" fmla="*/ f33 1 314"/>
                      <a:gd name="f43" fmla="*/ f34 1 184"/>
                      <a:gd name="f44" fmla="*/ 0 1 f25"/>
                      <a:gd name="f45" fmla="*/ f19 1 f25"/>
                      <a:gd name="f46" fmla="*/ 0 1 f26"/>
                      <a:gd name="f47" fmla="*/ f20 1 f26"/>
                      <a:gd name="f48" fmla="*/ f36 1 f25"/>
                      <a:gd name="f49" fmla="*/ f37 1 f26"/>
                      <a:gd name="f50" fmla="*/ f38 1 f25"/>
                      <a:gd name="f51" fmla="*/ f39 1 f25"/>
                      <a:gd name="f52" fmla="*/ f40 1 f26"/>
                      <a:gd name="f53" fmla="*/ f41 1 f26"/>
                      <a:gd name="f54" fmla="*/ f42 1 f26"/>
                      <a:gd name="f55" fmla="*/ f43 1 f25"/>
                      <a:gd name="f56" fmla="*/ f44 f16 1"/>
                      <a:gd name="f57" fmla="*/ f45 f16 1"/>
                      <a:gd name="f58" fmla="*/ f47 f17 1"/>
                      <a:gd name="f59" fmla="*/ f46 f17 1"/>
                      <a:gd name="f60" fmla="*/ f48 f16 1"/>
                      <a:gd name="f61" fmla="*/ f49 f17 1"/>
                      <a:gd name="f62" fmla="*/ f50 f16 1"/>
                      <a:gd name="f63" fmla="*/ f51 f16 1"/>
                      <a:gd name="f64" fmla="*/ f52 f17 1"/>
                      <a:gd name="f65" fmla="*/ f53 f17 1"/>
                      <a:gd name="f66" fmla="*/ f54 f17 1"/>
                      <a:gd name="f67" fmla="*/ f55 f16 1"/>
                    </a:gdLst>
                    <a:ahLst/>
                    <a:cxnLst>
                      <a:cxn ang="3cd4">
                        <a:pos x="hc" y="t"/>
                      </a:cxn>
                      <a:cxn ang="0">
                        <a:pos x="r" y="vc"/>
                      </a:cxn>
                      <a:cxn ang="cd4">
                        <a:pos x="hc" y="b"/>
                      </a:cxn>
                      <a:cxn ang="cd2">
                        <a:pos x="l" y="vc"/>
                      </a:cxn>
                      <a:cxn ang="f35">
                        <a:pos x="f60" y="f61"/>
                      </a:cxn>
                      <a:cxn ang="f35">
                        <a:pos x="f62" y="f61"/>
                      </a:cxn>
                      <a:cxn ang="f35">
                        <a:pos x="f63" y="f64"/>
                      </a:cxn>
                      <a:cxn ang="f35">
                        <a:pos x="f63" y="f65"/>
                      </a:cxn>
                      <a:cxn ang="f35">
                        <a:pos x="f62" y="f66"/>
                      </a:cxn>
                      <a:cxn ang="f35">
                        <a:pos x="f60" y="f66"/>
                      </a:cxn>
                      <a:cxn ang="f35">
                        <a:pos x="f67" y="f65"/>
                      </a:cxn>
                      <a:cxn ang="f35">
                        <a:pos x="f67" y="f64"/>
                      </a:cxn>
                      <a:cxn ang="f35">
                        <a:pos x="f60" y="f61"/>
                      </a:cxn>
                    </a:cxnLst>
                    <a:rect l="f56" t="f59" r="f57" b="f58"/>
                    <a:pathLst>
                      <a:path w="184" h="314">
                        <a:moveTo>
                          <a:pt x="f8" y="f5"/>
                        </a:moveTo>
                        <a:cubicBezTo>
                          <a:pt x="f9" y="f5"/>
                          <a:pt x="f9" y="f5"/>
                          <a:pt x="f9" y="f5"/>
                        </a:cubicBezTo>
                        <a:cubicBezTo>
                          <a:pt x="f10" y="f5"/>
                          <a:pt x="f5" y="f11"/>
                          <a:pt x="f5" y="f9"/>
                        </a:cubicBezTo>
                        <a:cubicBezTo>
                          <a:pt x="f5" y="f12"/>
                          <a:pt x="f5" y="f12"/>
                          <a:pt x="f5" y="f12"/>
                        </a:cubicBezTo>
                        <a:cubicBezTo>
                          <a:pt x="f5" y="f13"/>
                          <a:pt x="f10" y="f7"/>
                          <a:pt x="f9" y="f7"/>
                        </a:cubicBezTo>
                        <a:cubicBezTo>
                          <a:pt x="f8" y="f7"/>
                          <a:pt x="f8" y="f7"/>
                          <a:pt x="f8" y="f7"/>
                        </a:cubicBezTo>
                        <a:cubicBezTo>
                          <a:pt x="f14" y="f7"/>
                          <a:pt x="f6" y="f13"/>
                          <a:pt x="f6" y="f12"/>
                        </a:cubicBezTo>
                        <a:cubicBezTo>
                          <a:pt x="f6" y="f9"/>
                          <a:pt x="f6" y="f9"/>
                          <a:pt x="f6" y="f9"/>
                        </a:cubicBezTo>
                        <a:cubicBezTo>
                          <a:pt x="f6" y="f11"/>
                          <a:pt x="f14" y="f5"/>
                          <a:pt x="f8" y="f5"/>
                        </a:cubicBezTo>
                      </a:path>
                    </a:pathLst>
                  </a:cu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329" name="Rectangle 11">
                    <a:extLst>
                      <a:ext uri="{FF2B5EF4-FFF2-40B4-BE49-F238E27FC236}">
                        <a16:creationId xmlns:a16="http://schemas.microsoft.com/office/drawing/2014/main" id="{C2996394-1769-42FC-9BFC-26EF2287C540}"/>
                      </a:ext>
                    </a:extLst>
                  </p:cNvPr>
                  <p:cNvSpPr/>
                  <p:nvPr/>
                </p:nvSpPr>
                <p:spPr>
                  <a:xfrm>
                    <a:off x="4094838" y="2179161"/>
                    <a:ext cx="357164" cy="601062"/>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330" name="Rectangle 12">
                    <a:extLst>
                      <a:ext uri="{FF2B5EF4-FFF2-40B4-BE49-F238E27FC236}">
                        <a16:creationId xmlns:a16="http://schemas.microsoft.com/office/drawing/2014/main" id="{E6D3FC4F-2DEE-43A8-ADB4-6222E32D021C}"/>
                      </a:ext>
                    </a:extLst>
                  </p:cNvPr>
                  <p:cNvSpPr/>
                  <p:nvPr/>
                </p:nvSpPr>
                <p:spPr>
                  <a:xfrm>
                    <a:off x="4094838" y="2179161"/>
                    <a:ext cx="357164" cy="601062"/>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331" name="Freeform 13">
                    <a:extLst>
                      <a:ext uri="{FF2B5EF4-FFF2-40B4-BE49-F238E27FC236}">
                        <a16:creationId xmlns:a16="http://schemas.microsoft.com/office/drawing/2014/main" id="{4550758A-3896-4DE5-957A-229FE089C082}"/>
                      </a:ext>
                    </a:extLst>
                  </p:cNvPr>
                  <p:cNvSpPr/>
                  <p:nvPr/>
                </p:nvSpPr>
                <p:spPr>
                  <a:xfrm>
                    <a:off x="4206075" y="2816964"/>
                    <a:ext cx="134700" cy="17346"/>
                  </a:xfrm>
                  <a:custGeom>
                    <a:avLst/>
                    <a:gdLst>
                      <a:gd name="f0" fmla="val 10800000"/>
                      <a:gd name="f1" fmla="val 5400000"/>
                      <a:gd name="f2" fmla="val 180"/>
                      <a:gd name="f3" fmla="val w"/>
                      <a:gd name="f4" fmla="val h"/>
                      <a:gd name="f5" fmla="val 0"/>
                      <a:gd name="f6" fmla="val 56"/>
                      <a:gd name="f7" fmla="val 7"/>
                      <a:gd name="f8" fmla="val 3"/>
                      <a:gd name="f9" fmla="val 5"/>
                      <a:gd name="f10" fmla="val 54"/>
                      <a:gd name="f11" fmla="val 52"/>
                      <a:gd name="f12" fmla="val 4"/>
                      <a:gd name="f13" fmla="val 2"/>
                      <a:gd name="f14" fmla="val 1"/>
                      <a:gd name="f15" fmla="+- 0 0 -90"/>
                      <a:gd name="f16" fmla="*/ f3 1 56"/>
                      <a:gd name="f17" fmla="*/ f4 1 7"/>
                      <a:gd name="f18" fmla="val f5"/>
                      <a:gd name="f19" fmla="val f6"/>
                      <a:gd name="f20" fmla="val f7"/>
                      <a:gd name="f21" fmla="*/ f15 f0 1"/>
                      <a:gd name="f22" fmla="+- f20 0 f18"/>
                      <a:gd name="f23" fmla="+- f19 0 f18"/>
                      <a:gd name="f24" fmla="*/ f21 1 f2"/>
                      <a:gd name="f25" fmla="*/ f23 1 56"/>
                      <a:gd name="f26" fmla="*/ f22 1 7"/>
                      <a:gd name="f27" fmla="*/ 56 f23 1"/>
                      <a:gd name="f28" fmla="*/ 3 f22 1"/>
                      <a:gd name="f29" fmla="*/ 52 f23 1"/>
                      <a:gd name="f30" fmla="*/ 7 f22 1"/>
                      <a:gd name="f31" fmla="*/ 4 f23 1"/>
                      <a:gd name="f32" fmla="*/ 0 f23 1"/>
                      <a:gd name="f33" fmla="*/ 0 f22 1"/>
                      <a:gd name="f34" fmla="+- f24 0 f1"/>
                      <a:gd name="f35" fmla="*/ f27 1 56"/>
                      <a:gd name="f36" fmla="*/ f28 1 7"/>
                      <a:gd name="f37" fmla="*/ f29 1 56"/>
                      <a:gd name="f38" fmla="*/ f30 1 7"/>
                      <a:gd name="f39" fmla="*/ f31 1 56"/>
                      <a:gd name="f40" fmla="*/ f32 1 56"/>
                      <a:gd name="f41" fmla="*/ f33 1 7"/>
                      <a:gd name="f42" fmla="*/ 0 1 f25"/>
                      <a:gd name="f43" fmla="*/ f19 1 f25"/>
                      <a:gd name="f44" fmla="*/ 0 1 f26"/>
                      <a:gd name="f45" fmla="*/ f20 1 f26"/>
                      <a:gd name="f46" fmla="*/ f35 1 f25"/>
                      <a:gd name="f47" fmla="*/ f36 1 f26"/>
                      <a:gd name="f48" fmla="*/ f37 1 f25"/>
                      <a:gd name="f49" fmla="*/ f38 1 f26"/>
                      <a:gd name="f50" fmla="*/ f39 1 f25"/>
                      <a:gd name="f51" fmla="*/ f40 1 f25"/>
                      <a:gd name="f52" fmla="*/ f41 1 f26"/>
                      <a:gd name="f53" fmla="*/ f42 f16 1"/>
                      <a:gd name="f54" fmla="*/ f43 f16 1"/>
                      <a:gd name="f55" fmla="*/ f45 f17 1"/>
                      <a:gd name="f56" fmla="*/ f44 f17 1"/>
                      <a:gd name="f57" fmla="*/ f46 f16 1"/>
                      <a:gd name="f58" fmla="*/ f47 f17 1"/>
                      <a:gd name="f59" fmla="*/ f48 f16 1"/>
                      <a:gd name="f60" fmla="*/ f49 f17 1"/>
                      <a:gd name="f61" fmla="*/ f50 f16 1"/>
                      <a:gd name="f62" fmla="*/ f51 f16 1"/>
                      <a:gd name="f63" fmla="*/ f52 f17 1"/>
                    </a:gdLst>
                    <a:ahLst/>
                    <a:cxnLst>
                      <a:cxn ang="3cd4">
                        <a:pos x="hc" y="t"/>
                      </a:cxn>
                      <a:cxn ang="0">
                        <a:pos x="r" y="vc"/>
                      </a:cxn>
                      <a:cxn ang="cd4">
                        <a:pos x="hc" y="b"/>
                      </a:cxn>
                      <a:cxn ang="cd2">
                        <a:pos x="l" y="vc"/>
                      </a:cxn>
                      <a:cxn ang="f34">
                        <a:pos x="f57" y="f58"/>
                      </a:cxn>
                      <a:cxn ang="f34">
                        <a:pos x="f59" y="f60"/>
                      </a:cxn>
                      <a:cxn ang="f34">
                        <a:pos x="f61" y="f60"/>
                      </a:cxn>
                      <a:cxn ang="f34">
                        <a:pos x="f62" y="f58"/>
                      </a:cxn>
                      <a:cxn ang="f34">
                        <a:pos x="f61" y="f63"/>
                      </a:cxn>
                      <a:cxn ang="f34">
                        <a:pos x="f59" y="f63"/>
                      </a:cxn>
                      <a:cxn ang="f34">
                        <a:pos x="f57" y="f58"/>
                      </a:cxn>
                    </a:cxnLst>
                    <a:rect l="f53" t="f56" r="f54" b="f55"/>
                    <a:pathLst>
                      <a:path w="56" h="7">
                        <a:moveTo>
                          <a:pt x="f6" y="f8"/>
                        </a:moveTo>
                        <a:cubicBezTo>
                          <a:pt x="f6" y="f9"/>
                          <a:pt x="f10" y="f7"/>
                          <a:pt x="f11" y="f7"/>
                        </a:cubicBezTo>
                        <a:cubicBezTo>
                          <a:pt x="f12" y="f7"/>
                          <a:pt x="f12" y="f7"/>
                          <a:pt x="f12" y="f7"/>
                        </a:cubicBezTo>
                        <a:cubicBezTo>
                          <a:pt x="f13" y="f7"/>
                          <a:pt x="f5" y="f9"/>
                          <a:pt x="f5" y="f8"/>
                        </a:cubicBezTo>
                        <a:cubicBezTo>
                          <a:pt x="f5" y="f14"/>
                          <a:pt x="f13" y="f5"/>
                          <a:pt x="f12" y="f5"/>
                        </a:cubicBezTo>
                        <a:cubicBezTo>
                          <a:pt x="f11" y="f5"/>
                          <a:pt x="f11" y="f5"/>
                          <a:pt x="f11" y="f5"/>
                        </a:cubicBezTo>
                        <a:cubicBezTo>
                          <a:pt x="f10" y="f5"/>
                          <a:pt x="f6" y="f14"/>
                          <a:pt x="f6" y="f8"/>
                        </a:cubicBezTo>
                        <a:close/>
                      </a:path>
                    </a:pathLst>
                  </a:cu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439" name="Rectangle 14">
                    <a:extLst>
                      <a:ext uri="{FF2B5EF4-FFF2-40B4-BE49-F238E27FC236}">
                        <a16:creationId xmlns:a16="http://schemas.microsoft.com/office/drawing/2014/main" id="{E659332C-32EF-437E-8933-D64BBE17F842}"/>
                      </a:ext>
                    </a:extLst>
                  </p:cNvPr>
                  <p:cNvSpPr/>
                  <p:nvPr/>
                </p:nvSpPr>
                <p:spPr>
                  <a:xfrm>
                    <a:off x="4094838" y="2780224"/>
                    <a:ext cx="118378" cy="1024"/>
                  </a:xfrm>
                  <a:prstGeom prst="rect">
                    <a:avLst/>
                  </a:prstGeom>
                  <a:solidFill>
                    <a:srgbClr val="5C4768"/>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440" name="Freeform 15">
                    <a:extLst>
                      <a:ext uri="{FF2B5EF4-FFF2-40B4-BE49-F238E27FC236}">
                        <a16:creationId xmlns:a16="http://schemas.microsoft.com/office/drawing/2014/main" id="{C5CD3CED-5158-4AC4-8021-E8B1358161E5}"/>
                      </a:ext>
                    </a:extLst>
                  </p:cNvPr>
                  <p:cNvSpPr/>
                  <p:nvPr/>
                </p:nvSpPr>
                <p:spPr>
                  <a:xfrm>
                    <a:off x="4094838" y="2780224"/>
                    <a:ext cx="118378" cy="0"/>
                  </a:xfrm>
                  <a:custGeom>
                    <a:avLst/>
                    <a:gdLst>
                      <a:gd name="f0" fmla="val 10800000"/>
                      <a:gd name="f1" fmla="val 5400000"/>
                      <a:gd name="f2" fmla="val 180"/>
                      <a:gd name="f3" fmla="val w"/>
                      <a:gd name="f4" fmla="val h"/>
                      <a:gd name="f5" fmla="val 0"/>
                      <a:gd name="f6" fmla="val 118376"/>
                      <a:gd name="f7" fmla="+- 0 0 -90"/>
                      <a:gd name="f8" fmla="*/ f3 1 118376"/>
                      <a:gd name="f9" fmla="*/ f4 1 0"/>
                      <a:gd name="f10" fmla="val f5"/>
                      <a:gd name="f11" fmla="val f6"/>
                      <a:gd name="f12" fmla="*/ f7 f0 1"/>
                      <a:gd name="f13" fmla="+- f10 0 f10"/>
                      <a:gd name="f14" fmla="+- f11 0 f10"/>
                      <a:gd name="f15" fmla="*/ f12 1 f2"/>
                      <a:gd name="f16" fmla="*/ f14 1 118376"/>
                      <a:gd name="f17" fmla="*/ f13 1 0"/>
                      <a:gd name="f18" fmla="+- f15 0 f1"/>
                      <a:gd name="f19" fmla="*/ 118376 1 f16"/>
                      <a:gd name="f20" fmla="*/ 0 1 f17"/>
                      <a:gd name="f21" fmla="*/ 0 1 f16"/>
                      <a:gd name="f22" fmla="*/ 1 1 f17"/>
                      <a:gd name="f23" fmla="*/ f21 f8 1"/>
                      <a:gd name="f24" fmla="*/ f19 f8 1"/>
                      <a:gd name="f25" fmla="*/ f22 f9 1"/>
                      <a:gd name="f26" fmla="*/ f20 f9 1"/>
                    </a:gdLst>
                    <a:ahLst/>
                    <a:cxnLst>
                      <a:cxn ang="3cd4">
                        <a:pos x="hc" y="t"/>
                      </a:cxn>
                      <a:cxn ang="0">
                        <a:pos x="r" y="vc"/>
                      </a:cxn>
                      <a:cxn ang="cd4">
                        <a:pos x="hc" y="b"/>
                      </a:cxn>
                      <a:cxn ang="cd2">
                        <a:pos x="l" y="vc"/>
                      </a:cxn>
                      <a:cxn ang="f18">
                        <a:pos x="f24" y="f26"/>
                      </a:cxn>
                      <a:cxn ang="f18">
                        <a:pos x="f23" y="f26"/>
                      </a:cxn>
                      <a:cxn ang="f18">
                        <a:pos x="f23" y="f26"/>
                      </a:cxn>
                      <a:cxn ang="f18">
                        <a:pos x="f24" y="f26"/>
                      </a:cxn>
                    </a:cxnLst>
                    <a:rect l="f23" t="f26" r="f24" b="f25"/>
                    <a:pathLst>
                      <a:path w="118376">
                        <a:moveTo>
                          <a:pt x="f6" y="f5"/>
                        </a:moveTo>
                        <a:lnTo>
                          <a:pt x="f5" y="f5"/>
                        </a:lnTo>
                        <a:lnTo>
                          <a:pt x="f5" y="f5"/>
                        </a:lnTo>
                        <a:lnTo>
                          <a:pt x="f6" y="f5"/>
                        </a:lnTo>
                      </a:path>
                    </a:pathLst>
                  </a:cu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441" name="Freeform 17">
                    <a:extLst>
                      <a:ext uri="{FF2B5EF4-FFF2-40B4-BE49-F238E27FC236}">
                        <a16:creationId xmlns:a16="http://schemas.microsoft.com/office/drawing/2014/main" id="{8629C6C4-BCAE-4F14-A6BB-C969F61FF672}"/>
                      </a:ext>
                    </a:extLst>
                  </p:cNvPr>
                  <p:cNvSpPr/>
                  <p:nvPr/>
                </p:nvSpPr>
                <p:spPr>
                  <a:xfrm>
                    <a:off x="4094838" y="2179161"/>
                    <a:ext cx="210220" cy="601062"/>
                  </a:xfrm>
                  <a:custGeom>
                    <a:avLst/>
                    <a:gdLst>
                      <a:gd name="f0" fmla="val 10800000"/>
                      <a:gd name="f1" fmla="val 5400000"/>
                      <a:gd name="f2" fmla="val 180"/>
                      <a:gd name="f3" fmla="val w"/>
                      <a:gd name="f4" fmla="val h"/>
                      <a:gd name="f5" fmla="val 0"/>
                      <a:gd name="f6" fmla="val 206"/>
                      <a:gd name="f7" fmla="val 589"/>
                      <a:gd name="f8" fmla="val 116"/>
                      <a:gd name="f9" fmla="+- 0 0 -90"/>
                      <a:gd name="f10" fmla="*/ f3 1 206"/>
                      <a:gd name="f11" fmla="*/ f4 1 589"/>
                      <a:gd name="f12" fmla="val f5"/>
                      <a:gd name="f13" fmla="val f6"/>
                      <a:gd name="f14" fmla="val f7"/>
                      <a:gd name="f15" fmla="*/ f9 f0 1"/>
                      <a:gd name="f16" fmla="+- f14 0 f12"/>
                      <a:gd name="f17" fmla="+- f13 0 f12"/>
                      <a:gd name="f18" fmla="*/ f15 1 f2"/>
                      <a:gd name="f19" fmla="*/ f17 1 206"/>
                      <a:gd name="f20" fmla="*/ f16 1 589"/>
                      <a:gd name="f21" fmla="*/ 206 f17 1"/>
                      <a:gd name="f22" fmla="*/ 0 f16 1"/>
                      <a:gd name="f23" fmla="*/ 0 f17 1"/>
                      <a:gd name="f24" fmla="*/ 589 f16 1"/>
                      <a:gd name="f25" fmla="*/ 116 f17 1"/>
                      <a:gd name="f26" fmla="+- f18 0 f1"/>
                      <a:gd name="f27" fmla="*/ f21 1 206"/>
                      <a:gd name="f28" fmla="*/ f22 1 589"/>
                      <a:gd name="f29" fmla="*/ f23 1 206"/>
                      <a:gd name="f30" fmla="*/ f24 1 589"/>
                      <a:gd name="f31" fmla="*/ f25 1 206"/>
                      <a:gd name="f32" fmla="*/ 0 1 f19"/>
                      <a:gd name="f33" fmla="*/ f13 1 f19"/>
                      <a:gd name="f34" fmla="*/ 0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6"/>
                      </a:cxn>
                      <a:cxn ang="f26">
                        <a:pos x="f47" y="f48"/>
                      </a:cxn>
                      <a:cxn ang="f26">
                        <a:pos x="f49" y="f48"/>
                      </a:cxn>
                      <a:cxn ang="f26">
                        <a:pos x="f45" y="f46"/>
                      </a:cxn>
                    </a:cxnLst>
                    <a:rect l="f41" t="f44" r="f42" b="f43"/>
                    <a:pathLst>
                      <a:path w="206" h="589">
                        <a:moveTo>
                          <a:pt x="f6" y="f5"/>
                        </a:moveTo>
                        <a:lnTo>
                          <a:pt x="f5" y="f5"/>
                        </a:lnTo>
                        <a:lnTo>
                          <a:pt x="f5" y="f7"/>
                        </a:lnTo>
                        <a:lnTo>
                          <a:pt x="f8" y="f7"/>
                        </a:lnTo>
                        <a:lnTo>
                          <a:pt x="f6" y="f5"/>
                        </a:lnTo>
                      </a:path>
                    </a:pathLst>
                  </a:cu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pic>
              <p:nvPicPr>
                <p:cNvPr id="327" name="Picture 258">
                  <a:extLst>
                    <a:ext uri="{FF2B5EF4-FFF2-40B4-BE49-F238E27FC236}">
                      <a16:creationId xmlns:a16="http://schemas.microsoft.com/office/drawing/2014/main" id="{B1FEA153-3B58-4F5C-B895-DF1FFA9B5F4D}"/>
                    </a:ext>
                  </a:extLst>
                </p:cNvPr>
                <p:cNvPicPr>
                  <a:picLocks noChangeAspect="1"/>
                </p:cNvPicPr>
                <p:nvPr/>
              </p:nvPicPr>
              <p:blipFill>
                <a:blip r:embed="rId6" cstate="email">
                  <a:grayscl/>
                  <a:extLst>
                    <a:ext uri="{28A0092B-C50C-407E-A947-70E740481C1C}">
                      <a14:useLocalDpi xmlns:a14="http://schemas.microsoft.com/office/drawing/2010/main"/>
                    </a:ext>
                  </a:extLst>
                </a:blip>
                <a:srcRect/>
                <a:stretch>
                  <a:fillRect/>
                </a:stretch>
              </p:blipFill>
              <p:spPr>
                <a:xfrm>
                  <a:off x="4056013" y="2340333"/>
                  <a:ext cx="432858" cy="327483"/>
                </a:xfrm>
                <a:prstGeom prst="rect">
                  <a:avLst/>
                </a:prstGeom>
                <a:noFill/>
                <a:ln cap="flat">
                  <a:noFill/>
                </a:ln>
              </p:spPr>
            </p:pic>
          </p:grpSp>
        </p:grpSp>
        <p:sp>
          <p:nvSpPr>
            <p:cNvPr id="291" name="Rectangle: Rounded Corners 290">
              <a:extLst>
                <a:ext uri="{FF2B5EF4-FFF2-40B4-BE49-F238E27FC236}">
                  <a16:creationId xmlns:a16="http://schemas.microsoft.com/office/drawing/2014/main" id="{A35F5A66-CF69-4884-AD73-1DC3064727D4}"/>
                </a:ext>
              </a:extLst>
            </p:cNvPr>
            <p:cNvSpPr/>
            <p:nvPr/>
          </p:nvSpPr>
          <p:spPr bwMode="auto">
            <a:xfrm>
              <a:off x="3694018" y="2015317"/>
              <a:ext cx="455679" cy="725216"/>
            </a:xfrm>
            <a:prstGeom prst="roundRect">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442" name="Group 2006">
            <a:extLst>
              <a:ext uri="{FF2B5EF4-FFF2-40B4-BE49-F238E27FC236}">
                <a16:creationId xmlns:a16="http://schemas.microsoft.com/office/drawing/2014/main" id="{F70C091E-2B3B-4CE4-8F3E-2E6F2CAC4112}"/>
              </a:ext>
            </a:extLst>
          </p:cNvPr>
          <p:cNvGrpSpPr>
            <a:grpSpLocks noChangeAspect="1"/>
          </p:cNvGrpSpPr>
          <p:nvPr/>
        </p:nvGrpSpPr>
        <p:grpSpPr>
          <a:xfrm>
            <a:off x="3240046" y="1700043"/>
            <a:ext cx="274653" cy="274653"/>
            <a:chOff x="10056434" y="2882892"/>
            <a:chExt cx="457200" cy="457200"/>
          </a:xfrm>
        </p:grpSpPr>
        <p:sp>
          <p:nvSpPr>
            <p:cNvPr id="443" name="Oval 2007">
              <a:extLst>
                <a:ext uri="{FF2B5EF4-FFF2-40B4-BE49-F238E27FC236}">
                  <a16:creationId xmlns:a16="http://schemas.microsoft.com/office/drawing/2014/main" id="{6B879B5A-E41D-4AA4-88A6-84CD06BBE8AE}"/>
                </a:ext>
              </a:extLst>
            </p:cNvPr>
            <p:cNvSpPr/>
            <p:nvPr/>
          </p:nvSpPr>
          <p:spPr>
            <a:xfrm>
              <a:off x="10056434" y="2882892"/>
              <a:ext cx="457200" cy="457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sp>
          <p:nvSpPr>
            <p:cNvPr id="444" name="mail">
              <a:extLst>
                <a:ext uri="{FF2B5EF4-FFF2-40B4-BE49-F238E27FC236}">
                  <a16:creationId xmlns:a16="http://schemas.microsoft.com/office/drawing/2014/main" id="{97A58ACB-A3C7-41F5-A820-AE40F972C3BC}"/>
                </a:ext>
              </a:extLst>
            </p:cNvPr>
            <p:cNvSpPr/>
            <p:nvPr/>
          </p:nvSpPr>
          <p:spPr>
            <a:xfrm>
              <a:off x="10175232" y="3045619"/>
              <a:ext cx="219602" cy="131765"/>
            </a:xfrm>
            <a:custGeom>
              <a:avLst/>
              <a:gdLst>
                <a:gd name="f0" fmla="val 10800000"/>
                <a:gd name="f1" fmla="val 5400000"/>
                <a:gd name="f2" fmla="val 180"/>
                <a:gd name="f3" fmla="val w"/>
                <a:gd name="f4" fmla="val h"/>
                <a:gd name="f5" fmla="val 0"/>
                <a:gd name="f6" fmla="val 245"/>
                <a:gd name="f7" fmla="val 147"/>
                <a:gd name="f8" fmla="val 75"/>
                <a:gd name="f9" fmla="val 123"/>
                <a:gd name="f10" fmla="val 73"/>
                <a:gd name="f11" fmla="+- 0 0 -90"/>
                <a:gd name="f12" fmla="*/ f3 1 245"/>
                <a:gd name="f13" fmla="*/ f4 1 147"/>
                <a:gd name="f14" fmla="val f5"/>
                <a:gd name="f15" fmla="val f6"/>
                <a:gd name="f16" fmla="val f7"/>
                <a:gd name="f17" fmla="*/ f11 f0 1"/>
                <a:gd name="f18" fmla="+- f16 0 f14"/>
                <a:gd name="f19" fmla="+- f15 0 f14"/>
                <a:gd name="f20" fmla="*/ f17 1 f2"/>
                <a:gd name="f21" fmla="*/ f19 1 245"/>
                <a:gd name="f22" fmla="*/ f18 1 147"/>
                <a:gd name="f23" fmla="*/ 245 f19 1"/>
                <a:gd name="f24" fmla="*/ 75 f18 1"/>
                <a:gd name="f25" fmla="*/ 147 f18 1"/>
                <a:gd name="f26" fmla="*/ 0 f19 1"/>
                <a:gd name="f27" fmla="*/ 0 f18 1"/>
                <a:gd name="f28" fmla="*/ 123 f19 1"/>
                <a:gd name="f29" fmla="*/ 73 f18 1"/>
                <a:gd name="f30" fmla="+- f20 0 f1"/>
                <a:gd name="f31" fmla="*/ f23 1 245"/>
                <a:gd name="f32" fmla="*/ f24 1 147"/>
                <a:gd name="f33" fmla="*/ f25 1 147"/>
                <a:gd name="f34" fmla="*/ f26 1 245"/>
                <a:gd name="f35" fmla="*/ f27 1 147"/>
                <a:gd name="f36" fmla="*/ f28 1 245"/>
                <a:gd name="f37" fmla="*/ f29 1 147"/>
                <a:gd name="f38" fmla="*/ 0 1 f21"/>
                <a:gd name="f39" fmla="*/ f15 1 f21"/>
                <a:gd name="f40" fmla="*/ 0 1 f22"/>
                <a:gd name="f41" fmla="*/ f16 1 f22"/>
                <a:gd name="f42" fmla="*/ f31 1 f21"/>
                <a:gd name="f43" fmla="*/ f32 1 f22"/>
                <a:gd name="f44" fmla="*/ f33 1 f22"/>
                <a:gd name="f45" fmla="*/ f34 1 f21"/>
                <a:gd name="f46" fmla="*/ f35 1 f22"/>
                <a:gd name="f47" fmla="*/ f36 1 f21"/>
                <a:gd name="f48" fmla="*/ f37 1 f22"/>
                <a:gd name="f49" fmla="*/ f38 f12 1"/>
                <a:gd name="f50" fmla="*/ f39 f12 1"/>
                <a:gd name="f51" fmla="*/ f41 f13 1"/>
                <a:gd name="f52" fmla="*/ f40 f13 1"/>
                <a:gd name="f53" fmla="*/ f42 f12 1"/>
                <a:gd name="f54" fmla="*/ f43 f13 1"/>
                <a:gd name="f55" fmla="*/ f44 f13 1"/>
                <a:gd name="f56" fmla="*/ f45 f12 1"/>
                <a:gd name="f57" fmla="*/ f46 f13 1"/>
                <a:gd name="f58" fmla="*/ f47 f12 1"/>
                <a:gd name="f59" fmla="*/ f48 f13 1"/>
              </a:gdLst>
              <a:ahLst/>
              <a:cxnLst>
                <a:cxn ang="3cd4">
                  <a:pos x="hc" y="t"/>
                </a:cxn>
                <a:cxn ang="0">
                  <a:pos x="r" y="vc"/>
                </a:cxn>
                <a:cxn ang="cd4">
                  <a:pos x="hc" y="b"/>
                </a:cxn>
                <a:cxn ang="cd2">
                  <a:pos x="l" y="vc"/>
                </a:cxn>
                <a:cxn ang="f30">
                  <a:pos x="f53" y="f54"/>
                </a:cxn>
                <a:cxn ang="f30">
                  <a:pos x="f53" y="f55"/>
                </a:cxn>
                <a:cxn ang="f30">
                  <a:pos x="f56" y="f55"/>
                </a:cxn>
                <a:cxn ang="f30">
                  <a:pos x="f56" y="f57"/>
                </a:cxn>
                <a:cxn ang="f30">
                  <a:pos x="f53" y="f57"/>
                </a:cxn>
                <a:cxn ang="f30">
                  <a:pos x="f53" y="f54"/>
                </a:cxn>
                <a:cxn ang="f30">
                  <a:pos x="f56" y="f57"/>
                </a:cxn>
                <a:cxn ang="f30">
                  <a:pos x="f58" y="f59"/>
                </a:cxn>
                <a:cxn ang="f30">
                  <a:pos x="f53" y="f57"/>
                </a:cxn>
              </a:cxnLst>
              <a:rect l="f49" t="f52" r="f50" b="f51"/>
              <a:pathLst>
                <a:path w="245" h="147">
                  <a:moveTo>
                    <a:pt x="f6" y="f8"/>
                  </a:moveTo>
                  <a:lnTo>
                    <a:pt x="f6" y="f7"/>
                  </a:lnTo>
                  <a:lnTo>
                    <a:pt x="f5" y="f7"/>
                  </a:lnTo>
                  <a:lnTo>
                    <a:pt x="f5" y="f5"/>
                  </a:lnTo>
                  <a:lnTo>
                    <a:pt x="f6" y="f5"/>
                  </a:lnTo>
                  <a:lnTo>
                    <a:pt x="f6" y="f8"/>
                  </a:lnTo>
                  <a:moveTo>
                    <a:pt x="f5" y="f5"/>
                  </a:moveTo>
                  <a:lnTo>
                    <a:pt x="f9" y="f10"/>
                  </a:lnTo>
                  <a:lnTo>
                    <a:pt x="f6" y="f5"/>
                  </a:lnTo>
                </a:path>
              </a:pathLst>
            </a:custGeom>
            <a:noFill/>
            <a:ln w="12701" cap="flat">
              <a:solidFill>
                <a:schemeClr val="bg2"/>
              </a:solidFill>
              <a:prstDash val="solid"/>
              <a:miter/>
            </a:ln>
          </p:spPr>
          <p:txBody>
            <a:bodyPr vert="horz" wrap="non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050" b="0" i="0" u="none" strike="noStrike" kern="0" cap="none" spc="0" normalizeH="0" baseline="0" noProof="0">
                <a:ln>
                  <a:noFill/>
                </a:ln>
                <a:solidFill>
                  <a:srgbClr val="353535"/>
                </a:solidFill>
                <a:effectLst/>
                <a:uLnTx/>
                <a:uFillTx/>
                <a:latin typeface="Segoe UI Semilight"/>
                <a:ea typeface="+mn-ea"/>
                <a:cs typeface="+mn-cs"/>
              </a:endParaRPr>
            </a:p>
          </p:txBody>
        </p:sp>
      </p:grpSp>
      <p:grpSp>
        <p:nvGrpSpPr>
          <p:cNvPr id="448" name="Group 266">
            <a:extLst>
              <a:ext uri="{FF2B5EF4-FFF2-40B4-BE49-F238E27FC236}">
                <a16:creationId xmlns:a16="http://schemas.microsoft.com/office/drawing/2014/main" id="{C72F921D-DEDC-406F-A0C3-5FD60A8195F8}"/>
              </a:ext>
            </a:extLst>
          </p:cNvPr>
          <p:cNvGrpSpPr>
            <a:grpSpLocks noChangeAspect="1"/>
          </p:cNvGrpSpPr>
          <p:nvPr/>
        </p:nvGrpSpPr>
        <p:grpSpPr>
          <a:xfrm>
            <a:off x="3849455" y="3913026"/>
            <a:ext cx="274653" cy="274653"/>
            <a:chOff x="6755587" y="4099383"/>
            <a:chExt cx="1143000" cy="1143000"/>
          </a:xfrm>
        </p:grpSpPr>
        <p:sp>
          <p:nvSpPr>
            <p:cNvPr id="449" name="Oval 267">
              <a:extLst>
                <a:ext uri="{FF2B5EF4-FFF2-40B4-BE49-F238E27FC236}">
                  <a16:creationId xmlns:a16="http://schemas.microsoft.com/office/drawing/2014/main" id="{4091A7FB-081B-4CC9-ACE3-DC894B39C235}"/>
                </a:ext>
              </a:extLst>
            </p:cNvPr>
            <p:cNvSpPr/>
            <p:nvPr/>
          </p:nvSpPr>
          <p:spPr>
            <a:xfrm>
              <a:off x="6755587" y="4099383"/>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450" name="Group 268">
              <a:extLst>
                <a:ext uri="{FF2B5EF4-FFF2-40B4-BE49-F238E27FC236}">
                  <a16:creationId xmlns:a16="http://schemas.microsoft.com/office/drawing/2014/main" id="{D52D2351-033A-4B45-AC08-F5195B057B61}"/>
                </a:ext>
              </a:extLst>
            </p:cNvPr>
            <p:cNvGrpSpPr/>
            <p:nvPr/>
          </p:nvGrpSpPr>
          <p:grpSpPr>
            <a:xfrm>
              <a:off x="7050965" y="4295823"/>
              <a:ext cx="552251" cy="750100"/>
              <a:chOff x="7050965" y="4295823"/>
              <a:chExt cx="552251" cy="750100"/>
            </a:xfrm>
          </p:grpSpPr>
          <p:grpSp>
            <p:nvGrpSpPr>
              <p:cNvPr id="451" name="Group 269">
                <a:extLst>
                  <a:ext uri="{FF2B5EF4-FFF2-40B4-BE49-F238E27FC236}">
                    <a16:creationId xmlns:a16="http://schemas.microsoft.com/office/drawing/2014/main" id="{CE7121B8-3066-4D53-9693-EA42E0E6FFF7}"/>
                  </a:ext>
                </a:extLst>
              </p:cNvPr>
              <p:cNvGrpSpPr/>
              <p:nvPr/>
            </p:nvGrpSpPr>
            <p:grpSpPr>
              <a:xfrm>
                <a:off x="7060887" y="4302343"/>
                <a:ext cx="531650" cy="702240"/>
                <a:chOff x="7060887" y="4302343"/>
                <a:chExt cx="531650" cy="702240"/>
              </a:xfrm>
            </p:grpSpPr>
            <p:sp>
              <p:nvSpPr>
                <p:cNvPr id="454" name="Rectangle 11">
                  <a:extLst>
                    <a:ext uri="{FF2B5EF4-FFF2-40B4-BE49-F238E27FC236}">
                      <a16:creationId xmlns:a16="http://schemas.microsoft.com/office/drawing/2014/main" id="{5D5A785D-7DD4-4BAA-A711-07820CE9A45E}"/>
                    </a:ext>
                  </a:extLst>
                </p:cNvPr>
                <p:cNvSpPr/>
                <p:nvPr/>
              </p:nvSpPr>
              <p:spPr>
                <a:xfrm>
                  <a:off x="7060896" y="4302343"/>
                  <a:ext cx="531641" cy="702231"/>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455" name="Rectangle 12">
                  <a:extLst>
                    <a:ext uri="{FF2B5EF4-FFF2-40B4-BE49-F238E27FC236}">
                      <a16:creationId xmlns:a16="http://schemas.microsoft.com/office/drawing/2014/main" id="{64304B01-8A4F-403B-ABBE-B5854DA3661A}"/>
                    </a:ext>
                  </a:extLst>
                </p:cNvPr>
                <p:cNvSpPr/>
                <p:nvPr/>
              </p:nvSpPr>
              <p:spPr>
                <a:xfrm>
                  <a:off x="7060887" y="4302352"/>
                  <a:ext cx="531641" cy="702231"/>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456" name="Freeform 17">
                  <a:extLst>
                    <a:ext uri="{FF2B5EF4-FFF2-40B4-BE49-F238E27FC236}">
                      <a16:creationId xmlns:a16="http://schemas.microsoft.com/office/drawing/2014/main" id="{EFA6A5C3-5E96-487D-87C5-D9B72EEF6EF8}"/>
                    </a:ext>
                  </a:extLst>
                </p:cNvPr>
                <p:cNvSpPr/>
                <p:nvPr/>
              </p:nvSpPr>
              <p:spPr>
                <a:xfrm>
                  <a:off x="7060887" y="4302352"/>
                  <a:ext cx="312907" cy="702231"/>
                </a:xfrm>
                <a:custGeom>
                  <a:avLst/>
                  <a:gdLst>
                    <a:gd name="f0" fmla="val 10800000"/>
                    <a:gd name="f1" fmla="val 5400000"/>
                    <a:gd name="f2" fmla="val 180"/>
                    <a:gd name="f3" fmla="val w"/>
                    <a:gd name="f4" fmla="val h"/>
                    <a:gd name="f5" fmla="val 0"/>
                    <a:gd name="f6" fmla="val 206"/>
                    <a:gd name="f7" fmla="val 589"/>
                    <a:gd name="f8" fmla="val 116"/>
                    <a:gd name="f9" fmla="+- 0 0 -90"/>
                    <a:gd name="f10" fmla="*/ f3 1 206"/>
                    <a:gd name="f11" fmla="*/ f4 1 589"/>
                    <a:gd name="f12" fmla="val f5"/>
                    <a:gd name="f13" fmla="val f6"/>
                    <a:gd name="f14" fmla="val f7"/>
                    <a:gd name="f15" fmla="*/ f9 f0 1"/>
                    <a:gd name="f16" fmla="+- f14 0 f12"/>
                    <a:gd name="f17" fmla="+- f13 0 f12"/>
                    <a:gd name="f18" fmla="*/ f15 1 f2"/>
                    <a:gd name="f19" fmla="*/ f17 1 206"/>
                    <a:gd name="f20" fmla="*/ f16 1 589"/>
                    <a:gd name="f21" fmla="*/ 206 f17 1"/>
                    <a:gd name="f22" fmla="*/ 0 f16 1"/>
                    <a:gd name="f23" fmla="*/ 0 f17 1"/>
                    <a:gd name="f24" fmla="*/ 589 f16 1"/>
                    <a:gd name="f25" fmla="*/ 116 f17 1"/>
                    <a:gd name="f26" fmla="+- f18 0 f1"/>
                    <a:gd name="f27" fmla="*/ f21 1 206"/>
                    <a:gd name="f28" fmla="*/ f22 1 589"/>
                    <a:gd name="f29" fmla="*/ f23 1 206"/>
                    <a:gd name="f30" fmla="*/ f24 1 589"/>
                    <a:gd name="f31" fmla="*/ f25 1 206"/>
                    <a:gd name="f32" fmla="*/ 0 1 f19"/>
                    <a:gd name="f33" fmla="*/ f13 1 f19"/>
                    <a:gd name="f34" fmla="*/ 0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6"/>
                    </a:cxn>
                    <a:cxn ang="f26">
                      <a:pos x="f47" y="f48"/>
                    </a:cxn>
                    <a:cxn ang="f26">
                      <a:pos x="f49" y="f48"/>
                    </a:cxn>
                    <a:cxn ang="f26">
                      <a:pos x="f45" y="f46"/>
                    </a:cxn>
                  </a:cxnLst>
                  <a:rect l="f41" t="f44" r="f42" b="f43"/>
                  <a:pathLst>
                    <a:path w="206" h="589">
                      <a:moveTo>
                        <a:pt x="f6" y="f5"/>
                      </a:moveTo>
                      <a:lnTo>
                        <a:pt x="f5" y="f5"/>
                      </a:lnTo>
                      <a:lnTo>
                        <a:pt x="f5" y="f7"/>
                      </a:lnTo>
                      <a:lnTo>
                        <a:pt x="f8" y="f7"/>
                      </a:lnTo>
                      <a:lnTo>
                        <a:pt x="f6" y="f5"/>
                      </a:lnTo>
                    </a:path>
                  </a:pathLst>
                </a:cu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sp>
            <p:nvSpPr>
              <p:cNvPr id="452" name="Freeform 9">
                <a:extLst>
                  <a:ext uri="{FF2B5EF4-FFF2-40B4-BE49-F238E27FC236}">
                    <a16:creationId xmlns:a16="http://schemas.microsoft.com/office/drawing/2014/main" id="{B92970BC-70CB-4F84-9DE4-45B5BF7178E1}"/>
                  </a:ext>
                </a:extLst>
              </p:cNvPr>
              <p:cNvSpPr/>
              <p:nvPr/>
            </p:nvSpPr>
            <p:spPr>
              <a:xfrm flipH="1">
                <a:off x="7050965" y="4295823"/>
                <a:ext cx="552251" cy="750100"/>
              </a:xfrm>
              <a:custGeom>
                <a:avLst/>
                <a:gdLst>
                  <a:gd name="f0" fmla="val 10800000"/>
                  <a:gd name="f1" fmla="val 5400000"/>
                  <a:gd name="f2" fmla="val 180"/>
                  <a:gd name="f3" fmla="val w"/>
                  <a:gd name="f4" fmla="val h"/>
                  <a:gd name="f5" fmla="val 0"/>
                  <a:gd name="f6" fmla="val 133"/>
                  <a:gd name="f7" fmla="val 182"/>
                  <a:gd name="f8" fmla="val 124"/>
                  <a:gd name="f9" fmla="val 8"/>
                  <a:gd name="f10" fmla="val 3"/>
                  <a:gd name="f11" fmla="val 4"/>
                  <a:gd name="f12" fmla="val 173"/>
                  <a:gd name="f13" fmla="val 178"/>
                  <a:gd name="f14" fmla="val 129"/>
                  <a:gd name="f15" fmla="val 123"/>
                  <a:gd name="f16" fmla="val 160"/>
                  <a:gd name="f17" fmla="val 10"/>
                  <a:gd name="f18" fmla="+- 0 0 -90"/>
                  <a:gd name="f19" fmla="*/ f3 1 133"/>
                  <a:gd name="f20" fmla="*/ f4 1 182"/>
                  <a:gd name="f21" fmla="val f5"/>
                  <a:gd name="f22" fmla="val f6"/>
                  <a:gd name="f23" fmla="val f7"/>
                  <a:gd name="f24" fmla="*/ f18 f0 1"/>
                  <a:gd name="f25" fmla="+- f23 0 f21"/>
                  <a:gd name="f26" fmla="+- f22 0 f21"/>
                  <a:gd name="f27" fmla="*/ f24 1 f2"/>
                  <a:gd name="f28" fmla="*/ f26 1 133"/>
                  <a:gd name="f29" fmla="*/ f25 1 182"/>
                  <a:gd name="f30" fmla="*/ 124 f26 1"/>
                  <a:gd name="f31" fmla="*/ 0 f25 1"/>
                  <a:gd name="f32" fmla="*/ 8 f26 1"/>
                  <a:gd name="f33" fmla="*/ 0 f26 1"/>
                  <a:gd name="f34" fmla="*/ 8 f25 1"/>
                  <a:gd name="f35" fmla="*/ 173 f25 1"/>
                  <a:gd name="f36" fmla="*/ 182 f25 1"/>
                  <a:gd name="f37" fmla="*/ 133 f26 1"/>
                  <a:gd name="f38" fmla="*/ 123 f26 1"/>
                  <a:gd name="f39" fmla="*/ 160 f25 1"/>
                  <a:gd name="f40" fmla="*/ 10 f26 1"/>
                  <a:gd name="f41" fmla="*/ 10 f25 1"/>
                  <a:gd name="f42" fmla="+- f27 0 f1"/>
                  <a:gd name="f43" fmla="*/ f30 1 133"/>
                  <a:gd name="f44" fmla="*/ f31 1 182"/>
                  <a:gd name="f45" fmla="*/ f32 1 133"/>
                  <a:gd name="f46" fmla="*/ f33 1 133"/>
                  <a:gd name="f47" fmla="*/ f34 1 182"/>
                  <a:gd name="f48" fmla="*/ f35 1 182"/>
                  <a:gd name="f49" fmla="*/ f36 1 182"/>
                  <a:gd name="f50" fmla="*/ f37 1 133"/>
                  <a:gd name="f51" fmla="*/ f38 1 133"/>
                  <a:gd name="f52" fmla="*/ f39 1 182"/>
                  <a:gd name="f53" fmla="*/ f40 1 133"/>
                  <a:gd name="f54" fmla="*/ f41 1 182"/>
                  <a:gd name="f55" fmla="*/ 0 1 f28"/>
                  <a:gd name="f56" fmla="*/ f22 1 f28"/>
                  <a:gd name="f57" fmla="*/ 0 1 f29"/>
                  <a:gd name="f58" fmla="*/ f23 1 f29"/>
                  <a:gd name="f59" fmla="*/ f43 1 f28"/>
                  <a:gd name="f60" fmla="*/ f44 1 f29"/>
                  <a:gd name="f61" fmla="*/ f45 1 f28"/>
                  <a:gd name="f62" fmla="*/ f46 1 f28"/>
                  <a:gd name="f63" fmla="*/ f47 1 f29"/>
                  <a:gd name="f64" fmla="*/ f48 1 f29"/>
                  <a:gd name="f65" fmla="*/ f49 1 f29"/>
                  <a:gd name="f66" fmla="*/ f50 1 f28"/>
                  <a:gd name="f67" fmla="*/ f51 1 f28"/>
                  <a:gd name="f68" fmla="*/ f52 1 f29"/>
                  <a:gd name="f69" fmla="*/ f53 1 f28"/>
                  <a:gd name="f70" fmla="*/ f54 1 f29"/>
                  <a:gd name="f71" fmla="*/ f55 f19 1"/>
                  <a:gd name="f72" fmla="*/ f56 f19 1"/>
                  <a:gd name="f73" fmla="*/ f58 f20 1"/>
                  <a:gd name="f74" fmla="*/ f57 f20 1"/>
                  <a:gd name="f75" fmla="*/ f59 f19 1"/>
                  <a:gd name="f76" fmla="*/ f60 f20 1"/>
                  <a:gd name="f77" fmla="*/ f61 f19 1"/>
                  <a:gd name="f78" fmla="*/ f62 f19 1"/>
                  <a:gd name="f79" fmla="*/ f63 f20 1"/>
                  <a:gd name="f80" fmla="*/ f64 f20 1"/>
                  <a:gd name="f81" fmla="*/ f65 f20 1"/>
                  <a:gd name="f82" fmla="*/ f66 f19 1"/>
                  <a:gd name="f83" fmla="*/ f67 f19 1"/>
                  <a:gd name="f84" fmla="*/ f68 f20 1"/>
                  <a:gd name="f85" fmla="*/ f69 f19 1"/>
                  <a:gd name="f86" fmla="*/ f70 f20 1"/>
                </a:gdLst>
                <a:ahLst/>
                <a:cxnLst>
                  <a:cxn ang="3cd4">
                    <a:pos x="hc" y="t"/>
                  </a:cxn>
                  <a:cxn ang="0">
                    <a:pos x="r" y="vc"/>
                  </a:cxn>
                  <a:cxn ang="cd4">
                    <a:pos x="hc" y="b"/>
                  </a:cxn>
                  <a:cxn ang="cd2">
                    <a:pos x="l" y="vc"/>
                  </a:cxn>
                  <a:cxn ang="f42">
                    <a:pos x="f75" y="f76"/>
                  </a:cxn>
                  <a:cxn ang="f42">
                    <a:pos x="f77" y="f76"/>
                  </a:cxn>
                  <a:cxn ang="f42">
                    <a:pos x="f78" y="f79"/>
                  </a:cxn>
                  <a:cxn ang="f42">
                    <a:pos x="f78" y="f80"/>
                  </a:cxn>
                  <a:cxn ang="f42">
                    <a:pos x="f77" y="f81"/>
                  </a:cxn>
                  <a:cxn ang="f42">
                    <a:pos x="f75" y="f81"/>
                  </a:cxn>
                  <a:cxn ang="f42">
                    <a:pos x="f82" y="f80"/>
                  </a:cxn>
                  <a:cxn ang="f42">
                    <a:pos x="f82" y="f79"/>
                  </a:cxn>
                  <a:cxn ang="f42">
                    <a:pos x="f75" y="f76"/>
                  </a:cxn>
                  <a:cxn ang="f42">
                    <a:pos x="f83" y="f84"/>
                  </a:cxn>
                  <a:cxn ang="f42">
                    <a:pos x="f85" y="f84"/>
                  </a:cxn>
                  <a:cxn ang="f42">
                    <a:pos x="f85" y="f86"/>
                  </a:cxn>
                  <a:cxn ang="f42">
                    <a:pos x="f83" y="f86"/>
                  </a:cxn>
                  <a:cxn ang="f42">
                    <a:pos x="f83" y="f84"/>
                  </a:cxn>
                </a:cxnLst>
                <a:rect l="f71" t="f74" r="f72" b="f73"/>
                <a:pathLst>
                  <a:path w="133" h="182">
                    <a:moveTo>
                      <a:pt x="f8" y="f5"/>
                    </a:moveTo>
                    <a:cubicBezTo>
                      <a:pt x="f9" y="f5"/>
                      <a:pt x="f9" y="f5"/>
                      <a:pt x="f9" y="f5"/>
                    </a:cubicBezTo>
                    <a:cubicBezTo>
                      <a:pt x="f10" y="f5"/>
                      <a:pt x="f5" y="f11"/>
                      <a:pt x="f5" y="f9"/>
                    </a:cubicBezTo>
                    <a:cubicBezTo>
                      <a:pt x="f5" y="f12"/>
                      <a:pt x="f5" y="f12"/>
                      <a:pt x="f5" y="f12"/>
                    </a:cubicBezTo>
                    <a:cubicBezTo>
                      <a:pt x="f5" y="f13"/>
                      <a:pt x="f10" y="f7"/>
                      <a:pt x="f9" y="f7"/>
                    </a:cubicBezTo>
                    <a:cubicBezTo>
                      <a:pt x="f8" y="f7"/>
                      <a:pt x="f8" y="f7"/>
                      <a:pt x="f8" y="f7"/>
                    </a:cubicBezTo>
                    <a:cubicBezTo>
                      <a:pt x="f14" y="f7"/>
                      <a:pt x="f6" y="f13"/>
                      <a:pt x="f6" y="f12"/>
                    </a:cubicBezTo>
                    <a:cubicBezTo>
                      <a:pt x="f6" y="f9"/>
                      <a:pt x="f6" y="f9"/>
                      <a:pt x="f6" y="f9"/>
                    </a:cubicBezTo>
                    <a:cubicBezTo>
                      <a:pt x="f6" y="f11"/>
                      <a:pt x="f14" y="f5"/>
                      <a:pt x="f8" y="f5"/>
                    </a:cubicBezTo>
                    <a:close/>
                    <a:moveTo>
                      <a:pt x="f15" y="f16"/>
                    </a:moveTo>
                    <a:cubicBezTo>
                      <a:pt x="f17" y="f16"/>
                      <a:pt x="f17" y="f16"/>
                      <a:pt x="f17" y="f16"/>
                    </a:cubicBezTo>
                    <a:cubicBezTo>
                      <a:pt x="f17" y="f17"/>
                      <a:pt x="f17" y="f17"/>
                      <a:pt x="f17" y="f17"/>
                    </a:cubicBezTo>
                    <a:cubicBezTo>
                      <a:pt x="f15" y="f17"/>
                      <a:pt x="f15" y="f17"/>
                      <a:pt x="f15" y="f17"/>
                    </a:cubicBezTo>
                    <a:lnTo>
                      <a:pt x="f15" y="f16"/>
                    </a:lnTo>
                    <a:close/>
                  </a:path>
                </a:pathLst>
              </a:custGeom>
              <a:solidFill>
                <a:srgbClr val="282828"/>
              </a:solidFill>
              <a:ln cap="flat">
                <a:noFill/>
                <a:prstDash val="solid"/>
              </a:ln>
            </p:spPr>
            <p:txBody>
              <a:bodyPr vert="horz" wrap="square" lIns="179285" tIns="143428" rIns="179285" bIns="143428" anchor="t" anchorCtr="1" compatLnSpc="1">
                <a:noAutofit/>
              </a:bodyPr>
              <a:lstStyle/>
              <a:p>
                <a:pPr marL="0" marR="0" lvl="0" indent="0" algn="ctr" defTabSz="914098"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353" b="0" i="0" u="none" strike="noStrike" kern="0" cap="none" spc="0" normalizeH="0" baseline="0" noProof="0">
                  <a:ln>
                    <a:noFill/>
                  </a:ln>
                  <a:solidFill>
                    <a:srgbClr val="000000"/>
                  </a:solidFill>
                  <a:effectLst/>
                  <a:uLnTx/>
                  <a:uFillTx/>
                  <a:latin typeface="Segoe UI"/>
                  <a:ea typeface="Segoe UI" pitchFamily="34"/>
                  <a:cs typeface="Segoe UI" pitchFamily="34"/>
                </a:endParaRPr>
              </a:p>
            </p:txBody>
          </p:sp>
          <p:sp>
            <p:nvSpPr>
              <p:cNvPr id="453" name="Oval 272">
                <a:extLst>
                  <a:ext uri="{FF2B5EF4-FFF2-40B4-BE49-F238E27FC236}">
                    <a16:creationId xmlns:a16="http://schemas.microsoft.com/office/drawing/2014/main" id="{FA355E03-1AF1-4BA1-81B5-7940A02BDB79}"/>
                  </a:ext>
                </a:extLst>
              </p:cNvPr>
              <p:cNvSpPr/>
              <p:nvPr/>
            </p:nvSpPr>
            <p:spPr>
              <a:xfrm>
                <a:off x="7302855" y="4981934"/>
                <a:ext cx="48463" cy="484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AEAEA"/>
              </a:solidFill>
              <a:ln cap="flat">
                <a:noFill/>
                <a:prstDash val="solid"/>
              </a:ln>
            </p:spPr>
            <p:txBody>
              <a:bodyPr vert="horz" wrap="square" lIns="179285" tIns="143428" rIns="179285" bIns="143428" anchor="t" anchorCtr="1" compatLnSpc="1">
                <a:noAutofit/>
              </a:bodyPr>
              <a:lstStyle/>
              <a:p>
                <a:pPr marL="0" marR="0" lvl="0" indent="0" algn="ctr" defTabSz="914098"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353" b="0" i="0" u="none" strike="noStrike" kern="0" cap="none" spc="0" normalizeH="0" baseline="0" noProof="0">
                  <a:ln>
                    <a:noFill/>
                  </a:ln>
                  <a:solidFill>
                    <a:srgbClr val="000000"/>
                  </a:solidFill>
                  <a:effectLst/>
                  <a:uLnTx/>
                  <a:uFillTx/>
                  <a:latin typeface="Segoe UI Semilight"/>
                  <a:ea typeface="Segoe UI" pitchFamily="34"/>
                  <a:cs typeface="Segoe UI" pitchFamily="34"/>
                </a:endParaRPr>
              </a:p>
            </p:txBody>
          </p:sp>
        </p:grpSp>
      </p:grpSp>
      <p:sp>
        <p:nvSpPr>
          <p:cNvPr id="458" name="Oval 308">
            <a:extLst>
              <a:ext uri="{FF2B5EF4-FFF2-40B4-BE49-F238E27FC236}">
                <a16:creationId xmlns:a16="http://schemas.microsoft.com/office/drawing/2014/main" id="{F41A04E7-9946-4B59-9294-A6EFEA995C1E}"/>
              </a:ext>
            </a:extLst>
          </p:cNvPr>
          <p:cNvSpPr/>
          <p:nvPr/>
        </p:nvSpPr>
        <p:spPr>
          <a:xfrm>
            <a:off x="4288047" y="2924856"/>
            <a:ext cx="280194" cy="28019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39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900" b="0" i="0" u="none" strike="noStrike" kern="0" cap="none" spc="0" normalizeH="0" baseline="0" noProof="0" dirty="0">
                <a:ln>
                  <a:noFill/>
                </a:ln>
                <a:solidFill>
                  <a:srgbClr val="000000"/>
                </a:solidFill>
                <a:effectLst/>
                <a:uLnTx/>
                <a:uFillTx/>
                <a:latin typeface="HP Simplified Light" panose="020B0404020204020204" pitchFamily="34" charset="0"/>
                <a:ea typeface="+mn-ea"/>
                <a:cs typeface="Segoe UI Light" panose="020B0502040204020203" pitchFamily="34" charset="0"/>
              </a:rPr>
              <a:t>$$</a:t>
            </a:r>
          </a:p>
        </p:txBody>
      </p:sp>
      <p:grpSp>
        <p:nvGrpSpPr>
          <p:cNvPr id="460" name="Group 276">
            <a:extLst>
              <a:ext uri="{FF2B5EF4-FFF2-40B4-BE49-F238E27FC236}">
                <a16:creationId xmlns:a16="http://schemas.microsoft.com/office/drawing/2014/main" id="{491E1556-1054-45AC-B9EA-A470E11B79C6}"/>
              </a:ext>
            </a:extLst>
          </p:cNvPr>
          <p:cNvGrpSpPr>
            <a:grpSpLocks noChangeAspect="1"/>
          </p:cNvGrpSpPr>
          <p:nvPr/>
        </p:nvGrpSpPr>
        <p:grpSpPr>
          <a:xfrm>
            <a:off x="5711751" y="1883637"/>
            <a:ext cx="274653" cy="274653"/>
            <a:chOff x="4726112" y="4099383"/>
            <a:chExt cx="1143000" cy="1143000"/>
          </a:xfrm>
        </p:grpSpPr>
        <p:sp>
          <p:nvSpPr>
            <p:cNvPr id="461" name="Oval 277">
              <a:extLst>
                <a:ext uri="{FF2B5EF4-FFF2-40B4-BE49-F238E27FC236}">
                  <a16:creationId xmlns:a16="http://schemas.microsoft.com/office/drawing/2014/main" id="{7DB26CDB-8203-42CD-ADA7-8B2D29EEC105}"/>
                </a:ext>
              </a:extLst>
            </p:cNvPr>
            <p:cNvSpPr/>
            <p:nvPr/>
          </p:nvSpPr>
          <p:spPr>
            <a:xfrm>
              <a:off x="4726112" y="4099383"/>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462" name="Group 278">
              <a:extLst>
                <a:ext uri="{FF2B5EF4-FFF2-40B4-BE49-F238E27FC236}">
                  <a16:creationId xmlns:a16="http://schemas.microsoft.com/office/drawing/2014/main" id="{0628C323-2AE2-4B18-8EEA-A564BADC67E6}"/>
                </a:ext>
              </a:extLst>
            </p:cNvPr>
            <p:cNvGrpSpPr/>
            <p:nvPr/>
          </p:nvGrpSpPr>
          <p:grpSpPr>
            <a:xfrm>
              <a:off x="4869335" y="4375166"/>
              <a:ext cx="843378" cy="541269"/>
              <a:chOff x="4869335" y="4375166"/>
              <a:chExt cx="843378" cy="541269"/>
            </a:xfrm>
          </p:grpSpPr>
          <p:sp>
            <p:nvSpPr>
              <p:cNvPr id="463" name="Freeform 7">
                <a:extLst>
                  <a:ext uri="{FF2B5EF4-FFF2-40B4-BE49-F238E27FC236}">
                    <a16:creationId xmlns:a16="http://schemas.microsoft.com/office/drawing/2014/main" id="{B4017CAE-5CAD-4EB5-AD4A-09E131B35773}"/>
                  </a:ext>
                </a:extLst>
              </p:cNvPr>
              <p:cNvSpPr/>
              <p:nvPr/>
            </p:nvSpPr>
            <p:spPr>
              <a:xfrm>
                <a:off x="4955956" y="4389522"/>
                <a:ext cx="666396" cy="458717"/>
              </a:xfrm>
              <a:custGeom>
                <a:avLst>
                  <a:gd name="f0" fmla="val 1586"/>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nvGrpSpPr>
              <p:cNvPr id="464" name="Group 280">
                <a:extLst>
                  <a:ext uri="{FF2B5EF4-FFF2-40B4-BE49-F238E27FC236}">
                    <a16:creationId xmlns:a16="http://schemas.microsoft.com/office/drawing/2014/main" id="{959AAD62-73D1-4386-A0B9-C98247FDBDD8}"/>
                  </a:ext>
                </a:extLst>
              </p:cNvPr>
              <p:cNvGrpSpPr/>
              <p:nvPr/>
            </p:nvGrpSpPr>
            <p:grpSpPr>
              <a:xfrm>
                <a:off x="4869335" y="4375166"/>
                <a:ext cx="843378" cy="541269"/>
                <a:chOff x="4869335" y="4375166"/>
                <a:chExt cx="843378" cy="541269"/>
              </a:xfrm>
            </p:grpSpPr>
            <p:sp>
              <p:nvSpPr>
                <p:cNvPr id="465" name="Freeform 40">
                  <a:extLst>
                    <a:ext uri="{FF2B5EF4-FFF2-40B4-BE49-F238E27FC236}">
                      <a16:creationId xmlns:a16="http://schemas.microsoft.com/office/drawing/2014/main" id="{9F7BC725-A83D-4601-9FB7-C116F9D167D4}"/>
                    </a:ext>
                  </a:extLst>
                </p:cNvPr>
                <p:cNvSpPr/>
                <p:nvPr/>
              </p:nvSpPr>
              <p:spPr>
                <a:xfrm flipH="1">
                  <a:off x="4869335" y="4375166"/>
                  <a:ext cx="843378" cy="541269"/>
                </a:xfrm>
                <a:custGeom>
                  <a:avLst/>
                  <a:gdLst>
                    <a:gd name="f0" fmla="val 10800000"/>
                    <a:gd name="f1" fmla="val 5400000"/>
                    <a:gd name="f2" fmla="val 180"/>
                    <a:gd name="f3" fmla="val w"/>
                    <a:gd name="f4" fmla="val h"/>
                    <a:gd name="f5" fmla="val 0"/>
                    <a:gd name="f6" fmla="val 4635324"/>
                    <a:gd name="f7" fmla="val 2974887"/>
                    <a:gd name="f8" fmla="val 2786728"/>
                    <a:gd name="f9" fmla="val 2813608"/>
                    <a:gd name="f10" fmla="val 2894248"/>
                    <a:gd name="f11" fmla="val 79463"/>
                    <a:gd name="f12" fmla="val 185413"/>
                    <a:gd name="f13" fmla="val 4449911"/>
                    <a:gd name="f14" fmla="val 4555862"/>
                    <a:gd name="f15" fmla="val 4005331"/>
                    <a:gd name="f16" fmla="val 205988"/>
                    <a:gd name="f17" fmla="val 2473188"/>
                    <a:gd name="f18" fmla="val 630009"/>
                    <a:gd name="f19" fmla="val 4115213"/>
                    <a:gd name="f20" fmla="val 520123"/>
                    <a:gd name="f21" fmla="val 449244"/>
                    <a:gd name="f22" fmla="val 391787"/>
                    <a:gd name="f23" fmla="val 57457"/>
                    <a:gd name="f24" fmla="val 128336"/>
                    <a:gd name="f25" fmla="val 2548645"/>
                    <a:gd name="f26" fmla="val 2619524"/>
                    <a:gd name="f27" fmla="val 2676981"/>
                    <a:gd name="f28" fmla="val 4186092"/>
                    <a:gd name="f29" fmla="val 4243549"/>
                    <a:gd name="f30" fmla="+- 0 0 -90"/>
                    <a:gd name="f31" fmla="*/ f3 1 4635324"/>
                    <a:gd name="f32" fmla="*/ f4 1 2974887"/>
                    <a:gd name="f33" fmla="val f5"/>
                    <a:gd name="f34" fmla="val f6"/>
                    <a:gd name="f35" fmla="val f7"/>
                    <a:gd name="f36" fmla="*/ f30 f0 1"/>
                    <a:gd name="f37" fmla="+- f35 0 f33"/>
                    <a:gd name="f38" fmla="+- f34 0 f33"/>
                    <a:gd name="f39" fmla="*/ f36 1 f2"/>
                    <a:gd name="f40" fmla="*/ f38 1 4635324"/>
                    <a:gd name="f41" fmla="*/ f37 1 2974887"/>
                    <a:gd name="f42" fmla="*/ 4635324 f38 1"/>
                    <a:gd name="f43" fmla="*/ 2786728 f37 1"/>
                    <a:gd name="f44" fmla="*/ 0 f38 1"/>
                    <a:gd name="f45" fmla="*/ 2813608 f37 1"/>
                    <a:gd name="f46" fmla="*/ 185413 f38 1"/>
                    <a:gd name="f47" fmla="*/ 2974887 f37 1"/>
                    <a:gd name="f48" fmla="*/ 4449911 f38 1"/>
                    <a:gd name="f49" fmla="*/ 4005331 f38 1"/>
                    <a:gd name="f50" fmla="*/ 205988 f37 1"/>
                    <a:gd name="f51" fmla="*/ 2473188 f37 1"/>
                    <a:gd name="f52" fmla="*/ 630009 f38 1"/>
                    <a:gd name="f53" fmla="*/ 4115213 f38 1"/>
                    <a:gd name="f54" fmla="*/ 0 f37 1"/>
                    <a:gd name="f55" fmla="*/ 520123 f38 1"/>
                    <a:gd name="f56" fmla="*/ 391787 f38 1"/>
                    <a:gd name="f57" fmla="*/ 128336 f37 1"/>
                    <a:gd name="f58" fmla="*/ 2548645 f37 1"/>
                    <a:gd name="f59" fmla="*/ 2676981 f37 1"/>
                    <a:gd name="f60" fmla="*/ 4243549 f38 1"/>
                    <a:gd name="f61" fmla="+- f39 0 f1"/>
                    <a:gd name="f62" fmla="*/ f42 1 4635324"/>
                    <a:gd name="f63" fmla="*/ f43 1 2974887"/>
                    <a:gd name="f64" fmla="*/ f44 1 4635324"/>
                    <a:gd name="f65" fmla="*/ f45 1 2974887"/>
                    <a:gd name="f66" fmla="*/ f46 1 4635324"/>
                    <a:gd name="f67" fmla="*/ f47 1 2974887"/>
                    <a:gd name="f68" fmla="*/ f48 1 4635324"/>
                    <a:gd name="f69" fmla="*/ f49 1 4635324"/>
                    <a:gd name="f70" fmla="*/ f50 1 2974887"/>
                    <a:gd name="f71" fmla="*/ f51 1 2974887"/>
                    <a:gd name="f72" fmla="*/ f52 1 4635324"/>
                    <a:gd name="f73" fmla="*/ f53 1 4635324"/>
                    <a:gd name="f74" fmla="*/ f54 1 2974887"/>
                    <a:gd name="f75" fmla="*/ f55 1 4635324"/>
                    <a:gd name="f76" fmla="*/ f56 1 4635324"/>
                    <a:gd name="f77" fmla="*/ f57 1 2974887"/>
                    <a:gd name="f78" fmla="*/ f58 1 2974887"/>
                    <a:gd name="f79" fmla="*/ f59 1 2974887"/>
                    <a:gd name="f80" fmla="*/ f60 1 4635324"/>
                    <a:gd name="f81" fmla="*/ f33 1 f40"/>
                    <a:gd name="f82" fmla="*/ f34 1 f40"/>
                    <a:gd name="f83" fmla="*/ f33 1 f41"/>
                    <a:gd name="f84" fmla="*/ f35 1 f41"/>
                    <a:gd name="f85" fmla="*/ f62 1 f40"/>
                    <a:gd name="f86" fmla="*/ f63 1 f41"/>
                    <a:gd name="f87" fmla="*/ f64 1 f40"/>
                    <a:gd name="f88" fmla="*/ f65 1 f41"/>
                    <a:gd name="f89" fmla="*/ f66 1 f40"/>
                    <a:gd name="f90" fmla="*/ f67 1 f41"/>
                    <a:gd name="f91" fmla="*/ f68 1 f40"/>
                    <a:gd name="f92" fmla="*/ f69 1 f40"/>
                    <a:gd name="f93" fmla="*/ f70 1 f41"/>
                    <a:gd name="f94" fmla="*/ f71 1 f41"/>
                    <a:gd name="f95" fmla="*/ f72 1 f40"/>
                    <a:gd name="f96" fmla="*/ f73 1 f40"/>
                    <a:gd name="f97" fmla="*/ f74 1 f41"/>
                    <a:gd name="f98" fmla="*/ f75 1 f40"/>
                    <a:gd name="f99" fmla="*/ f76 1 f40"/>
                    <a:gd name="f100" fmla="*/ f77 1 f41"/>
                    <a:gd name="f101" fmla="*/ f78 1 f41"/>
                    <a:gd name="f102" fmla="*/ f79 1 f41"/>
                    <a:gd name="f103" fmla="*/ f80 1 f40"/>
                    <a:gd name="f104" fmla="*/ f81 f31 1"/>
                    <a:gd name="f105" fmla="*/ f82 f31 1"/>
                    <a:gd name="f106" fmla="*/ f84 f32 1"/>
                    <a:gd name="f107" fmla="*/ f83 f32 1"/>
                    <a:gd name="f108" fmla="*/ f85 f31 1"/>
                    <a:gd name="f109" fmla="*/ f86 f32 1"/>
                    <a:gd name="f110" fmla="*/ f87 f31 1"/>
                    <a:gd name="f111" fmla="*/ f88 f32 1"/>
                    <a:gd name="f112" fmla="*/ f89 f31 1"/>
                    <a:gd name="f113" fmla="*/ f90 f32 1"/>
                    <a:gd name="f114" fmla="*/ f91 f31 1"/>
                    <a:gd name="f115" fmla="*/ f92 f31 1"/>
                    <a:gd name="f116" fmla="*/ f93 f32 1"/>
                    <a:gd name="f117" fmla="*/ f94 f32 1"/>
                    <a:gd name="f118" fmla="*/ f95 f31 1"/>
                    <a:gd name="f119" fmla="*/ f96 f31 1"/>
                    <a:gd name="f120" fmla="*/ f97 f32 1"/>
                    <a:gd name="f121" fmla="*/ f98 f31 1"/>
                    <a:gd name="f122" fmla="*/ f99 f31 1"/>
                    <a:gd name="f123" fmla="*/ f100 f32 1"/>
                    <a:gd name="f124" fmla="*/ f101 f32 1"/>
                    <a:gd name="f125" fmla="*/ f102 f32 1"/>
                    <a:gd name="f126" fmla="*/ f103 f31 1"/>
                  </a:gdLst>
                  <a:ahLst/>
                  <a:cxnLst>
                    <a:cxn ang="3cd4">
                      <a:pos x="hc" y="t"/>
                    </a:cxn>
                    <a:cxn ang="0">
                      <a:pos x="r" y="vc"/>
                    </a:cxn>
                    <a:cxn ang="cd4">
                      <a:pos x="hc" y="b"/>
                    </a:cxn>
                    <a:cxn ang="cd2">
                      <a:pos x="l" y="vc"/>
                    </a:cxn>
                    <a:cxn ang="f61">
                      <a:pos x="f108" y="f109"/>
                    </a:cxn>
                    <a:cxn ang="f61">
                      <a:pos x="f110" y="f109"/>
                    </a:cxn>
                    <a:cxn ang="f61">
                      <a:pos x="f110" y="f111"/>
                    </a:cxn>
                    <a:cxn ang="f61">
                      <a:pos x="f112" y="f113"/>
                    </a:cxn>
                    <a:cxn ang="f61">
                      <a:pos x="f114" y="f113"/>
                    </a:cxn>
                    <a:cxn ang="f61">
                      <a:pos x="f108" y="f111"/>
                    </a:cxn>
                    <a:cxn ang="f61">
                      <a:pos x="f108" y="f109"/>
                    </a:cxn>
                    <a:cxn ang="f61">
                      <a:pos x="f115" y="f116"/>
                    </a:cxn>
                    <a:cxn ang="f61">
                      <a:pos x="f115" y="f117"/>
                    </a:cxn>
                    <a:cxn ang="f61">
                      <a:pos x="f118" y="f117"/>
                    </a:cxn>
                    <a:cxn ang="f61">
                      <a:pos x="f118" y="f116"/>
                    </a:cxn>
                    <a:cxn ang="f61">
                      <a:pos x="f119" y="f120"/>
                    </a:cxn>
                    <a:cxn ang="f61">
                      <a:pos x="f121" y="f120"/>
                    </a:cxn>
                    <a:cxn ang="f61">
                      <a:pos x="f122" y="f123"/>
                    </a:cxn>
                    <a:cxn ang="f61">
                      <a:pos x="f122" y="f124"/>
                    </a:cxn>
                    <a:cxn ang="f61">
                      <a:pos x="f121" y="f125"/>
                    </a:cxn>
                    <a:cxn ang="f61">
                      <a:pos x="f119" y="f125"/>
                    </a:cxn>
                    <a:cxn ang="f61">
                      <a:pos x="f126" y="f124"/>
                    </a:cxn>
                    <a:cxn ang="f61">
                      <a:pos x="f126" y="f123"/>
                    </a:cxn>
                    <a:cxn ang="f61">
                      <a:pos x="f119" y="f120"/>
                    </a:cxn>
                  </a:cxnLst>
                  <a:rect l="f104" t="f107" r="f105" b="f106"/>
                  <a:pathLst>
                    <a:path w="4635324" h="2974887">
                      <a:moveTo>
                        <a:pt x="f6" y="f8"/>
                      </a:moveTo>
                      <a:lnTo>
                        <a:pt x="f5" y="f8"/>
                      </a:lnTo>
                      <a:cubicBezTo>
                        <a:pt x="f5" y="f9"/>
                        <a:pt x="f5" y="f9"/>
                        <a:pt x="f5" y="f9"/>
                      </a:cubicBezTo>
                      <a:cubicBezTo>
                        <a:pt x="f5" y="f10"/>
                        <a:pt x="f11" y="f7"/>
                        <a:pt x="f12" y="f7"/>
                      </a:cubicBezTo>
                      <a:cubicBezTo>
                        <a:pt x="f13" y="f7"/>
                        <a:pt x="f13" y="f7"/>
                        <a:pt x="f13" y="f7"/>
                      </a:cubicBezTo>
                      <a:cubicBezTo>
                        <a:pt x="f14" y="f7"/>
                        <a:pt x="f6" y="f10"/>
                        <a:pt x="f6" y="f9"/>
                      </a:cubicBezTo>
                      <a:cubicBezTo>
                        <a:pt x="f6" y="f8"/>
                        <a:pt x="f6" y="f8"/>
                        <a:pt x="f6" y="f8"/>
                      </a:cubicBezTo>
                      <a:close/>
                      <a:moveTo>
                        <a:pt x="f15" y="f16"/>
                      </a:moveTo>
                      <a:lnTo>
                        <a:pt x="f15" y="f17"/>
                      </a:lnTo>
                      <a:lnTo>
                        <a:pt x="f18" y="f17"/>
                      </a:lnTo>
                      <a:lnTo>
                        <a:pt x="f18" y="f16"/>
                      </a:lnTo>
                      <a:close/>
                      <a:moveTo>
                        <a:pt x="f19" y="f5"/>
                      </a:moveTo>
                      <a:lnTo>
                        <a:pt x="f20" y="f5"/>
                      </a:lnTo>
                      <a:cubicBezTo>
                        <a:pt x="f21" y="f5"/>
                        <a:pt x="f22" y="f23"/>
                        <a:pt x="f22" y="f24"/>
                      </a:cubicBezTo>
                      <a:lnTo>
                        <a:pt x="f22" y="f25"/>
                      </a:lnTo>
                      <a:cubicBezTo>
                        <a:pt x="f22" y="f26"/>
                        <a:pt x="f21" y="f27"/>
                        <a:pt x="f20" y="f27"/>
                      </a:cubicBezTo>
                      <a:lnTo>
                        <a:pt x="f19" y="f27"/>
                      </a:lnTo>
                      <a:cubicBezTo>
                        <a:pt x="f28" y="f27"/>
                        <a:pt x="f29" y="f26"/>
                        <a:pt x="f29" y="f25"/>
                      </a:cubicBezTo>
                      <a:lnTo>
                        <a:pt x="f29" y="f24"/>
                      </a:lnTo>
                      <a:cubicBezTo>
                        <a:pt x="f29" y="f23"/>
                        <a:pt x="f28" y="f5"/>
                        <a:pt x="f19" y="f5"/>
                      </a:cubicBezTo>
                      <a:close/>
                    </a:path>
                  </a:pathLst>
                </a:custGeom>
                <a:solidFill>
                  <a:srgbClr val="35353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FFFFFF"/>
                    </a:solidFill>
                    <a:effectLst/>
                    <a:uLnTx/>
                    <a:uFillTx/>
                    <a:latin typeface="Segoe UI Semilight"/>
                    <a:ea typeface="+mn-ea"/>
                    <a:cs typeface="+mn-cs"/>
                  </a:endParaRPr>
                </a:p>
              </p:txBody>
            </p:sp>
            <p:sp>
              <p:nvSpPr>
                <p:cNvPr id="466" name="Freeform 512">
                  <a:extLst>
                    <a:ext uri="{FF2B5EF4-FFF2-40B4-BE49-F238E27FC236}">
                      <a16:creationId xmlns:a16="http://schemas.microsoft.com/office/drawing/2014/main" id="{AC1DD457-61CA-40BA-967F-5F2C6E89602B}"/>
                    </a:ext>
                  </a:extLst>
                </p:cNvPr>
                <p:cNvSpPr/>
                <p:nvPr/>
              </p:nvSpPr>
              <p:spPr>
                <a:xfrm>
                  <a:off x="5170291" y="4498628"/>
                  <a:ext cx="241483" cy="240496"/>
                </a:xfrm>
                <a:custGeom>
                  <a:avLst/>
                  <a:gdLst>
                    <a:gd name="f0" fmla="val 10800000"/>
                    <a:gd name="f1" fmla="val 5400000"/>
                    <a:gd name="f2" fmla="val 180"/>
                    <a:gd name="f3" fmla="val w"/>
                    <a:gd name="f4" fmla="val h"/>
                    <a:gd name="f5" fmla="val 0"/>
                    <a:gd name="f6" fmla="val 246"/>
                    <a:gd name="f7" fmla="val 245"/>
                    <a:gd name="f8" fmla="val 112"/>
                    <a:gd name="f9" fmla="val 19"/>
                    <a:gd name="f10" fmla="val 116"/>
                    <a:gd name="f11" fmla="val 102"/>
                    <a:gd name="f12" fmla="val 34"/>
                    <a:gd name="f13" fmla="val 126"/>
                    <a:gd name="f14" fmla="val 211"/>
                    <a:gd name="f15" fmla="val 226"/>
                    <a:gd name="f16" fmla="+- 0 0 -90"/>
                    <a:gd name="f17" fmla="*/ f3 1 246"/>
                    <a:gd name="f18" fmla="*/ f4 1 245"/>
                    <a:gd name="f19" fmla="val f5"/>
                    <a:gd name="f20" fmla="val f6"/>
                    <a:gd name="f21" fmla="val f7"/>
                    <a:gd name="f22" fmla="*/ f16 f0 1"/>
                    <a:gd name="f23" fmla="+- f21 0 f19"/>
                    <a:gd name="f24" fmla="+- f20 0 f19"/>
                    <a:gd name="f25" fmla="*/ f22 1 f2"/>
                    <a:gd name="f26" fmla="*/ f24 1 246"/>
                    <a:gd name="f27" fmla="*/ f23 1 245"/>
                    <a:gd name="f28" fmla="*/ 112 f24 1"/>
                    <a:gd name="f29" fmla="*/ 19 f23 1"/>
                    <a:gd name="f30" fmla="*/ 246 f24 1"/>
                    <a:gd name="f31" fmla="*/ 0 f23 1"/>
                    <a:gd name="f32" fmla="*/ 116 f23 1"/>
                    <a:gd name="f33" fmla="*/ 102 f24 1"/>
                    <a:gd name="f34" fmla="*/ 0 f24 1"/>
                    <a:gd name="f35" fmla="*/ 34 f23 1"/>
                    <a:gd name="f36" fmla="*/ 126 f23 1"/>
                    <a:gd name="f37" fmla="*/ 211 f23 1"/>
                    <a:gd name="f38" fmla="*/ 226 f23 1"/>
                    <a:gd name="f39" fmla="*/ 245 f23 1"/>
                    <a:gd name="f40" fmla="+- f25 0 f1"/>
                    <a:gd name="f41" fmla="*/ f28 1 246"/>
                    <a:gd name="f42" fmla="*/ f29 1 245"/>
                    <a:gd name="f43" fmla="*/ f30 1 246"/>
                    <a:gd name="f44" fmla="*/ f31 1 245"/>
                    <a:gd name="f45" fmla="*/ f32 1 245"/>
                    <a:gd name="f46" fmla="*/ f33 1 246"/>
                    <a:gd name="f47" fmla="*/ f34 1 246"/>
                    <a:gd name="f48" fmla="*/ f35 1 245"/>
                    <a:gd name="f49" fmla="*/ f36 1 245"/>
                    <a:gd name="f50" fmla="*/ f37 1 245"/>
                    <a:gd name="f51" fmla="*/ f38 1 245"/>
                    <a:gd name="f52" fmla="*/ f39 1 245"/>
                    <a:gd name="f53" fmla="*/ 0 1 f26"/>
                    <a:gd name="f54" fmla="*/ f20 1 f26"/>
                    <a:gd name="f55" fmla="*/ 0 1 f27"/>
                    <a:gd name="f56" fmla="*/ f21 1 f27"/>
                    <a:gd name="f57" fmla="*/ f41 1 f26"/>
                    <a:gd name="f58" fmla="*/ f42 1 f27"/>
                    <a:gd name="f59" fmla="*/ f43 1 f26"/>
                    <a:gd name="f60" fmla="*/ f44 1 f27"/>
                    <a:gd name="f61" fmla="*/ f45 1 f27"/>
                    <a:gd name="f62" fmla="*/ f46 1 f26"/>
                    <a:gd name="f63" fmla="*/ f47 1 f26"/>
                    <a:gd name="f64" fmla="*/ f48 1 f27"/>
                    <a:gd name="f65" fmla="*/ f49 1 f27"/>
                    <a:gd name="f66" fmla="*/ f50 1 f27"/>
                    <a:gd name="f67" fmla="*/ f51 1 f27"/>
                    <a:gd name="f68" fmla="*/ f52 1 f27"/>
                    <a:gd name="f69" fmla="*/ f53 f17 1"/>
                    <a:gd name="f70" fmla="*/ f54 f17 1"/>
                    <a:gd name="f71" fmla="*/ f56 f18 1"/>
                    <a:gd name="f72" fmla="*/ f55 f18 1"/>
                    <a:gd name="f73" fmla="*/ f57 f17 1"/>
                    <a:gd name="f74" fmla="*/ f58 f18 1"/>
                    <a:gd name="f75" fmla="*/ f59 f17 1"/>
                    <a:gd name="f76" fmla="*/ f60 f18 1"/>
                    <a:gd name="f77" fmla="*/ f61 f18 1"/>
                    <a:gd name="f78" fmla="*/ f62 f17 1"/>
                    <a:gd name="f79" fmla="*/ f63 f17 1"/>
                    <a:gd name="f80" fmla="*/ f64 f18 1"/>
                    <a:gd name="f81" fmla="*/ f65 f18 1"/>
                    <a:gd name="f82" fmla="*/ f66 f18 1"/>
                    <a:gd name="f83" fmla="*/ f67 f18 1"/>
                    <a:gd name="f84" fmla="*/ f68 f18 1"/>
                  </a:gdLst>
                  <a:ahLst/>
                  <a:cxnLst>
                    <a:cxn ang="3cd4">
                      <a:pos x="hc" y="t"/>
                    </a:cxn>
                    <a:cxn ang="0">
                      <a:pos x="r" y="vc"/>
                    </a:cxn>
                    <a:cxn ang="cd4">
                      <a:pos x="hc" y="b"/>
                    </a:cxn>
                    <a:cxn ang="cd2">
                      <a:pos x="l" y="vc"/>
                    </a:cxn>
                    <a:cxn ang="f40">
                      <a:pos x="f73" y="f74"/>
                    </a:cxn>
                    <a:cxn ang="f40">
                      <a:pos x="f75" y="f76"/>
                    </a:cxn>
                    <a:cxn ang="f40">
                      <a:pos x="f75" y="f77"/>
                    </a:cxn>
                    <a:cxn ang="f40">
                      <a:pos x="f73" y="f77"/>
                    </a:cxn>
                    <a:cxn ang="f40">
                      <a:pos x="f73" y="f74"/>
                    </a:cxn>
                    <a:cxn ang="f40">
                      <a:pos x="f78" y="f77"/>
                    </a:cxn>
                    <a:cxn ang="f40">
                      <a:pos x="f78" y="f74"/>
                    </a:cxn>
                    <a:cxn ang="f40">
                      <a:pos x="f79" y="f80"/>
                    </a:cxn>
                    <a:cxn ang="f40">
                      <a:pos x="f79" y="f77"/>
                    </a:cxn>
                    <a:cxn ang="f40">
                      <a:pos x="f78" y="f77"/>
                    </a:cxn>
                    <a:cxn ang="f40">
                      <a:pos x="f78" y="f81"/>
                    </a:cxn>
                    <a:cxn ang="f40">
                      <a:pos x="f79" y="f81"/>
                    </a:cxn>
                    <a:cxn ang="f40">
                      <a:pos x="f79" y="f82"/>
                    </a:cxn>
                    <a:cxn ang="f40">
                      <a:pos x="f78" y="f83"/>
                    </a:cxn>
                    <a:cxn ang="f40">
                      <a:pos x="f78" y="f81"/>
                    </a:cxn>
                    <a:cxn ang="f40">
                      <a:pos x="f73" y="f81"/>
                    </a:cxn>
                    <a:cxn ang="f40">
                      <a:pos x="f73" y="f83"/>
                    </a:cxn>
                    <a:cxn ang="f40">
                      <a:pos x="f75" y="f84"/>
                    </a:cxn>
                    <a:cxn ang="f40">
                      <a:pos x="f75" y="f81"/>
                    </a:cxn>
                    <a:cxn ang="f40">
                      <a:pos x="f73" y="f81"/>
                    </a:cxn>
                  </a:cxnLst>
                  <a:rect l="f69" t="f72" r="f70" b="f71"/>
                  <a:pathLst>
                    <a:path w="246" h="245">
                      <a:moveTo>
                        <a:pt x="f8" y="f9"/>
                      </a:moveTo>
                      <a:lnTo>
                        <a:pt x="f6" y="f5"/>
                      </a:lnTo>
                      <a:lnTo>
                        <a:pt x="f6" y="f10"/>
                      </a:lnTo>
                      <a:lnTo>
                        <a:pt x="f8" y="f10"/>
                      </a:lnTo>
                      <a:lnTo>
                        <a:pt x="f8" y="f9"/>
                      </a:lnTo>
                      <a:close/>
                      <a:moveTo>
                        <a:pt x="f11" y="f10"/>
                      </a:moveTo>
                      <a:lnTo>
                        <a:pt x="f11" y="f9"/>
                      </a:lnTo>
                      <a:lnTo>
                        <a:pt x="f5" y="f12"/>
                      </a:lnTo>
                      <a:lnTo>
                        <a:pt x="f5" y="f10"/>
                      </a:lnTo>
                      <a:lnTo>
                        <a:pt x="f11" y="f10"/>
                      </a:lnTo>
                      <a:close/>
                      <a:moveTo>
                        <a:pt x="f11" y="f13"/>
                      </a:moveTo>
                      <a:lnTo>
                        <a:pt x="f5" y="f13"/>
                      </a:lnTo>
                      <a:lnTo>
                        <a:pt x="f5" y="f14"/>
                      </a:lnTo>
                      <a:lnTo>
                        <a:pt x="f11" y="f15"/>
                      </a:lnTo>
                      <a:lnTo>
                        <a:pt x="f11" y="f13"/>
                      </a:lnTo>
                      <a:close/>
                      <a:moveTo>
                        <a:pt x="f8" y="f13"/>
                      </a:moveTo>
                      <a:lnTo>
                        <a:pt x="f8" y="f15"/>
                      </a:lnTo>
                      <a:lnTo>
                        <a:pt x="f6" y="f7"/>
                      </a:lnTo>
                      <a:lnTo>
                        <a:pt x="f6" y="f13"/>
                      </a:lnTo>
                      <a:lnTo>
                        <a:pt x="f8" y="f13"/>
                      </a:lnTo>
                      <a:close/>
                    </a:path>
                  </a:pathLst>
                </a:custGeom>
                <a:solidFill>
                  <a:srgbClr val="A7A9AC"/>
                </a:solidFill>
                <a:ln cap="flat">
                  <a:noFill/>
                  <a:prstDash val="solid"/>
                </a:ln>
              </p:spPr>
              <p:txBody>
                <a:bodyPr vert="horz" wrap="square" lIns="89642" tIns="44821" rIns="89642" bIns="44821" anchor="t" anchorCtr="0" compatLnSpc="1">
                  <a:noAutofit/>
                </a:bodyPr>
                <a:lstStyle/>
                <a:p>
                  <a:pPr marL="0" marR="0" lvl="0" indent="0" algn="l" defTabSz="89638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FFFFFF"/>
                    </a:solidFill>
                    <a:effectLst/>
                    <a:uLnTx/>
                    <a:uFillTx/>
                    <a:latin typeface="Segoe UI"/>
                    <a:ea typeface="+mn-ea"/>
                    <a:cs typeface="+mn-cs"/>
                  </a:endParaRPr>
                </a:p>
              </p:txBody>
            </p:sp>
          </p:grpSp>
        </p:grpSp>
      </p:grpSp>
      <p:grpSp>
        <p:nvGrpSpPr>
          <p:cNvPr id="467" name="Group 466">
            <a:extLst>
              <a:ext uri="{FF2B5EF4-FFF2-40B4-BE49-F238E27FC236}">
                <a16:creationId xmlns:a16="http://schemas.microsoft.com/office/drawing/2014/main" id="{71CEB520-3B53-444C-A577-629EF991BC78}"/>
              </a:ext>
            </a:extLst>
          </p:cNvPr>
          <p:cNvGrpSpPr/>
          <p:nvPr/>
        </p:nvGrpSpPr>
        <p:grpSpPr>
          <a:xfrm>
            <a:off x="5837250" y="2744672"/>
            <a:ext cx="297955" cy="297955"/>
            <a:chOff x="5672626" y="1647839"/>
            <a:chExt cx="1120531" cy="1120531"/>
          </a:xfrm>
        </p:grpSpPr>
        <p:sp>
          <p:nvSpPr>
            <p:cNvPr id="468" name="Oval 308">
              <a:extLst>
                <a:ext uri="{FF2B5EF4-FFF2-40B4-BE49-F238E27FC236}">
                  <a16:creationId xmlns:a16="http://schemas.microsoft.com/office/drawing/2014/main" id="{CC3C24FB-B259-45A1-A564-8C017A25CC7E}"/>
                </a:ext>
              </a:extLst>
            </p:cNvPr>
            <p:cNvSpPr/>
            <p:nvPr/>
          </p:nvSpPr>
          <p:spPr>
            <a:xfrm>
              <a:off x="5672626" y="1647839"/>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469" name="Picture 468" descr="A close up of a logo&#10;&#10;Description generated with very high confidence">
              <a:extLst>
                <a:ext uri="{FF2B5EF4-FFF2-40B4-BE49-F238E27FC236}">
                  <a16:creationId xmlns:a16="http://schemas.microsoft.com/office/drawing/2014/main" id="{F9717CCE-6CB0-436D-880D-E9839CF62EC6}"/>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911368" y="1903836"/>
              <a:ext cx="646190" cy="646190"/>
            </a:xfrm>
            <a:prstGeom prst="rect">
              <a:avLst/>
            </a:prstGeom>
          </p:spPr>
        </p:pic>
      </p:grpSp>
      <p:grpSp>
        <p:nvGrpSpPr>
          <p:cNvPr id="470" name="Group 14">
            <a:extLst>
              <a:ext uri="{FF2B5EF4-FFF2-40B4-BE49-F238E27FC236}">
                <a16:creationId xmlns:a16="http://schemas.microsoft.com/office/drawing/2014/main" id="{6F07832F-0491-46BA-B7B5-951EE58A049A}"/>
              </a:ext>
            </a:extLst>
          </p:cNvPr>
          <p:cNvGrpSpPr>
            <a:grpSpLocks noChangeAspect="1"/>
          </p:cNvGrpSpPr>
          <p:nvPr/>
        </p:nvGrpSpPr>
        <p:grpSpPr>
          <a:xfrm>
            <a:off x="5378619" y="4311761"/>
            <a:ext cx="274653" cy="274653"/>
            <a:chOff x="8002956" y="1462390"/>
            <a:chExt cx="1143000" cy="1143000"/>
          </a:xfrm>
        </p:grpSpPr>
        <p:sp>
          <p:nvSpPr>
            <p:cNvPr id="471" name="Oval 218">
              <a:extLst>
                <a:ext uri="{FF2B5EF4-FFF2-40B4-BE49-F238E27FC236}">
                  <a16:creationId xmlns:a16="http://schemas.microsoft.com/office/drawing/2014/main" id="{B841DFE1-B8F9-4D2A-87E1-2EE1DB6D7F8E}"/>
                </a:ext>
              </a:extLst>
            </p:cNvPr>
            <p:cNvSpPr/>
            <p:nvPr/>
          </p:nvSpPr>
          <p:spPr>
            <a:xfrm>
              <a:off x="8002956" y="1462390"/>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Segoe UI"/>
                <a:ea typeface="+mn-ea"/>
                <a:cs typeface="+mn-cs"/>
              </a:endParaRPr>
            </a:p>
          </p:txBody>
        </p:sp>
        <p:pic>
          <p:nvPicPr>
            <p:cNvPr id="472" name="Picture 12">
              <a:extLst>
                <a:ext uri="{FF2B5EF4-FFF2-40B4-BE49-F238E27FC236}">
                  <a16:creationId xmlns:a16="http://schemas.microsoft.com/office/drawing/2014/main" id="{545EA2F5-0389-4F2B-B804-D2DF158A42F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080900" y="1734552"/>
              <a:ext cx="974156" cy="649434"/>
            </a:xfrm>
            <a:prstGeom prst="rect">
              <a:avLst/>
            </a:prstGeom>
            <a:noFill/>
            <a:ln cap="flat">
              <a:noFill/>
            </a:ln>
          </p:spPr>
        </p:pic>
        <p:pic>
          <p:nvPicPr>
            <p:cNvPr id="473" name="Picture 13">
              <a:extLst>
                <a:ext uri="{FF2B5EF4-FFF2-40B4-BE49-F238E27FC236}">
                  <a16:creationId xmlns:a16="http://schemas.microsoft.com/office/drawing/2014/main" id="{F10A6BB1-E7AB-44DC-87CD-1B67E398699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206474" y="1940173"/>
              <a:ext cx="767236" cy="186309"/>
            </a:xfrm>
            <a:prstGeom prst="rect">
              <a:avLst/>
            </a:prstGeom>
            <a:noFill/>
            <a:ln cap="flat">
              <a:noFill/>
            </a:ln>
          </p:spPr>
        </p:pic>
      </p:grpSp>
      <p:grpSp>
        <p:nvGrpSpPr>
          <p:cNvPr id="481" name="Group 2012">
            <a:extLst>
              <a:ext uri="{FF2B5EF4-FFF2-40B4-BE49-F238E27FC236}">
                <a16:creationId xmlns:a16="http://schemas.microsoft.com/office/drawing/2014/main" id="{89A5CDA6-19BD-4CF9-8B72-13C25C5B8EB3}"/>
              </a:ext>
            </a:extLst>
          </p:cNvPr>
          <p:cNvGrpSpPr>
            <a:grpSpLocks noChangeAspect="1"/>
          </p:cNvGrpSpPr>
          <p:nvPr/>
        </p:nvGrpSpPr>
        <p:grpSpPr>
          <a:xfrm>
            <a:off x="4132896" y="2267799"/>
            <a:ext cx="274653" cy="274653"/>
            <a:chOff x="6733824" y="5870822"/>
            <a:chExt cx="457200" cy="457200"/>
          </a:xfrm>
        </p:grpSpPr>
        <p:sp>
          <p:nvSpPr>
            <p:cNvPr id="482" name="Oval 2013">
              <a:extLst>
                <a:ext uri="{FF2B5EF4-FFF2-40B4-BE49-F238E27FC236}">
                  <a16:creationId xmlns:a16="http://schemas.microsoft.com/office/drawing/2014/main" id="{8C1F7D20-CF84-434D-A33C-26D2DA1ED90C}"/>
                </a:ext>
              </a:extLst>
            </p:cNvPr>
            <p:cNvSpPr/>
            <p:nvPr/>
          </p:nvSpPr>
          <p:spPr>
            <a:xfrm>
              <a:off x="6733824" y="5870822"/>
              <a:ext cx="457200" cy="457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Segoe UI"/>
                <a:ea typeface="+mn-ea"/>
                <a:cs typeface="+mn-cs"/>
              </a:endParaRPr>
            </a:p>
          </p:txBody>
        </p:sp>
        <p:sp>
          <p:nvSpPr>
            <p:cNvPr id="483" name="calendar_4">
              <a:extLst>
                <a:ext uri="{FF2B5EF4-FFF2-40B4-BE49-F238E27FC236}">
                  <a16:creationId xmlns:a16="http://schemas.microsoft.com/office/drawing/2014/main" id="{11721180-1F09-431F-A87B-DA7272F78E16}"/>
                </a:ext>
              </a:extLst>
            </p:cNvPr>
            <p:cNvSpPr/>
            <p:nvPr/>
          </p:nvSpPr>
          <p:spPr>
            <a:xfrm>
              <a:off x="6861374" y="6002505"/>
              <a:ext cx="202109" cy="193825"/>
            </a:xfrm>
            <a:custGeom>
              <a:avLst/>
              <a:gdLst>
                <a:gd name="f0" fmla="val 10800000"/>
                <a:gd name="f1" fmla="val 5400000"/>
                <a:gd name="f2" fmla="val 180"/>
                <a:gd name="f3" fmla="val w"/>
                <a:gd name="f4" fmla="val h"/>
                <a:gd name="f5" fmla="val 0"/>
                <a:gd name="f6" fmla="val 244"/>
                <a:gd name="f7" fmla="val 234"/>
                <a:gd name="f8" fmla="val 135"/>
                <a:gd name="f9" fmla="val 24"/>
                <a:gd name="f10" fmla="val 72"/>
                <a:gd name="f11" fmla="val 50"/>
                <a:gd name="f12" fmla="val 195"/>
                <a:gd name="f13" fmla="+- 0 0 -90"/>
                <a:gd name="f14" fmla="*/ f3 1 244"/>
                <a:gd name="f15" fmla="*/ f4 1 234"/>
                <a:gd name="f16" fmla="val f5"/>
                <a:gd name="f17" fmla="val f6"/>
                <a:gd name="f18" fmla="val f7"/>
                <a:gd name="f19" fmla="*/ f13 f0 1"/>
                <a:gd name="f20" fmla="+- f18 0 f16"/>
                <a:gd name="f21" fmla="+- f17 0 f16"/>
                <a:gd name="f22" fmla="*/ f19 1 f2"/>
                <a:gd name="f23" fmla="*/ f21 1 244"/>
                <a:gd name="f24" fmla="*/ f20 1 234"/>
                <a:gd name="f25" fmla="*/ 244 f21 1"/>
                <a:gd name="f26" fmla="*/ 135 f20 1"/>
                <a:gd name="f27" fmla="*/ 234 f20 1"/>
                <a:gd name="f28" fmla="*/ 0 f21 1"/>
                <a:gd name="f29" fmla="*/ 24 f20 1"/>
                <a:gd name="f30" fmla="*/ 72 f20 1"/>
                <a:gd name="f31" fmla="*/ 50 f21 1"/>
                <a:gd name="f32" fmla="*/ 0 f20 1"/>
                <a:gd name="f33" fmla="*/ 50 f20 1"/>
                <a:gd name="f34" fmla="*/ 195 f21 1"/>
                <a:gd name="f35" fmla="+- f22 0 f1"/>
                <a:gd name="f36" fmla="*/ f25 1 244"/>
                <a:gd name="f37" fmla="*/ f26 1 234"/>
                <a:gd name="f38" fmla="*/ f27 1 234"/>
                <a:gd name="f39" fmla="*/ f28 1 244"/>
                <a:gd name="f40" fmla="*/ f29 1 234"/>
                <a:gd name="f41" fmla="*/ f30 1 234"/>
                <a:gd name="f42" fmla="*/ f31 1 244"/>
                <a:gd name="f43" fmla="*/ f32 1 234"/>
                <a:gd name="f44" fmla="*/ f33 1 234"/>
                <a:gd name="f45" fmla="*/ f34 1 244"/>
                <a:gd name="f46" fmla="*/ 0 1 f23"/>
                <a:gd name="f47" fmla="*/ f17 1 f23"/>
                <a:gd name="f48" fmla="*/ 0 1 f24"/>
                <a:gd name="f49" fmla="*/ f18 1 f24"/>
                <a:gd name="f50" fmla="*/ f36 1 f23"/>
                <a:gd name="f51" fmla="*/ f37 1 f24"/>
                <a:gd name="f52" fmla="*/ f38 1 f24"/>
                <a:gd name="f53" fmla="*/ f39 1 f23"/>
                <a:gd name="f54" fmla="*/ f40 1 f24"/>
                <a:gd name="f55" fmla="*/ f41 1 f24"/>
                <a:gd name="f56" fmla="*/ f42 1 f23"/>
                <a:gd name="f57" fmla="*/ f43 1 f24"/>
                <a:gd name="f58" fmla="*/ f44 1 f24"/>
                <a:gd name="f59" fmla="*/ f45 1 f23"/>
                <a:gd name="f60" fmla="*/ f46 f14 1"/>
                <a:gd name="f61" fmla="*/ f47 f14 1"/>
                <a:gd name="f62" fmla="*/ f49 f15 1"/>
                <a:gd name="f63" fmla="*/ f48 f15 1"/>
                <a:gd name="f64" fmla="*/ f50 f14 1"/>
                <a:gd name="f65" fmla="*/ f51 f15 1"/>
                <a:gd name="f66" fmla="*/ f52 f15 1"/>
                <a:gd name="f67" fmla="*/ f53 f14 1"/>
                <a:gd name="f68" fmla="*/ f54 f15 1"/>
                <a:gd name="f69" fmla="*/ f55 f15 1"/>
                <a:gd name="f70" fmla="*/ f56 f14 1"/>
                <a:gd name="f71" fmla="*/ f57 f15 1"/>
                <a:gd name="f72" fmla="*/ f58 f15 1"/>
                <a:gd name="f73" fmla="*/ f59 f14 1"/>
              </a:gdLst>
              <a:ahLst/>
              <a:cxnLst>
                <a:cxn ang="3cd4">
                  <a:pos x="hc" y="t"/>
                </a:cxn>
                <a:cxn ang="0">
                  <a:pos x="r" y="vc"/>
                </a:cxn>
                <a:cxn ang="cd4">
                  <a:pos x="hc" y="b"/>
                </a:cxn>
                <a:cxn ang="cd2">
                  <a:pos x="l" y="vc"/>
                </a:cxn>
                <a:cxn ang="f35">
                  <a:pos x="f64" y="f65"/>
                </a:cxn>
                <a:cxn ang="f35">
                  <a:pos x="f64" y="f66"/>
                </a:cxn>
                <a:cxn ang="f35">
                  <a:pos x="f67" y="f66"/>
                </a:cxn>
                <a:cxn ang="f35">
                  <a:pos x="f67" y="f68"/>
                </a:cxn>
                <a:cxn ang="f35">
                  <a:pos x="f64" y="f68"/>
                </a:cxn>
                <a:cxn ang="f35">
                  <a:pos x="f64" y="f65"/>
                </a:cxn>
                <a:cxn ang="f35">
                  <a:pos x="f67" y="f69"/>
                </a:cxn>
                <a:cxn ang="f35">
                  <a:pos x="f64" y="f69"/>
                </a:cxn>
                <a:cxn ang="f35">
                  <a:pos x="f70" y="f71"/>
                </a:cxn>
                <a:cxn ang="f35">
                  <a:pos x="f70" y="f72"/>
                </a:cxn>
                <a:cxn ang="f35">
                  <a:pos x="f73" y="f71"/>
                </a:cxn>
                <a:cxn ang="f35">
                  <a:pos x="f73" y="f72"/>
                </a:cxn>
              </a:cxnLst>
              <a:rect l="f60" t="f63" r="f61" b="f62"/>
              <a:pathLst>
                <a:path w="244" h="234">
                  <a:moveTo>
                    <a:pt x="f6" y="f8"/>
                  </a:moveTo>
                  <a:lnTo>
                    <a:pt x="f6" y="f7"/>
                  </a:lnTo>
                  <a:lnTo>
                    <a:pt x="f5" y="f7"/>
                  </a:lnTo>
                  <a:lnTo>
                    <a:pt x="f5" y="f9"/>
                  </a:lnTo>
                  <a:lnTo>
                    <a:pt x="f6" y="f9"/>
                  </a:lnTo>
                  <a:lnTo>
                    <a:pt x="f6" y="f8"/>
                  </a:lnTo>
                  <a:moveTo>
                    <a:pt x="f5" y="f10"/>
                  </a:moveTo>
                  <a:lnTo>
                    <a:pt x="f6" y="f10"/>
                  </a:lnTo>
                  <a:moveTo>
                    <a:pt x="f11" y="f5"/>
                  </a:moveTo>
                  <a:lnTo>
                    <a:pt x="f11" y="f11"/>
                  </a:lnTo>
                  <a:moveTo>
                    <a:pt x="f12" y="f5"/>
                  </a:moveTo>
                  <a:lnTo>
                    <a:pt x="f12" y="f11"/>
                  </a:lnTo>
                </a:path>
              </a:pathLst>
            </a:custGeom>
            <a:noFill/>
            <a:ln w="12701" cap="flat">
              <a:solidFill>
                <a:schemeClr val="bg2"/>
              </a:solidFill>
              <a:prstDash val="solid"/>
              <a:miter/>
            </a:ln>
          </p:spPr>
          <p:txBody>
            <a:bodyPr vert="horz" wrap="non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050" b="0" i="0" u="none" strike="noStrike" kern="0" cap="none" spc="0" normalizeH="0" baseline="0" noProof="0">
                <a:ln>
                  <a:noFill/>
                </a:ln>
                <a:solidFill>
                  <a:srgbClr val="353535"/>
                </a:solidFill>
                <a:effectLst/>
                <a:uLnTx/>
                <a:uFillTx/>
                <a:latin typeface="Segoe UI Semilight"/>
                <a:ea typeface="+mn-ea"/>
                <a:cs typeface="+mn-cs"/>
              </a:endParaRPr>
            </a:p>
          </p:txBody>
        </p:sp>
      </p:grpSp>
      <p:grpSp>
        <p:nvGrpSpPr>
          <p:cNvPr id="303" name="Group 302">
            <a:extLst>
              <a:ext uri="{FF2B5EF4-FFF2-40B4-BE49-F238E27FC236}">
                <a16:creationId xmlns:a16="http://schemas.microsoft.com/office/drawing/2014/main" id="{FC6171BE-1B65-4BEB-94A6-615B67843920}"/>
              </a:ext>
            </a:extLst>
          </p:cNvPr>
          <p:cNvGrpSpPr>
            <a:grpSpLocks noChangeAspect="1"/>
          </p:cNvGrpSpPr>
          <p:nvPr/>
        </p:nvGrpSpPr>
        <p:grpSpPr>
          <a:xfrm>
            <a:off x="6816974" y="2252745"/>
            <a:ext cx="274653" cy="274653"/>
            <a:chOff x="7696935" y="1899619"/>
            <a:chExt cx="1120531" cy="1120531"/>
          </a:xfrm>
        </p:grpSpPr>
        <p:sp>
          <p:nvSpPr>
            <p:cNvPr id="304" name="Oval 308">
              <a:extLst>
                <a:ext uri="{FF2B5EF4-FFF2-40B4-BE49-F238E27FC236}">
                  <a16:creationId xmlns:a16="http://schemas.microsoft.com/office/drawing/2014/main" id="{101A9134-E7B5-471D-8CF9-5F3F16C7252B}"/>
                </a:ext>
              </a:extLst>
            </p:cNvPr>
            <p:cNvSpPr/>
            <p:nvPr/>
          </p:nvSpPr>
          <p:spPr>
            <a:xfrm>
              <a:off x="7696935" y="1899619"/>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305" name="Graphic 304" descr="Open Folder">
              <a:extLst>
                <a:ext uri="{FF2B5EF4-FFF2-40B4-BE49-F238E27FC236}">
                  <a16:creationId xmlns:a16="http://schemas.microsoft.com/office/drawing/2014/main" id="{D3D26AFE-F2E8-4D64-92BB-F0685E2262E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998287" y="2188238"/>
              <a:ext cx="550187" cy="550187"/>
            </a:xfrm>
            <a:prstGeom prst="rect">
              <a:avLst/>
            </a:prstGeom>
          </p:spPr>
        </p:pic>
      </p:grpSp>
      <p:grpSp>
        <p:nvGrpSpPr>
          <p:cNvPr id="320" name="Group 319">
            <a:extLst>
              <a:ext uri="{FF2B5EF4-FFF2-40B4-BE49-F238E27FC236}">
                <a16:creationId xmlns:a16="http://schemas.microsoft.com/office/drawing/2014/main" id="{4EC233E4-8F14-4692-8823-9787765BCAAF}"/>
              </a:ext>
            </a:extLst>
          </p:cNvPr>
          <p:cNvGrpSpPr>
            <a:grpSpLocks noChangeAspect="1"/>
          </p:cNvGrpSpPr>
          <p:nvPr/>
        </p:nvGrpSpPr>
        <p:grpSpPr>
          <a:xfrm>
            <a:off x="8042567" y="2574493"/>
            <a:ext cx="274653" cy="274653"/>
            <a:chOff x="8163468" y="1926837"/>
            <a:chExt cx="1120531" cy="1120531"/>
          </a:xfrm>
        </p:grpSpPr>
        <p:sp>
          <p:nvSpPr>
            <p:cNvPr id="321" name="Oval 246">
              <a:extLst>
                <a:ext uri="{FF2B5EF4-FFF2-40B4-BE49-F238E27FC236}">
                  <a16:creationId xmlns:a16="http://schemas.microsoft.com/office/drawing/2014/main" id="{4E26E56D-C876-4DEA-89FA-C93749251796}"/>
                </a:ext>
              </a:extLst>
            </p:cNvPr>
            <p:cNvSpPr/>
            <p:nvPr/>
          </p:nvSpPr>
          <p:spPr>
            <a:xfrm>
              <a:off x="8163468" y="1926837"/>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AEAEA"/>
            </a:solidFill>
            <a:ln cap="flat">
              <a:noFill/>
              <a:prstDash val="solid"/>
            </a:ln>
          </p:spPr>
          <p:txBody>
            <a:bodyPr vert="horz" wrap="square" lIns="0" tIns="45717" rIns="0" bIns="45717" anchor="ctr" anchorCtr="1" compatLnSpc="1">
              <a:noAutofit/>
            </a:bodyPr>
            <a:lstStyle/>
            <a:p>
              <a:pPr marL="0" marR="0" lvl="0" indent="0" algn="ctr" defTabSz="9139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961" b="0" i="0" u="none" strike="noStrike" kern="0" cap="none" spc="0" normalizeH="0" baseline="0" noProof="0">
                <a:ln>
                  <a:noFill/>
                </a:ln>
                <a:solidFill>
                  <a:srgbClr val="000000"/>
                </a:solidFill>
                <a:effectLst/>
                <a:uLnTx/>
                <a:uFillTx/>
                <a:latin typeface="Segoe UI Semilight"/>
                <a:ea typeface="+mn-ea"/>
                <a:cs typeface="+mn-cs"/>
              </a:endParaRPr>
            </a:p>
          </p:txBody>
        </p:sp>
        <p:pic>
          <p:nvPicPr>
            <p:cNvPr id="322" name="Picture 321" descr="A picture containing vector graphics&#10;&#10;Description generated with high confidence">
              <a:extLst>
                <a:ext uri="{FF2B5EF4-FFF2-40B4-BE49-F238E27FC236}">
                  <a16:creationId xmlns:a16="http://schemas.microsoft.com/office/drawing/2014/main" id="{8C81C609-8E08-44B4-840D-3A26FD93D5EF}"/>
                </a:ext>
              </a:extLst>
            </p:cNvPr>
            <p:cNvPicPr>
              <a:picLocks noChangeAspect="1"/>
            </p:cNvPicPr>
            <p:nvPr/>
          </p:nvPicPr>
          <p:blipFill rotWithShape="1">
            <a:blip r:embed="rId12" cstate="hqprint">
              <a:extLst>
                <a:ext uri="{28A0092B-C50C-407E-A947-70E740481C1C}">
                  <a14:useLocalDpi xmlns:a14="http://schemas.microsoft.com/office/drawing/2010/main" val="0"/>
                </a:ext>
              </a:extLst>
            </a:blip>
            <a:srcRect/>
            <a:stretch/>
          </p:blipFill>
          <p:spPr>
            <a:xfrm>
              <a:off x="8225505" y="1988874"/>
              <a:ext cx="996455" cy="996455"/>
            </a:xfrm>
            <a:prstGeom prst="ellipse">
              <a:avLst/>
            </a:prstGeom>
            <a:solidFill>
              <a:schemeClr val="bg1"/>
            </a:solidFill>
            <a:ln w="50800" cap="flat">
              <a:solidFill>
                <a:schemeClr val="bg1">
                  <a:lumMod val="90000"/>
                </a:schemeClr>
              </a:solidFill>
              <a:prstDash val="solid"/>
            </a:ln>
          </p:spPr>
        </p:pic>
      </p:grpSp>
      <p:grpSp>
        <p:nvGrpSpPr>
          <p:cNvPr id="323" name="Group 322">
            <a:extLst>
              <a:ext uri="{FF2B5EF4-FFF2-40B4-BE49-F238E27FC236}">
                <a16:creationId xmlns:a16="http://schemas.microsoft.com/office/drawing/2014/main" id="{5945BF09-5AD8-4836-BED3-A953FE3B4609}"/>
              </a:ext>
            </a:extLst>
          </p:cNvPr>
          <p:cNvGrpSpPr>
            <a:grpSpLocks noChangeAspect="1"/>
          </p:cNvGrpSpPr>
          <p:nvPr/>
        </p:nvGrpSpPr>
        <p:grpSpPr>
          <a:xfrm>
            <a:off x="7391223" y="2452372"/>
            <a:ext cx="274653" cy="274653"/>
            <a:chOff x="5197976" y="525447"/>
            <a:chExt cx="1120531" cy="1120531"/>
          </a:xfrm>
        </p:grpSpPr>
        <p:sp>
          <p:nvSpPr>
            <p:cNvPr id="324" name="Freeform 5">
              <a:extLst>
                <a:ext uri="{FF2B5EF4-FFF2-40B4-BE49-F238E27FC236}">
                  <a16:creationId xmlns:a16="http://schemas.microsoft.com/office/drawing/2014/main" id="{79A229BB-4373-4B61-8F9B-3EB47C319880}"/>
                </a:ext>
              </a:extLst>
            </p:cNvPr>
            <p:cNvSpPr/>
            <p:nvPr/>
          </p:nvSpPr>
          <p:spPr>
            <a:xfrm>
              <a:off x="5197976" y="525447"/>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474" name="Picture 473">
              <a:extLst>
                <a:ext uri="{FF2B5EF4-FFF2-40B4-BE49-F238E27FC236}">
                  <a16:creationId xmlns:a16="http://schemas.microsoft.com/office/drawing/2014/main" id="{71930856-D388-4CFE-BD6F-59D8C9EF7664}"/>
                </a:ext>
              </a:extLst>
            </p:cNvPr>
            <p:cNvPicPr>
              <a:picLocks noChangeAspect="1"/>
            </p:cNvPicPr>
            <p:nvPr/>
          </p:nvPicPr>
          <p:blipFill>
            <a:blip r:embed="rId13"/>
            <a:stretch>
              <a:fillRect/>
            </a:stretch>
          </p:blipFill>
          <p:spPr>
            <a:xfrm>
              <a:off x="5505235" y="826815"/>
              <a:ext cx="506012" cy="524301"/>
            </a:xfrm>
            <a:prstGeom prst="rect">
              <a:avLst/>
            </a:prstGeom>
          </p:spPr>
        </p:pic>
      </p:grpSp>
      <p:grpSp>
        <p:nvGrpSpPr>
          <p:cNvPr id="475" name="Group 474">
            <a:extLst>
              <a:ext uri="{FF2B5EF4-FFF2-40B4-BE49-F238E27FC236}">
                <a16:creationId xmlns:a16="http://schemas.microsoft.com/office/drawing/2014/main" id="{E096DC25-AD85-46B8-995B-C672D2A55695}"/>
              </a:ext>
            </a:extLst>
          </p:cNvPr>
          <p:cNvGrpSpPr>
            <a:grpSpLocks noChangeAspect="1"/>
          </p:cNvGrpSpPr>
          <p:nvPr/>
        </p:nvGrpSpPr>
        <p:grpSpPr>
          <a:xfrm>
            <a:off x="8691314" y="2973642"/>
            <a:ext cx="274653" cy="274653"/>
            <a:chOff x="4563514" y="711137"/>
            <a:chExt cx="1120531" cy="1120531"/>
          </a:xfrm>
        </p:grpSpPr>
        <p:sp>
          <p:nvSpPr>
            <p:cNvPr id="476" name="Freeform 5">
              <a:extLst>
                <a:ext uri="{FF2B5EF4-FFF2-40B4-BE49-F238E27FC236}">
                  <a16:creationId xmlns:a16="http://schemas.microsoft.com/office/drawing/2014/main" id="{6A3F739F-45F3-47C0-BF00-4B35AB0360AA}"/>
                </a:ext>
              </a:extLst>
            </p:cNvPr>
            <p:cNvSpPr/>
            <p:nvPr/>
          </p:nvSpPr>
          <p:spPr>
            <a:xfrm>
              <a:off x="4563514" y="711137"/>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477" name="Picture 476">
              <a:extLst>
                <a:ext uri="{FF2B5EF4-FFF2-40B4-BE49-F238E27FC236}">
                  <a16:creationId xmlns:a16="http://schemas.microsoft.com/office/drawing/2014/main" id="{D6C8A8F4-C097-498C-9461-689AAB053F44}"/>
                </a:ext>
              </a:extLst>
            </p:cNvPr>
            <p:cNvPicPr>
              <a:picLocks noChangeAspect="1"/>
            </p:cNvPicPr>
            <p:nvPr/>
          </p:nvPicPr>
          <p:blipFill>
            <a:blip r:embed="rId14"/>
            <a:stretch>
              <a:fillRect/>
            </a:stretch>
          </p:blipFill>
          <p:spPr>
            <a:xfrm>
              <a:off x="4847899" y="985536"/>
              <a:ext cx="557748" cy="557748"/>
            </a:xfrm>
            <a:prstGeom prst="rect">
              <a:avLst/>
            </a:prstGeom>
          </p:spPr>
        </p:pic>
      </p:grpSp>
      <p:grpSp>
        <p:nvGrpSpPr>
          <p:cNvPr id="485" name="Group 484">
            <a:extLst>
              <a:ext uri="{FF2B5EF4-FFF2-40B4-BE49-F238E27FC236}">
                <a16:creationId xmlns:a16="http://schemas.microsoft.com/office/drawing/2014/main" id="{6FF0C637-495E-4AF7-9F09-4EE0AB8ABA57}"/>
              </a:ext>
            </a:extLst>
          </p:cNvPr>
          <p:cNvGrpSpPr>
            <a:grpSpLocks noChangeAspect="1"/>
          </p:cNvGrpSpPr>
          <p:nvPr/>
        </p:nvGrpSpPr>
        <p:grpSpPr>
          <a:xfrm>
            <a:off x="6840432" y="4582130"/>
            <a:ext cx="274653" cy="274653"/>
            <a:chOff x="5681013" y="4154677"/>
            <a:chExt cx="1120531" cy="1120531"/>
          </a:xfrm>
        </p:grpSpPr>
        <p:sp>
          <p:nvSpPr>
            <p:cNvPr id="486" name="Oval 308">
              <a:extLst>
                <a:ext uri="{FF2B5EF4-FFF2-40B4-BE49-F238E27FC236}">
                  <a16:creationId xmlns:a16="http://schemas.microsoft.com/office/drawing/2014/main" id="{E2A3BE27-00B1-42CD-98C0-CA037891AA61}"/>
                </a:ext>
              </a:extLst>
            </p:cNvPr>
            <p:cNvSpPr/>
            <p:nvPr/>
          </p:nvSpPr>
          <p:spPr>
            <a:xfrm>
              <a:off x="5681013" y="4154677"/>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487" name="Picture 486" descr="A close up of a sign&#10;&#10;Description generated with very high confidence">
              <a:extLst>
                <a:ext uri="{FF2B5EF4-FFF2-40B4-BE49-F238E27FC236}">
                  <a16:creationId xmlns:a16="http://schemas.microsoft.com/office/drawing/2014/main" id="{C0AF7541-18A7-4ECE-87C6-793ACCF1FDDD}"/>
                </a:ext>
              </a:extLst>
            </p:cNvPr>
            <p:cNvPicPr>
              <a:picLocks noChangeAspect="1"/>
            </p:cNvPicPr>
            <p:nvPr/>
          </p:nvPicPr>
          <p:blipFill>
            <a:blip r:embed="rId15" cstate="hqprint">
              <a:extLst>
                <a:ext uri="{BEBA8EAE-BF5A-486C-A8C5-ECC9F3942E4B}">
                  <a14:imgProps xmlns:a14="http://schemas.microsoft.com/office/drawing/2010/main">
                    <a14:imgLayer r:embed="rId16">
                      <a14:imgEffect>
                        <a14:brightnessContrast bright="-43000"/>
                      </a14:imgEffect>
                    </a14:imgLayer>
                  </a14:imgProps>
                </a:ext>
                <a:ext uri="{28A0092B-C50C-407E-A947-70E740481C1C}">
                  <a14:useLocalDpi xmlns:a14="http://schemas.microsoft.com/office/drawing/2010/main" val="0"/>
                </a:ext>
              </a:extLst>
            </a:blip>
            <a:stretch>
              <a:fillRect/>
            </a:stretch>
          </p:blipFill>
          <p:spPr>
            <a:xfrm>
              <a:off x="5928016" y="4414976"/>
              <a:ext cx="609878" cy="609878"/>
            </a:xfrm>
            <a:prstGeom prst="rect">
              <a:avLst/>
            </a:prstGeom>
          </p:spPr>
        </p:pic>
      </p:grpSp>
      <p:grpSp>
        <p:nvGrpSpPr>
          <p:cNvPr id="488" name="Group 245">
            <a:extLst>
              <a:ext uri="{FF2B5EF4-FFF2-40B4-BE49-F238E27FC236}">
                <a16:creationId xmlns:a16="http://schemas.microsoft.com/office/drawing/2014/main" id="{A114D750-0603-4454-B27F-7403A28D4A24}"/>
              </a:ext>
            </a:extLst>
          </p:cNvPr>
          <p:cNvGrpSpPr>
            <a:grpSpLocks noChangeAspect="1"/>
          </p:cNvGrpSpPr>
          <p:nvPr/>
        </p:nvGrpSpPr>
        <p:grpSpPr>
          <a:xfrm>
            <a:off x="6195387" y="4429631"/>
            <a:ext cx="274653" cy="274653"/>
            <a:chOff x="5740850" y="1896602"/>
            <a:chExt cx="1143000" cy="1143000"/>
          </a:xfrm>
        </p:grpSpPr>
        <p:sp>
          <p:nvSpPr>
            <p:cNvPr id="489" name="Oval 246">
              <a:extLst>
                <a:ext uri="{FF2B5EF4-FFF2-40B4-BE49-F238E27FC236}">
                  <a16:creationId xmlns:a16="http://schemas.microsoft.com/office/drawing/2014/main" id="{223EAE11-DE6B-45E3-B093-000F120243AD}"/>
                </a:ext>
              </a:extLst>
            </p:cNvPr>
            <p:cNvSpPr/>
            <p:nvPr/>
          </p:nvSpPr>
          <p:spPr>
            <a:xfrm>
              <a:off x="5740850" y="1896602"/>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490" name="Group 247">
              <a:extLst>
                <a:ext uri="{FF2B5EF4-FFF2-40B4-BE49-F238E27FC236}">
                  <a16:creationId xmlns:a16="http://schemas.microsoft.com/office/drawing/2014/main" id="{84D88ED0-B98C-4C69-B3D9-A2AC95A4DA59}"/>
                </a:ext>
              </a:extLst>
            </p:cNvPr>
            <p:cNvGrpSpPr/>
            <p:nvPr/>
          </p:nvGrpSpPr>
          <p:grpSpPr>
            <a:xfrm>
              <a:off x="6103007" y="2094844"/>
              <a:ext cx="418731" cy="746516"/>
              <a:chOff x="6103007" y="2094844"/>
              <a:chExt cx="418731" cy="746516"/>
            </a:xfrm>
          </p:grpSpPr>
          <p:grpSp>
            <p:nvGrpSpPr>
              <p:cNvPr id="491" name="Group 248">
                <a:extLst>
                  <a:ext uri="{FF2B5EF4-FFF2-40B4-BE49-F238E27FC236}">
                    <a16:creationId xmlns:a16="http://schemas.microsoft.com/office/drawing/2014/main" id="{4040BD72-746D-4105-A74D-A2A85D642B53}"/>
                  </a:ext>
                </a:extLst>
              </p:cNvPr>
              <p:cNvGrpSpPr/>
              <p:nvPr/>
            </p:nvGrpSpPr>
            <p:grpSpPr>
              <a:xfrm>
                <a:off x="6128948" y="2156548"/>
                <a:ext cx="366811" cy="675229"/>
                <a:chOff x="6128948" y="2156548"/>
                <a:chExt cx="366811" cy="675229"/>
              </a:xfrm>
            </p:grpSpPr>
            <p:sp>
              <p:nvSpPr>
                <p:cNvPr id="494" name="Rectangle 11">
                  <a:extLst>
                    <a:ext uri="{FF2B5EF4-FFF2-40B4-BE49-F238E27FC236}">
                      <a16:creationId xmlns:a16="http://schemas.microsoft.com/office/drawing/2014/main" id="{CAC9982B-7C9D-45AB-8720-79073EB468E7}"/>
                    </a:ext>
                  </a:extLst>
                </p:cNvPr>
                <p:cNvSpPr/>
                <p:nvPr/>
              </p:nvSpPr>
              <p:spPr>
                <a:xfrm>
                  <a:off x="6128948" y="2167777"/>
                  <a:ext cx="366811" cy="6640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495" name="Rectangle 12">
                  <a:extLst>
                    <a:ext uri="{FF2B5EF4-FFF2-40B4-BE49-F238E27FC236}">
                      <a16:creationId xmlns:a16="http://schemas.microsoft.com/office/drawing/2014/main" id="{F5AE1B38-3D64-4C97-9CCA-9DF6F2F66A93}"/>
                    </a:ext>
                  </a:extLst>
                </p:cNvPr>
                <p:cNvSpPr/>
                <p:nvPr/>
              </p:nvSpPr>
              <p:spPr>
                <a:xfrm>
                  <a:off x="6128948" y="2156548"/>
                  <a:ext cx="366811" cy="585508"/>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496" name="Freeform 17">
                  <a:extLst>
                    <a:ext uri="{FF2B5EF4-FFF2-40B4-BE49-F238E27FC236}">
                      <a16:creationId xmlns:a16="http://schemas.microsoft.com/office/drawing/2014/main" id="{BF5F2ADB-F706-4771-B374-3E070303AE69}"/>
                    </a:ext>
                  </a:extLst>
                </p:cNvPr>
                <p:cNvSpPr/>
                <p:nvPr/>
              </p:nvSpPr>
              <p:spPr>
                <a:xfrm>
                  <a:off x="6128948" y="2156548"/>
                  <a:ext cx="215889" cy="585508"/>
                </a:xfrm>
                <a:custGeom>
                  <a:avLst/>
                  <a:gdLst>
                    <a:gd name="f0" fmla="val 10800000"/>
                    <a:gd name="f1" fmla="val 5400000"/>
                    <a:gd name="f2" fmla="val 180"/>
                    <a:gd name="f3" fmla="val w"/>
                    <a:gd name="f4" fmla="val h"/>
                    <a:gd name="f5" fmla="val 0"/>
                    <a:gd name="f6" fmla="val 206"/>
                    <a:gd name="f7" fmla="val 589"/>
                    <a:gd name="f8" fmla="val 116"/>
                    <a:gd name="f9" fmla="+- 0 0 -90"/>
                    <a:gd name="f10" fmla="*/ f3 1 206"/>
                    <a:gd name="f11" fmla="*/ f4 1 589"/>
                    <a:gd name="f12" fmla="val f5"/>
                    <a:gd name="f13" fmla="val f6"/>
                    <a:gd name="f14" fmla="val f7"/>
                    <a:gd name="f15" fmla="*/ f9 f0 1"/>
                    <a:gd name="f16" fmla="+- f14 0 f12"/>
                    <a:gd name="f17" fmla="+- f13 0 f12"/>
                    <a:gd name="f18" fmla="*/ f15 1 f2"/>
                    <a:gd name="f19" fmla="*/ f17 1 206"/>
                    <a:gd name="f20" fmla="*/ f16 1 589"/>
                    <a:gd name="f21" fmla="*/ 206 f17 1"/>
                    <a:gd name="f22" fmla="*/ 0 f16 1"/>
                    <a:gd name="f23" fmla="*/ 0 f17 1"/>
                    <a:gd name="f24" fmla="*/ 589 f16 1"/>
                    <a:gd name="f25" fmla="*/ 116 f17 1"/>
                    <a:gd name="f26" fmla="+- f18 0 f1"/>
                    <a:gd name="f27" fmla="*/ f21 1 206"/>
                    <a:gd name="f28" fmla="*/ f22 1 589"/>
                    <a:gd name="f29" fmla="*/ f23 1 206"/>
                    <a:gd name="f30" fmla="*/ f24 1 589"/>
                    <a:gd name="f31" fmla="*/ f25 1 206"/>
                    <a:gd name="f32" fmla="*/ 0 1 f19"/>
                    <a:gd name="f33" fmla="*/ f13 1 f19"/>
                    <a:gd name="f34" fmla="*/ 0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6"/>
                    </a:cxn>
                    <a:cxn ang="f26">
                      <a:pos x="f47" y="f48"/>
                    </a:cxn>
                    <a:cxn ang="f26">
                      <a:pos x="f49" y="f48"/>
                    </a:cxn>
                    <a:cxn ang="f26">
                      <a:pos x="f45" y="f46"/>
                    </a:cxn>
                  </a:cxnLst>
                  <a:rect l="f41" t="f44" r="f42" b="f43"/>
                  <a:pathLst>
                    <a:path w="206" h="589">
                      <a:moveTo>
                        <a:pt x="f6" y="f5"/>
                      </a:moveTo>
                      <a:lnTo>
                        <a:pt x="f5" y="f5"/>
                      </a:lnTo>
                      <a:lnTo>
                        <a:pt x="f5" y="f7"/>
                      </a:lnTo>
                      <a:lnTo>
                        <a:pt x="f8" y="f7"/>
                      </a:lnTo>
                      <a:lnTo>
                        <a:pt x="f6" y="f5"/>
                      </a:lnTo>
                    </a:path>
                  </a:pathLst>
                </a:cu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sp>
            <p:nvSpPr>
              <p:cNvPr id="492" name="Freeform 464">
                <a:extLst>
                  <a:ext uri="{FF2B5EF4-FFF2-40B4-BE49-F238E27FC236}">
                    <a16:creationId xmlns:a16="http://schemas.microsoft.com/office/drawing/2014/main" id="{F08388AB-8FE1-46FB-901E-BD3EA91A0C18}"/>
                  </a:ext>
                </a:extLst>
              </p:cNvPr>
              <p:cNvSpPr/>
              <p:nvPr/>
            </p:nvSpPr>
            <p:spPr>
              <a:xfrm>
                <a:off x="6103007" y="2094844"/>
                <a:ext cx="418731" cy="746516"/>
              </a:xfrm>
              <a:custGeom>
                <a:avLst/>
                <a:gdLst>
                  <a:gd name="f0" fmla="val 10800000"/>
                  <a:gd name="f1" fmla="val 5400000"/>
                  <a:gd name="f2" fmla="val 180"/>
                  <a:gd name="f3" fmla="val w"/>
                  <a:gd name="f4" fmla="val h"/>
                  <a:gd name="f5" fmla="val 0"/>
                  <a:gd name="f6" fmla="val 869066"/>
                  <a:gd name="f7" fmla="val 1549372"/>
                  <a:gd name="f8" fmla="val 434533"/>
                  <a:gd name="f9" fmla="val 1384058"/>
                  <a:gd name="f10" fmla="val 399182"/>
                  <a:gd name="f11" fmla="val 370525"/>
                  <a:gd name="f12" fmla="val 1412715"/>
                  <a:gd name="f13" fmla="val 1448066"/>
                  <a:gd name="f14" fmla="val 1483417"/>
                  <a:gd name="f15" fmla="val 1512074"/>
                  <a:gd name="f16" fmla="val 469884"/>
                  <a:gd name="f17" fmla="val 498541"/>
                  <a:gd name="f18" fmla="val 81603"/>
                  <a:gd name="f19" fmla="val 251558"/>
                  <a:gd name="f20" fmla="val 1343379"/>
                  <a:gd name="f21" fmla="val 787464"/>
                  <a:gd name="f22" fmla="val 144847"/>
                  <a:gd name="f23" fmla="val 724219"/>
                  <a:gd name="f24" fmla="val 804216"/>
                  <a:gd name="f25" fmla="val 64850"/>
                  <a:gd name="f26" fmla="val 1404525"/>
                  <a:gd name="f27" fmla="val 1484522"/>
                  <a:gd name="f28" fmla="+- 0 0 -90"/>
                  <a:gd name="f29" fmla="*/ f3 1 869066"/>
                  <a:gd name="f30" fmla="*/ f4 1 1549372"/>
                  <a:gd name="f31" fmla="val f5"/>
                  <a:gd name="f32" fmla="val f6"/>
                  <a:gd name="f33" fmla="val f7"/>
                  <a:gd name="f34" fmla="*/ f28 f0 1"/>
                  <a:gd name="f35" fmla="+- f33 0 f31"/>
                  <a:gd name="f36" fmla="+- f32 0 f31"/>
                  <a:gd name="f37" fmla="*/ f34 1 f2"/>
                  <a:gd name="f38" fmla="*/ f36 1 869066"/>
                  <a:gd name="f39" fmla="*/ f35 1 1549372"/>
                  <a:gd name="f40" fmla="*/ 434533 f36 1"/>
                  <a:gd name="f41" fmla="*/ 1384058 f35 1"/>
                  <a:gd name="f42" fmla="*/ 370525 f36 1"/>
                  <a:gd name="f43" fmla="*/ 1448066 f35 1"/>
                  <a:gd name="f44" fmla="*/ 1512074 f35 1"/>
                  <a:gd name="f45" fmla="*/ 498541 f36 1"/>
                  <a:gd name="f46" fmla="*/ 81603 f36 1"/>
                  <a:gd name="f47" fmla="*/ 251558 f35 1"/>
                  <a:gd name="f48" fmla="*/ 1343379 f35 1"/>
                  <a:gd name="f49" fmla="*/ 787464 f36 1"/>
                  <a:gd name="f50" fmla="*/ 144847 f36 1"/>
                  <a:gd name="f51" fmla="*/ 0 f35 1"/>
                  <a:gd name="f52" fmla="*/ 724219 f36 1"/>
                  <a:gd name="f53" fmla="*/ 869066 f36 1"/>
                  <a:gd name="f54" fmla="*/ 144847 f35 1"/>
                  <a:gd name="f55" fmla="*/ 1404525 f35 1"/>
                  <a:gd name="f56" fmla="*/ 1549372 f35 1"/>
                  <a:gd name="f57" fmla="*/ 0 f36 1"/>
                  <a:gd name="f58" fmla="+- f37 0 f1"/>
                  <a:gd name="f59" fmla="*/ f40 1 869066"/>
                  <a:gd name="f60" fmla="*/ f41 1 1549372"/>
                  <a:gd name="f61" fmla="*/ f42 1 869066"/>
                  <a:gd name="f62" fmla="*/ f43 1 1549372"/>
                  <a:gd name="f63" fmla="*/ f44 1 1549372"/>
                  <a:gd name="f64" fmla="*/ f45 1 869066"/>
                  <a:gd name="f65" fmla="*/ f46 1 869066"/>
                  <a:gd name="f66" fmla="*/ f47 1 1549372"/>
                  <a:gd name="f67" fmla="*/ f48 1 1549372"/>
                  <a:gd name="f68" fmla="*/ f49 1 869066"/>
                  <a:gd name="f69" fmla="*/ f50 1 869066"/>
                  <a:gd name="f70" fmla="*/ f51 1 1549372"/>
                  <a:gd name="f71" fmla="*/ f52 1 869066"/>
                  <a:gd name="f72" fmla="*/ f53 1 869066"/>
                  <a:gd name="f73" fmla="*/ f54 1 1549372"/>
                  <a:gd name="f74" fmla="*/ f55 1 1549372"/>
                  <a:gd name="f75" fmla="*/ f56 1 1549372"/>
                  <a:gd name="f76" fmla="*/ f57 1 869066"/>
                  <a:gd name="f77" fmla="*/ f31 1 f38"/>
                  <a:gd name="f78" fmla="*/ f32 1 f38"/>
                  <a:gd name="f79" fmla="*/ f31 1 f39"/>
                  <a:gd name="f80" fmla="*/ f33 1 f39"/>
                  <a:gd name="f81" fmla="*/ f59 1 f38"/>
                  <a:gd name="f82" fmla="*/ f60 1 f39"/>
                  <a:gd name="f83" fmla="*/ f61 1 f38"/>
                  <a:gd name="f84" fmla="*/ f62 1 f39"/>
                  <a:gd name="f85" fmla="*/ f63 1 f39"/>
                  <a:gd name="f86" fmla="*/ f64 1 f38"/>
                  <a:gd name="f87" fmla="*/ f65 1 f38"/>
                  <a:gd name="f88" fmla="*/ f66 1 f39"/>
                  <a:gd name="f89" fmla="*/ f67 1 f39"/>
                  <a:gd name="f90" fmla="*/ f68 1 f38"/>
                  <a:gd name="f91" fmla="*/ f69 1 f38"/>
                  <a:gd name="f92" fmla="*/ f70 1 f39"/>
                  <a:gd name="f93" fmla="*/ f71 1 f38"/>
                  <a:gd name="f94" fmla="*/ f72 1 f38"/>
                  <a:gd name="f95" fmla="*/ f73 1 f39"/>
                  <a:gd name="f96" fmla="*/ f74 1 f39"/>
                  <a:gd name="f97" fmla="*/ f75 1 f39"/>
                  <a:gd name="f98" fmla="*/ f76 1 f38"/>
                  <a:gd name="f99" fmla="*/ f77 f29 1"/>
                  <a:gd name="f100" fmla="*/ f78 f29 1"/>
                  <a:gd name="f101" fmla="*/ f80 f30 1"/>
                  <a:gd name="f102" fmla="*/ f79 f30 1"/>
                  <a:gd name="f103" fmla="*/ f81 f29 1"/>
                  <a:gd name="f104" fmla="*/ f82 f30 1"/>
                  <a:gd name="f105" fmla="*/ f83 f29 1"/>
                  <a:gd name="f106" fmla="*/ f84 f30 1"/>
                  <a:gd name="f107" fmla="*/ f85 f30 1"/>
                  <a:gd name="f108" fmla="*/ f86 f29 1"/>
                  <a:gd name="f109" fmla="*/ f87 f29 1"/>
                  <a:gd name="f110" fmla="*/ f88 f30 1"/>
                  <a:gd name="f111" fmla="*/ f89 f30 1"/>
                  <a:gd name="f112" fmla="*/ f90 f29 1"/>
                  <a:gd name="f113" fmla="*/ f91 f29 1"/>
                  <a:gd name="f114" fmla="*/ f92 f30 1"/>
                  <a:gd name="f115" fmla="*/ f93 f29 1"/>
                  <a:gd name="f116" fmla="*/ f94 f29 1"/>
                  <a:gd name="f117" fmla="*/ f95 f30 1"/>
                  <a:gd name="f118" fmla="*/ f96 f30 1"/>
                  <a:gd name="f119" fmla="*/ f97 f30 1"/>
                  <a:gd name="f120" fmla="*/ f98 f29 1"/>
                </a:gdLst>
                <a:ahLst/>
                <a:cxnLst>
                  <a:cxn ang="3cd4">
                    <a:pos x="hc" y="t"/>
                  </a:cxn>
                  <a:cxn ang="0">
                    <a:pos x="r" y="vc"/>
                  </a:cxn>
                  <a:cxn ang="cd4">
                    <a:pos x="hc" y="b"/>
                  </a:cxn>
                  <a:cxn ang="cd2">
                    <a:pos x="l" y="vc"/>
                  </a:cxn>
                  <a:cxn ang="f58">
                    <a:pos x="f103" y="f104"/>
                  </a:cxn>
                  <a:cxn ang="f58">
                    <a:pos x="f105" y="f106"/>
                  </a:cxn>
                  <a:cxn ang="f58">
                    <a:pos x="f103" y="f107"/>
                  </a:cxn>
                  <a:cxn ang="f58">
                    <a:pos x="f108" y="f106"/>
                  </a:cxn>
                  <a:cxn ang="f58">
                    <a:pos x="f103" y="f104"/>
                  </a:cxn>
                  <a:cxn ang="f58">
                    <a:pos x="f109" y="f110"/>
                  </a:cxn>
                  <a:cxn ang="f58">
                    <a:pos x="f109" y="f111"/>
                  </a:cxn>
                  <a:cxn ang="f58">
                    <a:pos x="f112" y="f111"/>
                  </a:cxn>
                  <a:cxn ang="f58">
                    <a:pos x="f112" y="f110"/>
                  </a:cxn>
                  <a:cxn ang="f58">
                    <a:pos x="f113" y="f114"/>
                  </a:cxn>
                  <a:cxn ang="f58">
                    <a:pos x="f115" y="f114"/>
                  </a:cxn>
                  <a:cxn ang="f58">
                    <a:pos x="f116" y="f117"/>
                  </a:cxn>
                  <a:cxn ang="f58">
                    <a:pos x="f116" y="f118"/>
                  </a:cxn>
                  <a:cxn ang="f58">
                    <a:pos x="f115" y="f119"/>
                  </a:cxn>
                  <a:cxn ang="f58">
                    <a:pos x="f113" y="f119"/>
                  </a:cxn>
                  <a:cxn ang="f58">
                    <a:pos x="f120" y="f118"/>
                  </a:cxn>
                  <a:cxn ang="f58">
                    <a:pos x="f120" y="f117"/>
                  </a:cxn>
                  <a:cxn ang="f58">
                    <a:pos x="f113" y="f114"/>
                  </a:cxn>
                </a:cxnLst>
                <a:rect l="f99" t="f102" r="f100" b="f101"/>
                <a:pathLst>
                  <a:path w="869066" h="1549372">
                    <a:moveTo>
                      <a:pt x="f8" y="f9"/>
                    </a:moveTo>
                    <a:cubicBezTo>
                      <a:pt x="f10" y="f9"/>
                      <a:pt x="f11" y="f12"/>
                      <a:pt x="f11" y="f13"/>
                    </a:cubicBezTo>
                    <a:cubicBezTo>
                      <a:pt x="f11" y="f14"/>
                      <a:pt x="f10" y="f15"/>
                      <a:pt x="f8" y="f15"/>
                    </a:cubicBezTo>
                    <a:cubicBezTo>
                      <a:pt x="f16" y="f15"/>
                      <a:pt x="f17" y="f14"/>
                      <a:pt x="f17" y="f13"/>
                    </a:cubicBezTo>
                    <a:cubicBezTo>
                      <a:pt x="f17" y="f12"/>
                      <a:pt x="f16" y="f9"/>
                      <a:pt x="f8" y="f9"/>
                    </a:cubicBezTo>
                    <a:close/>
                    <a:moveTo>
                      <a:pt x="f18" y="f19"/>
                    </a:moveTo>
                    <a:lnTo>
                      <a:pt x="f18" y="f20"/>
                    </a:lnTo>
                    <a:lnTo>
                      <a:pt x="f21" y="f20"/>
                    </a:lnTo>
                    <a:lnTo>
                      <a:pt x="f21" y="f19"/>
                    </a:lnTo>
                    <a:close/>
                    <a:moveTo>
                      <a:pt x="f22" y="f5"/>
                    </a:moveTo>
                    <a:lnTo>
                      <a:pt x="f23" y="f5"/>
                    </a:lnTo>
                    <a:cubicBezTo>
                      <a:pt x="f24" y="f5"/>
                      <a:pt x="f6" y="f25"/>
                      <a:pt x="f6" y="f22"/>
                    </a:cubicBezTo>
                    <a:lnTo>
                      <a:pt x="f6" y="f26"/>
                    </a:lnTo>
                    <a:cubicBezTo>
                      <a:pt x="f6" y="f27"/>
                      <a:pt x="f24" y="f7"/>
                      <a:pt x="f23" y="f7"/>
                    </a:cubicBezTo>
                    <a:lnTo>
                      <a:pt x="f22" y="f7"/>
                    </a:lnTo>
                    <a:cubicBezTo>
                      <a:pt x="f25" y="f7"/>
                      <a:pt x="f5" y="f27"/>
                      <a:pt x="f5" y="f26"/>
                    </a:cubicBezTo>
                    <a:lnTo>
                      <a:pt x="f5" y="f22"/>
                    </a:lnTo>
                    <a:cubicBezTo>
                      <a:pt x="f5" y="f25"/>
                      <a:pt x="f25" y="f5"/>
                      <a:pt x="f22" y="f5"/>
                    </a:cubicBezTo>
                    <a:close/>
                  </a:path>
                </a:pathLst>
              </a:custGeom>
              <a:solidFill>
                <a:srgbClr val="353535"/>
              </a:solidFill>
              <a:ln cap="flat">
                <a:noFill/>
                <a:prstDash val="solid"/>
              </a:ln>
            </p:spPr>
            <p:txBody>
              <a:bodyPr vert="horz" wrap="square" lIns="179285" tIns="143428" rIns="179285" bIns="143428" anchor="t" anchorCtr="1" compatLnSpc="1">
                <a:noAutofit/>
              </a:bodyPr>
              <a:lstStyle/>
              <a:p>
                <a:pPr marL="0" marR="0" lvl="0" indent="0" algn="ctr" defTabSz="914098"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353" b="0" i="0" u="none" strike="noStrike" kern="0" cap="none" spc="0" normalizeH="0" baseline="0" noProof="0">
                  <a:ln>
                    <a:noFill/>
                  </a:ln>
                  <a:solidFill>
                    <a:srgbClr val="000000"/>
                  </a:solidFill>
                  <a:effectLst/>
                  <a:uLnTx/>
                  <a:uFillTx/>
                  <a:latin typeface="Segoe UI"/>
                  <a:ea typeface="Segoe UI" pitchFamily="34"/>
                  <a:cs typeface="Segoe UI" pitchFamily="34"/>
                </a:endParaRPr>
              </a:p>
            </p:txBody>
          </p:sp>
          <p:pic>
            <p:nvPicPr>
              <p:cNvPr id="493" name="Picture 250">
                <a:extLst>
                  <a:ext uri="{FF2B5EF4-FFF2-40B4-BE49-F238E27FC236}">
                    <a16:creationId xmlns:a16="http://schemas.microsoft.com/office/drawing/2014/main" id="{D1E052F2-4D5E-4704-B588-D60D7453A269}"/>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6191658" y="2299844"/>
                <a:ext cx="241465" cy="296366"/>
              </a:xfrm>
              <a:prstGeom prst="rect">
                <a:avLst/>
              </a:prstGeom>
              <a:noFill/>
              <a:ln cap="flat">
                <a:noFill/>
              </a:ln>
            </p:spPr>
          </p:pic>
        </p:grpSp>
      </p:grpSp>
      <p:grpSp>
        <p:nvGrpSpPr>
          <p:cNvPr id="497" name="Group 496">
            <a:extLst>
              <a:ext uri="{FF2B5EF4-FFF2-40B4-BE49-F238E27FC236}">
                <a16:creationId xmlns:a16="http://schemas.microsoft.com/office/drawing/2014/main" id="{0AD61565-B56A-4DA6-9345-B91497CBCF31}"/>
              </a:ext>
            </a:extLst>
          </p:cNvPr>
          <p:cNvGrpSpPr>
            <a:grpSpLocks noChangeAspect="1"/>
          </p:cNvGrpSpPr>
          <p:nvPr/>
        </p:nvGrpSpPr>
        <p:grpSpPr>
          <a:xfrm>
            <a:off x="7798873" y="3468933"/>
            <a:ext cx="274653" cy="274653"/>
            <a:chOff x="7696935" y="3889140"/>
            <a:chExt cx="1120531" cy="1120531"/>
          </a:xfrm>
        </p:grpSpPr>
        <p:sp>
          <p:nvSpPr>
            <p:cNvPr id="498" name="Oval 308">
              <a:extLst>
                <a:ext uri="{FF2B5EF4-FFF2-40B4-BE49-F238E27FC236}">
                  <a16:creationId xmlns:a16="http://schemas.microsoft.com/office/drawing/2014/main" id="{0AAACCA1-7B8A-4357-A6D4-2DA6216ECF07}"/>
                </a:ext>
              </a:extLst>
            </p:cNvPr>
            <p:cNvSpPr/>
            <p:nvPr/>
          </p:nvSpPr>
          <p:spPr>
            <a:xfrm>
              <a:off x="7696935" y="3889140"/>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499" name="Picture 498" descr="A close up of a sign&#10;&#10;Description generated with very high confidence">
              <a:extLst>
                <a:ext uri="{FF2B5EF4-FFF2-40B4-BE49-F238E27FC236}">
                  <a16:creationId xmlns:a16="http://schemas.microsoft.com/office/drawing/2014/main" id="{2C6D5453-2FB0-412C-855E-75BB184B4053}"/>
                </a:ext>
              </a:extLst>
            </p:cNvPr>
            <p:cNvPicPr>
              <a:picLocks noChangeAspect="1"/>
            </p:cNvPicPr>
            <p:nvPr/>
          </p:nvPicPr>
          <p:blipFill>
            <a:blip r:embed="rId18" cstate="hqprint">
              <a:extLst>
                <a:ext uri="{BEBA8EAE-BF5A-486C-A8C5-ECC9F3942E4B}">
                  <a14:imgProps xmlns:a14="http://schemas.microsoft.com/office/drawing/2010/main">
                    <a14:imgLayer r:embed="rId19">
                      <a14:imgEffect>
                        <a14:brightnessContrast bright="-58000"/>
                      </a14:imgEffect>
                    </a14:imgLayer>
                  </a14:imgProps>
                </a:ext>
                <a:ext uri="{28A0092B-C50C-407E-A947-70E740481C1C}">
                  <a14:useLocalDpi xmlns:a14="http://schemas.microsoft.com/office/drawing/2010/main" val="0"/>
                </a:ext>
              </a:extLst>
            </a:blip>
            <a:stretch>
              <a:fillRect/>
            </a:stretch>
          </p:blipFill>
          <p:spPr>
            <a:xfrm>
              <a:off x="7977387" y="4204655"/>
              <a:ext cx="561255" cy="561255"/>
            </a:xfrm>
            <a:prstGeom prst="rect">
              <a:avLst/>
            </a:prstGeom>
          </p:spPr>
        </p:pic>
      </p:grpSp>
      <p:grpSp>
        <p:nvGrpSpPr>
          <p:cNvPr id="502" name="Group 501">
            <a:extLst>
              <a:ext uri="{FF2B5EF4-FFF2-40B4-BE49-F238E27FC236}">
                <a16:creationId xmlns:a16="http://schemas.microsoft.com/office/drawing/2014/main" id="{8599DD2E-5911-457F-AAE2-F7D11464144A}"/>
              </a:ext>
            </a:extLst>
          </p:cNvPr>
          <p:cNvGrpSpPr>
            <a:grpSpLocks noChangeAspect="1"/>
          </p:cNvGrpSpPr>
          <p:nvPr/>
        </p:nvGrpSpPr>
        <p:grpSpPr>
          <a:xfrm>
            <a:off x="9391619" y="3592454"/>
            <a:ext cx="274653" cy="274653"/>
            <a:chOff x="9080139" y="768034"/>
            <a:chExt cx="1120531" cy="1120531"/>
          </a:xfrm>
        </p:grpSpPr>
        <p:sp>
          <p:nvSpPr>
            <p:cNvPr id="503" name="Freeform 5">
              <a:extLst>
                <a:ext uri="{FF2B5EF4-FFF2-40B4-BE49-F238E27FC236}">
                  <a16:creationId xmlns:a16="http://schemas.microsoft.com/office/drawing/2014/main" id="{359AA87D-56B8-4847-A833-375A31F00BD3}"/>
                </a:ext>
              </a:extLst>
            </p:cNvPr>
            <p:cNvSpPr/>
            <p:nvPr/>
          </p:nvSpPr>
          <p:spPr>
            <a:xfrm>
              <a:off x="9080139" y="768034"/>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504" name="Picture 503">
              <a:extLst>
                <a:ext uri="{FF2B5EF4-FFF2-40B4-BE49-F238E27FC236}">
                  <a16:creationId xmlns:a16="http://schemas.microsoft.com/office/drawing/2014/main" id="{BD015DBA-F552-4132-A258-006506DCACE5}"/>
                </a:ext>
              </a:extLst>
            </p:cNvPr>
            <p:cNvPicPr>
              <a:picLocks noChangeAspect="1"/>
            </p:cNvPicPr>
            <p:nvPr/>
          </p:nvPicPr>
          <p:blipFill>
            <a:blip r:embed="rId20"/>
            <a:stretch>
              <a:fillRect/>
            </a:stretch>
          </p:blipFill>
          <p:spPr>
            <a:xfrm>
              <a:off x="9380556" y="991610"/>
              <a:ext cx="576949" cy="618078"/>
            </a:xfrm>
            <a:prstGeom prst="rect">
              <a:avLst/>
            </a:prstGeom>
          </p:spPr>
        </p:pic>
      </p:grpSp>
      <p:grpSp>
        <p:nvGrpSpPr>
          <p:cNvPr id="505" name="Group 8">
            <a:extLst>
              <a:ext uri="{FF2B5EF4-FFF2-40B4-BE49-F238E27FC236}">
                <a16:creationId xmlns:a16="http://schemas.microsoft.com/office/drawing/2014/main" id="{CDDDAEDD-DC1D-463A-AD25-5C574A8F4901}"/>
              </a:ext>
            </a:extLst>
          </p:cNvPr>
          <p:cNvGrpSpPr>
            <a:grpSpLocks noChangeAspect="1"/>
          </p:cNvGrpSpPr>
          <p:nvPr/>
        </p:nvGrpSpPr>
        <p:grpSpPr>
          <a:xfrm>
            <a:off x="8759654" y="3809430"/>
            <a:ext cx="274653" cy="274653"/>
            <a:chOff x="8785061" y="2988615"/>
            <a:chExt cx="1143000" cy="1143000"/>
          </a:xfrm>
        </p:grpSpPr>
        <p:grpSp>
          <p:nvGrpSpPr>
            <p:cNvPr id="506" name="Group 298">
              <a:extLst>
                <a:ext uri="{FF2B5EF4-FFF2-40B4-BE49-F238E27FC236}">
                  <a16:creationId xmlns:a16="http://schemas.microsoft.com/office/drawing/2014/main" id="{E2F55412-1FE4-4780-BAF6-317A503D64AF}"/>
                </a:ext>
              </a:extLst>
            </p:cNvPr>
            <p:cNvGrpSpPr/>
            <p:nvPr/>
          </p:nvGrpSpPr>
          <p:grpSpPr>
            <a:xfrm>
              <a:off x="8785061" y="2988615"/>
              <a:ext cx="1143000" cy="1143000"/>
              <a:chOff x="8785061" y="2988615"/>
              <a:chExt cx="1143000" cy="1143000"/>
            </a:xfrm>
          </p:grpSpPr>
          <p:sp>
            <p:nvSpPr>
              <p:cNvPr id="508" name="Oval 299">
                <a:extLst>
                  <a:ext uri="{FF2B5EF4-FFF2-40B4-BE49-F238E27FC236}">
                    <a16:creationId xmlns:a16="http://schemas.microsoft.com/office/drawing/2014/main" id="{40951FD6-295C-4442-8DE7-495AA2632A28}"/>
                  </a:ext>
                </a:extLst>
              </p:cNvPr>
              <p:cNvSpPr/>
              <p:nvPr/>
            </p:nvSpPr>
            <p:spPr>
              <a:xfrm>
                <a:off x="8785061" y="2988615"/>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sp>
            <p:nvSpPr>
              <p:cNvPr id="509" name="Freeform 7">
                <a:extLst>
                  <a:ext uri="{FF2B5EF4-FFF2-40B4-BE49-F238E27FC236}">
                    <a16:creationId xmlns:a16="http://schemas.microsoft.com/office/drawing/2014/main" id="{871AE876-D1BA-4124-8A93-67A63EE8B806}"/>
                  </a:ext>
                </a:extLst>
              </p:cNvPr>
              <p:cNvSpPr/>
              <p:nvPr/>
            </p:nvSpPr>
            <p:spPr>
              <a:xfrm>
                <a:off x="8958596" y="3309268"/>
                <a:ext cx="795948" cy="458717"/>
              </a:xfrm>
              <a:custGeom>
                <a:avLst>
                  <a:gd name="f0" fmla="val 1586"/>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pic>
          <p:nvPicPr>
            <p:cNvPr id="507" name="Picture 5">
              <a:extLst>
                <a:ext uri="{FF2B5EF4-FFF2-40B4-BE49-F238E27FC236}">
                  <a16:creationId xmlns:a16="http://schemas.microsoft.com/office/drawing/2014/main" id="{69F4A68B-70E0-423C-B76F-B8055543CC81}"/>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8931959" y="3309268"/>
              <a:ext cx="849212" cy="553422"/>
            </a:xfrm>
            <a:prstGeom prst="rect">
              <a:avLst/>
            </a:prstGeom>
            <a:noFill/>
            <a:ln cap="flat">
              <a:noFill/>
            </a:ln>
          </p:spPr>
        </p:pic>
      </p:grpSp>
      <p:grpSp>
        <p:nvGrpSpPr>
          <p:cNvPr id="297" name="Group 296">
            <a:extLst>
              <a:ext uri="{FF2B5EF4-FFF2-40B4-BE49-F238E27FC236}">
                <a16:creationId xmlns:a16="http://schemas.microsoft.com/office/drawing/2014/main" id="{B43C8113-4354-45C0-A685-CC3AAFB5D132}"/>
              </a:ext>
            </a:extLst>
          </p:cNvPr>
          <p:cNvGrpSpPr>
            <a:grpSpLocks noChangeAspect="1"/>
          </p:cNvGrpSpPr>
          <p:nvPr/>
        </p:nvGrpSpPr>
        <p:grpSpPr>
          <a:xfrm>
            <a:off x="5609619" y="4761725"/>
            <a:ext cx="274653" cy="274653"/>
            <a:chOff x="3654095" y="3891444"/>
            <a:chExt cx="1120531" cy="1120531"/>
          </a:xfrm>
        </p:grpSpPr>
        <p:sp>
          <p:nvSpPr>
            <p:cNvPr id="298" name="Oval 308">
              <a:extLst>
                <a:ext uri="{FF2B5EF4-FFF2-40B4-BE49-F238E27FC236}">
                  <a16:creationId xmlns:a16="http://schemas.microsoft.com/office/drawing/2014/main" id="{C4E6E22E-0BEE-4CF9-8F04-2B3076DAAF23}"/>
                </a:ext>
              </a:extLst>
            </p:cNvPr>
            <p:cNvSpPr/>
            <p:nvPr/>
          </p:nvSpPr>
          <p:spPr>
            <a:xfrm>
              <a:off x="3654095" y="3891444"/>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sp>
          <p:nvSpPr>
            <p:cNvPr id="299" name="mail">
              <a:extLst>
                <a:ext uri="{FF2B5EF4-FFF2-40B4-BE49-F238E27FC236}">
                  <a16:creationId xmlns:a16="http://schemas.microsoft.com/office/drawing/2014/main" id="{BF5B7219-3622-4518-91BB-85B41EC226F1}"/>
                </a:ext>
              </a:extLst>
            </p:cNvPr>
            <p:cNvSpPr/>
            <p:nvPr/>
          </p:nvSpPr>
          <p:spPr>
            <a:xfrm>
              <a:off x="3939827" y="4284190"/>
              <a:ext cx="553761" cy="332266"/>
            </a:xfrm>
            <a:custGeom>
              <a:avLst/>
              <a:gdLst>
                <a:gd name="f0" fmla="val 10800000"/>
                <a:gd name="f1" fmla="val 5400000"/>
                <a:gd name="f2" fmla="val 180"/>
                <a:gd name="f3" fmla="val w"/>
                <a:gd name="f4" fmla="val h"/>
                <a:gd name="f5" fmla="val 0"/>
                <a:gd name="f6" fmla="val 245"/>
                <a:gd name="f7" fmla="val 147"/>
                <a:gd name="f8" fmla="val 75"/>
                <a:gd name="f9" fmla="val 123"/>
                <a:gd name="f10" fmla="val 73"/>
                <a:gd name="f11" fmla="+- 0 0 -90"/>
                <a:gd name="f12" fmla="*/ f3 1 245"/>
                <a:gd name="f13" fmla="*/ f4 1 147"/>
                <a:gd name="f14" fmla="val f5"/>
                <a:gd name="f15" fmla="val f6"/>
                <a:gd name="f16" fmla="val f7"/>
                <a:gd name="f17" fmla="*/ f11 f0 1"/>
                <a:gd name="f18" fmla="+- f16 0 f14"/>
                <a:gd name="f19" fmla="+- f15 0 f14"/>
                <a:gd name="f20" fmla="*/ f17 1 f2"/>
                <a:gd name="f21" fmla="*/ f19 1 245"/>
                <a:gd name="f22" fmla="*/ f18 1 147"/>
                <a:gd name="f23" fmla="*/ 245 f19 1"/>
                <a:gd name="f24" fmla="*/ 75 f18 1"/>
                <a:gd name="f25" fmla="*/ 147 f18 1"/>
                <a:gd name="f26" fmla="*/ 0 f19 1"/>
                <a:gd name="f27" fmla="*/ 0 f18 1"/>
                <a:gd name="f28" fmla="*/ 123 f19 1"/>
                <a:gd name="f29" fmla="*/ 73 f18 1"/>
                <a:gd name="f30" fmla="+- f20 0 f1"/>
                <a:gd name="f31" fmla="*/ f23 1 245"/>
                <a:gd name="f32" fmla="*/ f24 1 147"/>
                <a:gd name="f33" fmla="*/ f25 1 147"/>
                <a:gd name="f34" fmla="*/ f26 1 245"/>
                <a:gd name="f35" fmla="*/ f27 1 147"/>
                <a:gd name="f36" fmla="*/ f28 1 245"/>
                <a:gd name="f37" fmla="*/ f29 1 147"/>
                <a:gd name="f38" fmla="*/ 0 1 f21"/>
                <a:gd name="f39" fmla="*/ f15 1 f21"/>
                <a:gd name="f40" fmla="*/ 0 1 f22"/>
                <a:gd name="f41" fmla="*/ f16 1 f22"/>
                <a:gd name="f42" fmla="*/ f31 1 f21"/>
                <a:gd name="f43" fmla="*/ f32 1 f22"/>
                <a:gd name="f44" fmla="*/ f33 1 f22"/>
                <a:gd name="f45" fmla="*/ f34 1 f21"/>
                <a:gd name="f46" fmla="*/ f35 1 f22"/>
                <a:gd name="f47" fmla="*/ f36 1 f21"/>
                <a:gd name="f48" fmla="*/ f37 1 f22"/>
                <a:gd name="f49" fmla="*/ f38 f12 1"/>
                <a:gd name="f50" fmla="*/ f39 f12 1"/>
                <a:gd name="f51" fmla="*/ f41 f13 1"/>
                <a:gd name="f52" fmla="*/ f40 f13 1"/>
                <a:gd name="f53" fmla="*/ f42 f12 1"/>
                <a:gd name="f54" fmla="*/ f43 f13 1"/>
                <a:gd name="f55" fmla="*/ f44 f13 1"/>
                <a:gd name="f56" fmla="*/ f45 f12 1"/>
                <a:gd name="f57" fmla="*/ f46 f13 1"/>
                <a:gd name="f58" fmla="*/ f47 f12 1"/>
                <a:gd name="f59" fmla="*/ f48 f13 1"/>
              </a:gdLst>
              <a:ahLst/>
              <a:cxnLst>
                <a:cxn ang="3cd4">
                  <a:pos x="hc" y="t"/>
                </a:cxn>
                <a:cxn ang="0">
                  <a:pos x="r" y="vc"/>
                </a:cxn>
                <a:cxn ang="cd4">
                  <a:pos x="hc" y="b"/>
                </a:cxn>
                <a:cxn ang="cd2">
                  <a:pos x="l" y="vc"/>
                </a:cxn>
                <a:cxn ang="f30">
                  <a:pos x="f53" y="f54"/>
                </a:cxn>
                <a:cxn ang="f30">
                  <a:pos x="f53" y="f55"/>
                </a:cxn>
                <a:cxn ang="f30">
                  <a:pos x="f56" y="f55"/>
                </a:cxn>
                <a:cxn ang="f30">
                  <a:pos x="f56" y="f57"/>
                </a:cxn>
                <a:cxn ang="f30">
                  <a:pos x="f53" y="f57"/>
                </a:cxn>
                <a:cxn ang="f30">
                  <a:pos x="f53" y="f54"/>
                </a:cxn>
                <a:cxn ang="f30">
                  <a:pos x="f56" y="f57"/>
                </a:cxn>
                <a:cxn ang="f30">
                  <a:pos x="f58" y="f59"/>
                </a:cxn>
                <a:cxn ang="f30">
                  <a:pos x="f53" y="f57"/>
                </a:cxn>
              </a:cxnLst>
              <a:rect l="f49" t="f52" r="f50" b="f51"/>
              <a:pathLst>
                <a:path w="245" h="147">
                  <a:moveTo>
                    <a:pt x="f6" y="f8"/>
                  </a:moveTo>
                  <a:lnTo>
                    <a:pt x="f6" y="f7"/>
                  </a:lnTo>
                  <a:lnTo>
                    <a:pt x="f5" y="f7"/>
                  </a:lnTo>
                  <a:lnTo>
                    <a:pt x="f5" y="f5"/>
                  </a:lnTo>
                  <a:lnTo>
                    <a:pt x="f6" y="f5"/>
                  </a:lnTo>
                  <a:lnTo>
                    <a:pt x="f6" y="f8"/>
                  </a:lnTo>
                  <a:moveTo>
                    <a:pt x="f5" y="f5"/>
                  </a:moveTo>
                  <a:lnTo>
                    <a:pt x="f9" y="f10"/>
                  </a:lnTo>
                  <a:lnTo>
                    <a:pt x="f6" y="f5"/>
                  </a:lnTo>
                </a:path>
              </a:pathLst>
            </a:custGeom>
            <a:noFill/>
            <a:ln w="19050" cap="flat">
              <a:solidFill>
                <a:schemeClr val="tx1"/>
              </a:solidFill>
              <a:prstDash val="solid"/>
              <a:miter/>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grpSp>
      <p:sp>
        <p:nvSpPr>
          <p:cNvPr id="300" name="Freeform 5">
            <a:extLst>
              <a:ext uri="{FF2B5EF4-FFF2-40B4-BE49-F238E27FC236}">
                <a16:creationId xmlns:a16="http://schemas.microsoft.com/office/drawing/2014/main" id="{EC8FF4FF-C68B-4DC3-A194-9AB32760C759}"/>
              </a:ext>
            </a:extLst>
          </p:cNvPr>
          <p:cNvSpPr>
            <a:spLocks noChangeAspect="1"/>
          </p:cNvSpPr>
          <p:nvPr/>
        </p:nvSpPr>
        <p:spPr>
          <a:xfrm>
            <a:off x="6352088" y="2563940"/>
            <a:ext cx="274653" cy="27465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none" lIns="0" tIns="0" rIns="0" bIns="0"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rPr>
              <a:t>Office 365</a:t>
            </a:r>
          </a:p>
        </p:txBody>
      </p:sp>
      <p:grpSp>
        <p:nvGrpSpPr>
          <p:cNvPr id="301" name="Group 300">
            <a:extLst>
              <a:ext uri="{FF2B5EF4-FFF2-40B4-BE49-F238E27FC236}">
                <a16:creationId xmlns:a16="http://schemas.microsoft.com/office/drawing/2014/main" id="{E6574495-0919-414C-842E-4AAC5910A6E9}"/>
              </a:ext>
            </a:extLst>
          </p:cNvPr>
          <p:cNvGrpSpPr>
            <a:grpSpLocks noChangeAspect="1"/>
          </p:cNvGrpSpPr>
          <p:nvPr/>
        </p:nvGrpSpPr>
        <p:grpSpPr>
          <a:xfrm>
            <a:off x="4790424" y="3323637"/>
            <a:ext cx="328347" cy="274653"/>
            <a:chOff x="4178810" y="464131"/>
            <a:chExt cx="1217811" cy="1018665"/>
          </a:xfrm>
        </p:grpSpPr>
        <p:sp>
          <p:nvSpPr>
            <p:cNvPr id="302" name="Freeform 5">
              <a:extLst>
                <a:ext uri="{FF2B5EF4-FFF2-40B4-BE49-F238E27FC236}">
                  <a16:creationId xmlns:a16="http://schemas.microsoft.com/office/drawing/2014/main" id="{14A03D8E-FA9D-404C-94C2-85E734ADE8B6}"/>
                </a:ext>
              </a:extLst>
            </p:cNvPr>
            <p:cNvSpPr/>
            <p:nvPr/>
          </p:nvSpPr>
          <p:spPr>
            <a:xfrm>
              <a:off x="4283973" y="464131"/>
              <a:ext cx="1018665" cy="101866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308" name="Picture 307">
              <a:extLst>
                <a:ext uri="{FF2B5EF4-FFF2-40B4-BE49-F238E27FC236}">
                  <a16:creationId xmlns:a16="http://schemas.microsoft.com/office/drawing/2014/main" id="{12D9B08F-8810-4C0D-A76D-21226FBD03A5}"/>
                </a:ext>
              </a:extLst>
            </p:cNvPr>
            <p:cNvPicPr>
              <a:picLocks noChangeAspect="1"/>
            </p:cNvPicPr>
            <p:nvPr/>
          </p:nvPicPr>
          <p:blipFill>
            <a:blip r:embed="rId22"/>
            <a:stretch>
              <a:fillRect/>
            </a:stretch>
          </p:blipFill>
          <p:spPr>
            <a:xfrm>
              <a:off x="4178810" y="517649"/>
              <a:ext cx="1217811" cy="911628"/>
            </a:xfrm>
            <a:prstGeom prst="rect">
              <a:avLst/>
            </a:prstGeom>
          </p:spPr>
        </p:pic>
      </p:grpSp>
      <p:grpSp>
        <p:nvGrpSpPr>
          <p:cNvPr id="309" name="Group 308">
            <a:extLst>
              <a:ext uri="{FF2B5EF4-FFF2-40B4-BE49-F238E27FC236}">
                <a16:creationId xmlns:a16="http://schemas.microsoft.com/office/drawing/2014/main" id="{EDB114FD-2F9E-4041-8707-D948BBA6020D}"/>
              </a:ext>
            </a:extLst>
          </p:cNvPr>
          <p:cNvGrpSpPr>
            <a:grpSpLocks noChangeAspect="1"/>
          </p:cNvGrpSpPr>
          <p:nvPr/>
        </p:nvGrpSpPr>
        <p:grpSpPr>
          <a:xfrm>
            <a:off x="8263999" y="4406005"/>
            <a:ext cx="274653" cy="274653"/>
            <a:chOff x="10259682" y="3846333"/>
            <a:chExt cx="1018665" cy="1018665"/>
          </a:xfrm>
        </p:grpSpPr>
        <p:sp>
          <p:nvSpPr>
            <p:cNvPr id="310" name="Freeform 5">
              <a:extLst>
                <a:ext uri="{FF2B5EF4-FFF2-40B4-BE49-F238E27FC236}">
                  <a16:creationId xmlns:a16="http://schemas.microsoft.com/office/drawing/2014/main" id="{9AC3070F-B610-4ABA-B03E-2B1B398D4CE3}"/>
                </a:ext>
              </a:extLst>
            </p:cNvPr>
            <p:cNvSpPr/>
            <p:nvPr/>
          </p:nvSpPr>
          <p:spPr>
            <a:xfrm>
              <a:off x="10259682" y="3846333"/>
              <a:ext cx="1018665" cy="101866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311" name="Picture 310">
              <a:extLst>
                <a:ext uri="{FF2B5EF4-FFF2-40B4-BE49-F238E27FC236}">
                  <a16:creationId xmlns:a16="http://schemas.microsoft.com/office/drawing/2014/main" id="{8F8EB282-BEF8-4138-9FFC-EDBCC1E27462}"/>
                </a:ext>
              </a:extLst>
            </p:cNvPr>
            <p:cNvPicPr>
              <a:picLocks noChangeAspect="1"/>
            </p:cNvPicPr>
            <p:nvPr/>
          </p:nvPicPr>
          <p:blipFill>
            <a:blip r:embed="rId23"/>
            <a:stretch>
              <a:fillRect/>
            </a:stretch>
          </p:blipFill>
          <p:spPr>
            <a:xfrm>
              <a:off x="10541319" y="4127970"/>
              <a:ext cx="455390" cy="455390"/>
            </a:xfrm>
            <a:prstGeom prst="rect">
              <a:avLst/>
            </a:prstGeom>
          </p:spPr>
        </p:pic>
      </p:grpSp>
      <p:grpSp>
        <p:nvGrpSpPr>
          <p:cNvPr id="312" name="Group 311">
            <a:extLst>
              <a:ext uri="{FF2B5EF4-FFF2-40B4-BE49-F238E27FC236}">
                <a16:creationId xmlns:a16="http://schemas.microsoft.com/office/drawing/2014/main" id="{6A8772A8-0B83-4FD0-B93E-F31D8C39A7A1}"/>
              </a:ext>
            </a:extLst>
          </p:cNvPr>
          <p:cNvGrpSpPr>
            <a:grpSpLocks noChangeAspect="1"/>
          </p:cNvGrpSpPr>
          <p:nvPr/>
        </p:nvGrpSpPr>
        <p:grpSpPr>
          <a:xfrm>
            <a:off x="2677140" y="2778551"/>
            <a:ext cx="274653" cy="274653"/>
            <a:chOff x="3674892" y="3840367"/>
            <a:chExt cx="916773" cy="916773"/>
          </a:xfrm>
        </p:grpSpPr>
        <p:sp>
          <p:nvSpPr>
            <p:cNvPr id="313" name="Freeform 5">
              <a:extLst>
                <a:ext uri="{FF2B5EF4-FFF2-40B4-BE49-F238E27FC236}">
                  <a16:creationId xmlns:a16="http://schemas.microsoft.com/office/drawing/2014/main" id="{62B6264A-C010-4C50-9514-7EB80F9600C2}"/>
                </a:ext>
              </a:extLst>
            </p:cNvPr>
            <p:cNvSpPr/>
            <p:nvPr/>
          </p:nvSpPr>
          <p:spPr>
            <a:xfrm>
              <a:off x="3674892" y="3840367"/>
              <a:ext cx="916773" cy="91677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314" name="Picture 313">
              <a:extLst>
                <a:ext uri="{FF2B5EF4-FFF2-40B4-BE49-F238E27FC236}">
                  <a16:creationId xmlns:a16="http://schemas.microsoft.com/office/drawing/2014/main" id="{4F2C7711-875E-484B-91E4-5672C74EFF83}"/>
                </a:ext>
              </a:extLst>
            </p:cNvPr>
            <p:cNvPicPr>
              <a:picLocks noChangeAspect="1"/>
            </p:cNvPicPr>
            <p:nvPr/>
          </p:nvPicPr>
          <p:blipFill>
            <a:blip r:embed="rId24"/>
            <a:stretch>
              <a:fillRect/>
            </a:stretch>
          </p:blipFill>
          <p:spPr>
            <a:xfrm>
              <a:off x="3748989" y="4202004"/>
              <a:ext cx="756294" cy="213314"/>
            </a:xfrm>
            <a:prstGeom prst="rect">
              <a:avLst/>
            </a:prstGeom>
          </p:spPr>
        </p:pic>
      </p:grpSp>
      <p:grpSp>
        <p:nvGrpSpPr>
          <p:cNvPr id="315" name="Group 314">
            <a:extLst>
              <a:ext uri="{FF2B5EF4-FFF2-40B4-BE49-F238E27FC236}">
                <a16:creationId xmlns:a16="http://schemas.microsoft.com/office/drawing/2014/main" id="{EC913FBF-1F71-46C9-B07C-05A77997B653}"/>
              </a:ext>
            </a:extLst>
          </p:cNvPr>
          <p:cNvGrpSpPr>
            <a:grpSpLocks noChangeAspect="1"/>
          </p:cNvGrpSpPr>
          <p:nvPr/>
        </p:nvGrpSpPr>
        <p:grpSpPr>
          <a:xfrm>
            <a:off x="8544835" y="2187642"/>
            <a:ext cx="274653" cy="274653"/>
            <a:chOff x="7075428" y="1916968"/>
            <a:chExt cx="1018665" cy="1018665"/>
          </a:xfrm>
        </p:grpSpPr>
        <p:sp>
          <p:nvSpPr>
            <p:cNvPr id="316" name="Freeform 5">
              <a:extLst>
                <a:ext uri="{FF2B5EF4-FFF2-40B4-BE49-F238E27FC236}">
                  <a16:creationId xmlns:a16="http://schemas.microsoft.com/office/drawing/2014/main" id="{F96AC0B1-EA43-42C5-B6D2-7305F182F37B}"/>
                </a:ext>
              </a:extLst>
            </p:cNvPr>
            <p:cNvSpPr/>
            <p:nvPr/>
          </p:nvSpPr>
          <p:spPr>
            <a:xfrm>
              <a:off x="7075428" y="1916968"/>
              <a:ext cx="1018665" cy="101866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317" name="Picture 316">
              <a:extLst>
                <a:ext uri="{FF2B5EF4-FFF2-40B4-BE49-F238E27FC236}">
                  <a16:creationId xmlns:a16="http://schemas.microsoft.com/office/drawing/2014/main" id="{75F0C10F-136A-4320-BB3D-BBEC6A3F6088}"/>
                </a:ext>
              </a:extLst>
            </p:cNvPr>
            <p:cNvPicPr>
              <a:picLocks noChangeAspect="1"/>
            </p:cNvPicPr>
            <p:nvPr/>
          </p:nvPicPr>
          <p:blipFill>
            <a:blip r:embed="rId25"/>
            <a:stretch>
              <a:fillRect/>
            </a:stretch>
          </p:blipFill>
          <p:spPr>
            <a:xfrm>
              <a:off x="7239499" y="2193517"/>
              <a:ext cx="669973" cy="409530"/>
            </a:xfrm>
            <a:prstGeom prst="rect">
              <a:avLst/>
            </a:prstGeom>
          </p:spPr>
        </p:pic>
      </p:grpSp>
      <p:grpSp>
        <p:nvGrpSpPr>
          <p:cNvPr id="318" name="Group 317">
            <a:extLst>
              <a:ext uri="{FF2B5EF4-FFF2-40B4-BE49-F238E27FC236}">
                <a16:creationId xmlns:a16="http://schemas.microsoft.com/office/drawing/2014/main" id="{A1200D6C-A90A-422A-B24A-313ADFC2A7BB}"/>
              </a:ext>
            </a:extLst>
          </p:cNvPr>
          <p:cNvGrpSpPr>
            <a:grpSpLocks noChangeAspect="1"/>
          </p:cNvGrpSpPr>
          <p:nvPr/>
        </p:nvGrpSpPr>
        <p:grpSpPr>
          <a:xfrm>
            <a:off x="4775255" y="2448944"/>
            <a:ext cx="282111" cy="274653"/>
            <a:chOff x="4729125" y="1918756"/>
            <a:chExt cx="832727" cy="810712"/>
          </a:xfrm>
        </p:grpSpPr>
        <p:sp>
          <p:nvSpPr>
            <p:cNvPr id="513" name="Freeform 5">
              <a:extLst>
                <a:ext uri="{FF2B5EF4-FFF2-40B4-BE49-F238E27FC236}">
                  <a16:creationId xmlns:a16="http://schemas.microsoft.com/office/drawing/2014/main" id="{120C5C6F-F859-49F2-91E0-082EDE21E8D4}"/>
                </a:ext>
              </a:extLst>
            </p:cNvPr>
            <p:cNvSpPr/>
            <p:nvPr/>
          </p:nvSpPr>
          <p:spPr>
            <a:xfrm>
              <a:off x="4729859" y="1918756"/>
              <a:ext cx="810712" cy="81071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514" name="Picture 513">
              <a:extLst>
                <a:ext uri="{FF2B5EF4-FFF2-40B4-BE49-F238E27FC236}">
                  <a16:creationId xmlns:a16="http://schemas.microsoft.com/office/drawing/2014/main" id="{202BFE62-5F20-48F6-B8D6-8335779B1E4D}"/>
                </a:ext>
              </a:extLst>
            </p:cNvPr>
            <p:cNvPicPr>
              <a:picLocks noChangeAspect="1"/>
            </p:cNvPicPr>
            <p:nvPr/>
          </p:nvPicPr>
          <p:blipFill>
            <a:blip r:embed="rId26"/>
            <a:stretch>
              <a:fillRect/>
            </a:stretch>
          </p:blipFill>
          <p:spPr>
            <a:xfrm>
              <a:off x="4729125" y="2024967"/>
              <a:ext cx="832727" cy="624545"/>
            </a:xfrm>
            <a:prstGeom prst="rect">
              <a:avLst/>
            </a:prstGeom>
          </p:spPr>
        </p:pic>
      </p:grpSp>
      <p:grpSp>
        <p:nvGrpSpPr>
          <p:cNvPr id="515" name="Group 514">
            <a:extLst>
              <a:ext uri="{FF2B5EF4-FFF2-40B4-BE49-F238E27FC236}">
                <a16:creationId xmlns:a16="http://schemas.microsoft.com/office/drawing/2014/main" id="{032D92ED-65E9-4B2C-A608-E0F79B15EF22}"/>
              </a:ext>
            </a:extLst>
          </p:cNvPr>
          <p:cNvGrpSpPr>
            <a:grpSpLocks noChangeAspect="1"/>
          </p:cNvGrpSpPr>
          <p:nvPr/>
        </p:nvGrpSpPr>
        <p:grpSpPr>
          <a:xfrm>
            <a:off x="7399581" y="4252069"/>
            <a:ext cx="274653" cy="274653"/>
            <a:chOff x="8595089" y="5190332"/>
            <a:chExt cx="794717" cy="794717"/>
          </a:xfrm>
        </p:grpSpPr>
        <p:sp>
          <p:nvSpPr>
            <p:cNvPr id="516" name="Freeform 5">
              <a:extLst>
                <a:ext uri="{FF2B5EF4-FFF2-40B4-BE49-F238E27FC236}">
                  <a16:creationId xmlns:a16="http://schemas.microsoft.com/office/drawing/2014/main" id="{F1C2AA15-2F31-4596-959B-47DD4F1E0702}"/>
                </a:ext>
              </a:extLst>
            </p:cNvPr>
            <p:cNvSpPr/>
            <p:nvPr/>
          </p:nvSpPr>
          <p:spPr>
            <a:xfrm>
              <a:off x="8595089" y="5190332"/>
              <a:ext cx="794717" cy="7947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517" name="Picture 516">
              <a:extLst>
                <a:ext uri="{FF2B5EF4-FFF2-40B4-BE49-F238E27FC236}">
                  <a16:creationId xmlns:a16="http://schemas.microsoft.com/office/drawing/2014/main" id="{248E6C07-D147-4CC1-ABCE-4541B64B5E94}"/>
                </a:ext>
              </a:extLst>
            </p:cNvPr>
            <p:cNvPicPr>
              <a:picLocks noChangeAspect="1"/>
            </p:cNvPicPr>
            <p:nvPr/>
          </p:nvPicPr>
          <p:blipFill>
            <a:blip r:embed="rId27"/>
            <a:stretch>
              <a:fillRect/>
            </a:stretch>
          </p:blipFill>
          <p:spPr>
            <a:xfrm>
              <a:off x="8727856" y="5369358"/>
              <a:ext cx="508634" cy="508634"/>
            </a:xfrm>
            <a:prstGeom prst="rect">
              <a:avLst/>
            </a:prstGeom>
          </p:spPr>
        </p:pic>
      </p:grpSp>
      <p:grpSp>
        <p:nvGrpSpPr>
          <p:cNvPr id="518" name="Group 517">
            <a:extLst>
              <a:ext uri="{FF2B5EF4-FFF2-40B4-BE49-F238E27FC236}">
                <a16:creationId xmlns:a16="http://schemas.microsoft.com/office/drawing/2014/main" id="{880BF05C-27CA-4FB2-873E-AA67D1A69ACC}"/>
              </a:ext>
            </a:extLst>
          </p:cNvPr>
          <p:cNvGrpSpPr>
            <a:grpSpLocks noChangeAspect="1"/>
          </p:cNvGrpSpPr>
          <p:nvPr/>
        </p:nvGrpSpPr>
        <p:grpSpPr>
          <a:xfrm>
            <a:off x="7055581" y="3799735"/>
            <a:ext cx="274652" cy="274653"/>
            <a:chOff x="3083212" y="812246"/>
            <a:chExt cx="1120531" cy="1120531"/>
          </a:xfrm>
        </p:grpSpPr>
        <p:sp>
          <p:nvSpPr>
            <p:cNvPr id="519" name="Freeform 5">
              <a:extLst>
                <a:ext uri="{FF2B5EF4-FFF2-40B4-BE49-F238E27FC236}">
                  <a16:creationId xmlns:a16="http://schemas.microsoft.com/office/drawing/2014/main" id="{523510E5-256D-490D-8B19-729F64375719}"/>
                </a:ext>
              </a:extLst>
            </p:cNvPr>
            <p:cNvSpPr/>
            <p:nvPr/>
          </p:nvSpPr>
          <p:spPr>
            <a:xfrm>
              <a:off x="3083212" y="812246"/>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520" name="Picture 519">
              <a:extLst>
                <a:ext uri="{FF2B5EF4-FFF2-40B4-BE49-F238E27FC236}">
                  <a16:creationId xmlns:a16="http://schemas.microsoft.com/office/drawing/2014/main" id="{83B13E52-91D8-4036-BCBE-3FA8EC3C710E}"/>
                </a:ext>
              </a:extLst>
            </p:cNvPr>
            <p:cNvPicPr>
              <a:picLocks noChangeAspect="1"/>
            </p:cNvPicPr>
            <p:nvPr/>
          </p:nvPicPr>
          <p:blipFill rotWithShape="1">
            <a:blip r:embed="rId28"/>
            <a:srcRect l="20818" t="13491" r="25362" b="34984"/>
            <a:stretch/>
          </p:blipFill>
          <p:spPr>
            <a:xfrm>
              <a:off x="3298771" y="1152622"/>
              <a:ext cx="651168" cy="468823"/>
            </a:xfrm>
            <a:prstGeom prst="rect">
              <a:avLst/>
            </a:prstGeom>
          </p:spPr>
        </p:pic>
      </p:grpSp>
      <p:sp>
        <p:nvSpPr>
          <p:cNvPr id="521" name="Dotted Circle">
            <a:extLst>
              <a:ext uri="{FF2B5EF4-FFF2-40B4-BE49-F238E27FC236}">
                <a16:creationId xmlns:a16="http://schemas.microsoft.com/office/drawing/2014/main" id="{6BCE90C2-9E8D-45AE-9F35-DDF977FA01E9}"/>
              </a:ext>
            </a:extLst>
          </p:cNvPr>
          <p:cNvSpPr/>
          <p:nvPr/>
        </p:nvSpPr>
        <p:spPr>
          <a:xfrm>
            <a:off x="4076271" y="4468605"/>
            <a:ext cx="753212" cy="75321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2F2F2"/>
          </a:solidFill>
          <a:ln w="28575" cap="rnd">
            <a:solidFill>
              <a:srgbClr val="353535"/>
            </a:solidFill>
            <a:custDash>
              <a:ds d="100000" sp="100000"/>
            </a:custDash>
          </a:ln>
        </p:spPr>
        <p:txBody>
          <a:bodyPr vert="horz" wrap="square" lIns="89642" tIns="44821" rIns="89642" bIns="44821" anchor="ctr"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30" b="0" i="0" u="none" strike="noStrike" kern="0" cap="none" spc="0" normalizeH="0" baseline="0" noProof="0">
              <a:ln>
                <a:noFill/>
              </a:ln>
              <a:solidFill>
                <a:srgbClr val="FFFFFF"/>
              </a:solidFill>
              <a:effectLst/>
              <a:uLnTx/>
              <a:uFillTx/>
              <a:latin typeface="Segoe UI Semilight"/>
              <a:ea typeface="+mn-ea"/>
              <a:cs typeface="+mn-cs"/>
            </a:endParaRPr>
          </a:p>
        </p:txBody>
      </p:sp>
      <p:grpSp>
        <p:nvGrpSpPr>
          <p:cNvPr id="522" name="On-Premises Building">
            <a:extLst>
              <a:ext uri="{FF2B5EF4-FFF2-40B4-BE49-F238E27FC236}">
                <a16:creationId xmlns:a16="http://schemas.microsoft.com/office/drawing/2014/main" id="{D1EE5AE0-1A22-47E7-B128-0E007800E591}"/>
              </a:ext>
            </a:extLst>
          </p:cNvPr>
          <p:cNvGrpSpPr/>
          <p:nvPr/>
        </p:nvGrpSpPr>
        <p:grpSpPr>
          <a:xfrm>
            <a:off x="3543391" y="4514620"/>
            <a:ext cx="605994" cy="860988"/>
            <a:chOff x="2317171" y="4229228"/>
            <a:chExt cx="1593672" cy="2264264"/>
          </a:xfrm>
        </p:grpSpPr>
        <p:sp>
          <p:nvSpPr>
            <p:cNvPr id="523" name="Freeform 12">
              <a:extLst>
                <a:ext uri="{FF2B5EF4-FFF2-40B4-BE49-F238E27FC236}">
                  <a16:creationId xmlns:a16="http://schemas.microsoft.com/office/drawing/2014/main" id="{A84B0BC4-5D5C-4325-B6D8-1721865848F0}"/>
                </a:ext>
              </a:extLst>
            </p:cNvPr>
            <p:cNvSpPr/>
            <p:nvPr/>
          </p:nvSpPr>
          <p:spPr>
            <a:xfrm>
              <a:off x="3290093" y="4229228"/>
              <a:ext cx="49112" cy="125382"/>
            </a:xfrm>
            <a:custGeom>
              <a:avLst/>
              <a:gdLst>
                <a:gd name="f0" fmla="val 10800000"/>
                <a:gd name="f1" fmla="val 5400000"/>
                <a:gd name="f2" fmla="val 180"/>
                <a:gd name="f3" fmla="val w"/>
                <a:gd name="f4" fmla="val h"/>
                <a:gd name="f5" fmla="val 0"/>
                <a:gd name="f6" fmla="val 20"/>
                <a:gd name="f7" fmla="val 51"/>
                <a:gd name="f8" fmla="val 10"/>
                <a:gd name="f9" fmla="val 16"/>
                <a:gd name="f10" fmla="val 4"/>
                <a:gd name="f11" fmla="val 33"/>
                <a:gd name="f12" fmla="val 1"/>
                <a:gd name="f13" fmla="val 49"/>
                <a:gd name="f14" fmla="val 48"/>
                <a:gd name="f15" fmla="val 46"/>
                <a:gd name="f16" fmla="val 2"/>
                <a:gd name="f17" fmla="val 45"/>
                <a:gd name="f18" fmla="val 44"/>
                <a:gd name="f19" fmla="val 43"/>
                <a:gd name="f20" fmla="val 3"/>
                <a:gd name="f21" fmla="val 41"/>
                <a:gd name="f22" fmla="val 39"/>
                <a:gd name="f23" fmla="val 36"/>
                <a:gd name="f24" fmla="val 35"/>
                <a:gd name="f25" fmla="val 34"/>
                <a:gd name="f26" fmla="val 5"/>
                <a:gd name="f27" fmla="val 32"/>
                <a:gd name="f28" fmla="val 6"/>
                <a:gd name="f29" fmla="val 29"/>
                <a:gd name="f30" fmla="val 7"/>
                <a:gd name="f31" fmla="val 27"/>
                <a:gd name="f32" fmla="val 26"/>
                <a:gd name="f33" fmla="val 25"/>
                <a:gd name="f34" fmla="val 8"/>
                <a:gd name="f35" fmla="val 23"/>
                <a:gd name="f36" fmla="val 9"/>
                <a:gd name="f37" fmla="val 11"/>
                <a:gd name="f38" fmla="val 18"/>
                <a:gd name="f39" fmla="val 17"/>
                <a:gd name="f40" fmla="val 12"/>
                <a:gd name="f41" fmla="val 14"/>
                <a:gd name="f42" fmla="val 15"/>
                <a:gd name="f43" fmla="+- 0 0 -90"/>
                <a:gd name="f44" fmla="*/ f3 1 20"/>
                <a:gd name="f45" fmla="*/ f4 1 51"/>
                <a:gd name="f46" fmla="val f5"/>
                <a:gd name="f47" fmla="val f6"/>
                <a:gd name="f48" fmla="val f7"/>
                <a:gd name="f49" fmla="*/ f43 f0 1"/>
                <a:gd name="f50" fmla="+- f48 0 f46"/>
                <a:gd name="f51" fmla="+- f47 0 f46"/>
                <a:gd name="f52" fmla="*/ f49 1 f2"/>
                <a:gd name="f53" fmla="*/ f51 1 20"/>
                <a:gd name="f54" fmla="*/ f50 1 51"/>
                <a:gd name="f55" fmla="*/ 20 f51 1"/>
                <a:gd name="f56" fmla="*/ 0 f50 1"/>
                <a:gd name="f57" fmla="*/ 0 f51 1"/>
                <a:gd name="f58" fmla="*/ 51 f50 1"/>
                <a:gd name="f59" fmla="*/ 1 f51 1"/>
                <a:gd name="f60" fmla="*/ 46 f50 1"/>
                <a:gd name="f61" fmla="*/ 2 f51 1"/>
                <a:gd name="f62" fmla="*/ 43 f50 1"/>
                <a:gd name="f63" fmla="*/ 4 f51 1"/>
                <a:gd name="f64" fmla="*/ 36 f50 1"/>
                <a:gd name="f65" fmla="*/ 34 f50 1"/>
                <a:gd name="f66" fmla="*/ 7 f51 1"/>
                <a:gd name="f67" fmla="*/ 27 f50 1"/>
                <a:gd name="f68" fmla="*/ 25 f50 1"/>
                <a:gd name="f69" fmla="*/ 11 f51 1"/>
                <a:gd name="f70" fmla="*/ 18 f50 1"/>
                <a:gd name="f71" fmla="*/ 17 f50 1"/>
                <a:gd name="f72" fmla="*/ 15 f51 1"/>
                <a:gd name="f73" fmla="*/ 8 f50 1"/>
                <a:gd name="f74" fmla="+- f52 0 f1"/>
                <a:gd name="f75" fmla="*/ f55 1 20"/>
                <a:gd name="f76" fmla="*/ f56 1 51"/>
                <a:gd name="f77" fmla="*/ f57 1 20"/>
                <a:gd name="f78" fmla="*/ f58 1 51"/>
                <a:gd name="f79" fmla="*/ f59 1 20"/>
                <a:gd name="f80" fmla="*/ f60 1 51"/>
                <a:gd name="f81" fmla="*/ f61 1 20"/>
                <a:gd name="f82" fmla="*/ f62 1 51"/>
                <a:gd name="f83" fmla="*/ f63 1 20"/>
                <a:gd name="f84" fmla="*/ f64 1 51"/>
                <a:gd name="f85" fmla="*/ f65 1 51"/>
                <a:gd name="f86" fmla="*/ f66 1 20"/>
                <a:gd name="f87" fmla="*/ f67 1 51"/>
                <a:gd name="f88" fmla="*/ f68 1 51"/>
                <a:gd name="f89" fmla="*/ f69 1 20"/>
                <a:gd name="f90" fmla="*/ f70 1 51"/>
                <a:gd name="f91" fmla="*/ f71 1 51"/>
                <a:gd name="f92" fmla="*/ f72 1 20"/>
                <a:gd name="f93" fmla="*/ f73 1 51"/>
                <a:gd name="f94" fmla="*/ 0 1 f53"/>
                <a:gd name="f95" fmla="*/ f47 1 f53"/>
                <a:gd name="f96" fmla="*/ 0 1 f54"/>
                <a:gd name="f97" fmla="*/ f48 1 f54"/>
                <a:gd name="f98" fmla="*/ f75 1 f53"/>
                <a:gd name="f99" fmla="*/ f76 1 f54"/>
                <a:gd name="f100" fmla="*/ f77 1 f53"/>
                <a:gd name="f101" fmla="*/ f78 1 f54"/>
                <a:gd name="f102" fmla="*/ f79 1 f53"/>
                <a:gd name="f103" fmla="*/ f80 1 f54"/>
                <a:gd name="f104" fmla="*/ f81 1 f53"/>
                <a:gd name="f105" fmla="*/ f82 1 f54"/>
                <a:gd name="f106" fmla="*/ f83 1 f53"/>
                <a:gd name="f107" fmla="*/ f84 1 f54"/>
                <a:gd name="f108" fmla="*/ f85 1 f54"/>
                <a:gd name="f109" fmla="*/ f86 1 f53"/>
                <a:gd name="f110" fmla="*/ f87 1 f54"/>
                <a:gd name="f111" fmla="*/ f88 1 f54"/>
                <a:gd name="f112" fmla="*/ f89 1 f53"/>
                <a:gd name="f113" fmla="*/ f90 1 f54"/>
                <a:gd name="f114" fmla="*/ f91 1 f54"/>
                <a:gd name="f115" fmla="*/ f92 1 f53"/>
                <a:gd name="f116" fmla="*/ f93 1 f54"/>
                <a:gd name="f117" fmla="*/ f94 f44 1"/>
                <a:gd name="f118" fmla="*/ f95 f44 1"/>
                <a:gd name="f119" fmla="*/ f97 f45 1"/>
                <a:gd name="f120" fmla="*/ f96 f45 1"/>
                <a:gd name="f121" fmla="*/ f98 f44 1"/>
                <a:gd name="f122" fmla="*/ f99 f45 1"/>
                <a:gd name="f123" fmla="*/ f100 f44 1"/>
                <a:gd name="f124" fmla="*/ f101 f45 1"/>
                <a:gd name="f125" fmla="*/ f102 f44 1"/>
                <a:gd name="f126" fmla="*/ f103 f45 1"/>
                <a:gd name="f127" fmla="*/ f104 f44 1"/>
                <a:gd name="f128" fmla="*/ f105 f45 1"/>
                <a:gd name="f129" fmla="*/ f106 f44 1"/>
                <a:gd name="f130" fmla="*/ f107 f45 1"/>
                <a:gd name="f131" fmla="*/ f108 f45 1"/>
                <a:gd name="f132" fmla="*/ f109 f44 1"/>
                <a:gd name="f133" fmla="*/ f110 f45 1"/>
                <a:gd name="f134" fmla="*/ f111 f45 1"/>
                <a:gd name="f135" fmla="*/ f112 f44 1"/>
                <a:gd name="f136" fmla="*/ f113 f45 1"/>
                <a:gd name="f137" fmla="*/ f114 f45 1"/>
                <a:gd name="f138" fmla="*/ f115 f44 1"/>
                <a:gd name="f139" fmla="*/ f116 f45 1"/>
              </a:gdLst>
              <a:ahLst/>
              <a:cxnLst>
                <a:cxn ang="3cd4">
                  <a:pos x="hc" y="t"/>
                </a:cxn>
                <a:cxn ang="0">
                  <a:pos x="r" y="vc"/>
                </a:cxn>
                <a:cxn ang="cd4">
                  <a:pos x="hc" y="b"/>
                </a:cxn>
                <a:cxn ang="cd2">
                  <a:pos x="l" y="vc"/>
                </a:cxn>
                <a:cxn ang="f74">
                  <a:pos x="f121" y="f122"/>
                </a:cxn>
                <a:cxn ang="f74">
                  <a:pos x="f123" y="f124"/>
                </a:cxn>
                <a:cxn ang="f74">
                  <a:pos x="f123" y="f124"/>
                </a:cxn>
                <a:cxn ang="f74">
                  <a:pos x="f125" y="f126"/>
                </a:cxn>
                <a:cxn ang="f74">
                  <a:pos x="f127" y="f128"/>
                </a:cxn>
                <a:cxn ang="f74">
                  <a:pos x="f129" y="f130"/>
                </a:cxn>
                <a:cxn ang="f74">
                  <a:pos x="f129" y="f131"/>
                </a:cxn>
                <a:cxn ang="f74">
                  <a:pos x="f132" y="f133"/>
                </a:cxn>
                <a:cxn ang="f74">
                  <a:pos x="f132" y="f134"/>
                </a:cxn>
                <a:cxn ang="f74">
                  <a:pos x="f135" y="f136"/>
                </a:cxn>
                <a:cxn ang="f74">
                  <a:pos x="f135" y="f137"/>
                </a:cxn>
                <a:cxn ang="f74">
                  <a:pos x="f138" y="f139"/>
                </a:cxn>
                <a:cxn ang="f74">
                  <a:pos x="f138" y="f139"/>
                </a:cxn>
                <a:cxn ang="f74">
                  <a:pos x="f121" y="f122"/>
                </a:cxn>
                <a:cxn ang="f74">
                  <a:pos x="f121" y="f122"/>
                </a:cxn>
                <a:cxn ang="f74">
                  <a:pos x="f121" y="f122"/>
                </a:cxn>
                <a:cxn ang="f74">
                  <a:pos x="f121" y="f122"/>
                </a:cxn>
              </a:cxnLst>
              <a:rect l="f117" t="f120" r="f118" b="f119"/>
              <a:pathLst>
                <a:path w="20" h="51">
                  <a:moveTo>
                    <a:pt x="f6" y="f5"/>
                  </a:moveTo>
                  <a:cubicBezTo>
                    <a:pt x="f8" y="f9"/>
                    <a:pt x="f10" y="f11"/>
                    <a:pt x="f5" y="f7"/>
                  </a:cubicBezTo>
                  <a:cubicBezTo>
                    <a:pt x="f5" y="f7"/>
                    <a:pt x="f5" y="f7"/>
                    <a:pt x="f5" y="f7"/>
                  </a:cubicBezTo>
                  <a:cubicBezTo>
                    <a:pt x="f12" y="f13"/>
                    <a:pt x="f12" y="f14"/>
                    <a:pt x="f12" y="f15"/>
                  </a:cubicBezTo>
                  <a:cubicBezTo>
                    <a:pt x="f16" y="f17"/>
                    <a:pt x="f16" y="f18"/>
                    <a:pt x="f16" y="f19"/>
                  </a:cubicBezTo>
                  <a:cubicBezTo>
                    <a:pt x="f20" y="f21"/>
                    <a:pt x="f20" y="f22"/>
                    <a:pt x="f10" y="f23"/>
                  </a:cubicBezTo>
                  <a:cubicBezTo>
                    <a:pt x="f10" y="f23"/>
                    <a:pt x="f10" y="f24"/>
                    <a:pt x="f10" y="f25"/>
                  </a:cubicBezTo>
                  <a:cubicBezTo>
                    <a:pt x="f26" y="f27"/>
                    <a:pt x="f28" y="f29"/>
                    <a:pt x="f30" y="f31"/>
                  </a:cubicBezTo>
                  <a:cubicBezTo>
                    <a:pt x="f30" y="f32"/>
                    <a:pt x="f30" y="f32"/>
                    <a:pt x="f30" y="f33"/>
                  </a:cubicBezTo>
                  <a:cubicBezTo>
                    <a:pt x="f34" y="f35"/>
                    <a:pt x="f36" y="f6"/>
                    <a:pt x="f37" y="f38"/>
                  </a:cubicBezTo>
                  <a:cubicBezTo>
                    <a:pt x="f37" y="f39"/>
                    <a:pt x="f37" y="f39"/>
                    <a:pt x="f37" y="f39"/>
                  </a:cubicBezTo>
                  <a:cubicBezTo>
                    <a:pt x="f40" y="f41"/>
                    <a:pt x="f41" y="f37"/>
                    <a:pt x="f42" y="f34"/>
                  </a:cubicBezTo>
                  <a:cubicBezTo>
                    <a:pt x="f42" y="f34"/>
                    <a:pt x="f42" y="f34"/>
                    <a:pt x="f42" y="f34"/>
                  </a:cubicBezTo>
                  <a:cubicBezTo>
                    <a:pt x="f39" y="f26"/>
                    <a:pt x="f38" y="f20"/>
                    <a:pt x="f6" y="f5"/>
                  </a:cubicBezTo>
                  <a:moveTo>
                    <a:pt x="f6" y="f5"/>
                  </a:moveTo>
                  <a:cubicBezTo>
                    <a:pt x="f6" y="f5"/>
                    <a:pt x="f6" y="f5"/>
                    <a:pt x="f6" y="f5"/>
                  </a:cubicBezTo>
                  <a:cubicBezTo>
                    <a:pt x="f6" y="f5"/>
                    <a:pt x="f6" y="f5"/>
                    <a:pt x="f6" y="f5"/>
                  </a:cubicBezTo>
                </a:path>
              </a:pathLst>
            </a:cu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24" name="Rectangle 14">
              <a:extLst>
                <a:ext uri="{FF2B5EF4-FFF2-40B4-BE49-F238E27FC236}">
                  <a16:creationId xmlns:a16="http://schemas.microsoft.com/office/drawing/2014/main" id="{07D49BE6-5961-47A9-8817-224400EEE11F}"/>
                </a:ext>
              </a:extLst>
            </p:cNvPr>
            <p:cNvSpPr/>
            <p:nvPr/>
          </p:nvSpPr>
          <p:spPr>
            <a:xfrm>
              <a:off x="2923291" y="4354619"/>
              <a:ext cx="987552" cy="2138873"/>
            </a:xfrm>
            <a:prstGeom prst="rect">
              <a:avLst/>
            </a:prstGeom>
            <a:solidFill>
              <a:srgbClr val="868686"/>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25" name="Rectangle 15">
              <a:extLst>
                <a:ext uri="{FF2B5EF4-FFF2-40B4-BE49-F238E27FC236}">
                  <a16:creationId xmlns:a16="http://schemas.microsoft.com/office/drawing/2014/main" id="{121651DC-3074-4224-9123-03DD058F2200}"/>
                </a:ext>
              </a:extLst>
            </p:cNvPr>
            <p:cNvSpPr/>
            <p:nvPr/>
          </p:nvSpPr>
          <p:spPr>
            <a:xfrm>
              <a:off x="2923291" y="4354619"/>
              <a:ext cx="987552" cy="2138873"/>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26" name="Rectangle 16">
              <a:extLst>
                <a:ext uri="{FF2B5EF4-FFF2-40B4-BE49-F238E27FC236}">
                  <a16:creationId xmlns:a16="http://schemas.microsoft.com/office/drawing/2014/main" id="{316F298D-E60A-4983-BB2A-B7D372E0568E}"/>
                </a:ext>
              </a:extLst>
            </p:cNvPr>
            <p:cNvSpPr/>
            <p:nvPr/>
          </p:nvSpPr>
          <p:spPr>
            <a:xfrm>
              <a:off x="3022567" y="5372328"/>
              <a:ext cx="794229"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27" name="Rectangle 17">
              <a:extLst>
                <a:ext uri="{FF2B5EF4-FFF2-40B4-BE49-F238E27FC236}">
                  <a16:creationId xmlns:a16="http://schemas.microsoft.com/office/drawing/2014/main" id="{18F88700-AED7-4DE7-AABE-1C815DFE0495}"/>
                </a:ext>
              </a:extLst>
            </p:cNvPr>
            <p:cNvSpPr/>
            <p:nvPr/>
          </p:nvSpPr>
          <p:spPr>
            <a:xfrm>
              <a:off x="3022567" y="5372328"/>
              <a:ext cx="794229" cy="128518"/>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28" name="Rectangle 18">
              <a:extLst>
                <a:ext uri="{FF2B5EF4-FFF2-40B4-BE49-F238E27FC236}">
                  <a16:creationId xmlns:a16="http://schemas.microsoft.com/office/drawing/2014/main" id="{0391D5B6-8A91-49B7-9571-A8D363194EE8}"/>
                </a:ext>
              </a:extLst>
            </p:cNvPr>
            <p:cNvSpPr/>
            <p:nvPr/>
          </p:nvSpPr>
          <p:spPr>
            <a:xfrm>
              <a:off x="3022567" y="5594893"/>
              <a:ext cx="794229"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29" name="Rectangle 19">
              <a:extLst>
                <a:ext uri="{FF2B5EF4-FFF2-40B4-BE49-F238E27FC236}">
                  <a16:creationId xmlns:a16="http://schemas.microsoft.com/office/drawing/2014/main" id="{EC48E3CC-B94C-4BB2-A7B5-DDD3422541D2}"/>
                </a:ext>
              </a:extLst>
            </p:cNvPr>
            <p:cNvSpPr/>
            <p:nvPr/>
          </p:nvSpPr>
          <p:spPr>
            <a:xfrm>
              <a:off x="3022567" y="5594893"/>
              <a:ext cx="794229" cy="126434"/>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30" name="Rectangle 20">
              <a:extLst>
                <a:ext uri="{FF2B5EF4-FFF2-40B4-BE49-F238E27FC236}">
                  <a16:creationId xmlns:a16="http://schemas.microsoft.com/office/drawing/2014/main" id="{3ED407FA-9F74-4A21-AC28-2A3AC1169147}"/>
                </a:ext>
              </a:extLst>
            </p:cNvPr>
            <p:cNvSpPr/>
            <p:nvPr/>
          </p:nvSpPr>
          <p:spPr>
            <a:xfrm>
              <a:off x="3022567" y="5815364"/>
              <a:ext cx="794229"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31" name="Rectangle 21">
              <a:extLst>
                <a:ext uri="{FF2B5EF4-FFF2-40B4-BE49-F238E27FC236}">
                  <a16:creationId xmlns:a16="http://schemas.microsoft.com/office/drawing/2014/main" id="{7B1B8F13-FA0A-456E-8802-87CF91F3B6AD}"/>
                </a:ext>
              </a:extLst>
            </p:cNvPr>
            <p:cNvSpPr/>
            <p:nvPr/>
          </p:nvSpPr>
          <p:spPr>
            <a:xfrm>
              <a:off x="3022567" y="5815364"/>
              <a:ext cx="794229" cy="128518"/>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32" name="Rectangle 22">
              <a:extLst>
                <a:ext uri="{FF2B5EF4-FFF2-40B4-BE49-F238E27FC236}">
                  <a16:creationId xmlns:a16="http://schemas.microsoft.com/office/drawing/2014/main" id="{4F024BA2-ADB9-4D62-856B-2D25BD3BF891}"/>
                </a:ext>
              </a:extLst>
            </p:cNvPr>
            <p:cNvSpPr/>
            <p:nvPr/>
          </p:nvSpPr>
          <p:spPr>
            <a:xfrm>
              <a:off x="3022567" y="6034783"/>
              <a:ext cx="794229" cy="129570"/>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33" name="Rectangle 23">
              <a:extLst>
                <a:ext uri="{FF2B5EF4-FFF2-40B4-BE49-F238E27FC236}">
                  <a16:creationId xmlns:a16="http://schemas.microsoft.com/office/drawing/2014/main" id="{9DB33621-1ADE-4D39-82A6-69D039416249}"/>
                </a:ext>
              </a:extLst>
            </p:cNvPr>
            <p:cNvSpPr/>
            <p:nvPr/>
          </p:nvSpPr>
          <p:spPr>
            <a:xfrm>
              <a:off x="3022567" y="6034783"/>
              <a:ext cx="794229" cy="129570"/>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34" name="Rectangle 24">
              <a:extLst>
                <a:ext uri="{FF2B5EF4-FFF2-40B4-BE49-F238E27FC236}">
                  <a16:creationId xmlns:a16="http://schemas.microsoft.com/office/drawing/2014/main" id="{750DAC88-01A1-44E9-AF03-8FBFA730C99F}"/>
                </a:ext>
              </a:extLst>
            </p:cNvPr>
            <p:cNvSpPr/>
            <p:nvPr/>
          </p:nvSpPr>
          <p:spPr>
            <a:xfrm>
              <a:off x="3022567" y="4708830"/>
              <a:ext cx="794229"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35" name="Rectangle 25">
              <a:extLst>
                <a:ext uri="{FF2B5EF4-FFF2-40B4-BE49-F238E27FC236}">
                  <a16:creationId xmlns:a16="http://schemas.microsoft.com/office/drawing/2014/main" id="{3C352C34-D109-472F-89F8-3EA8BA42BEC1}"/>
                </a:ext>
              </a:extLst>
            </p:cNvPr>
            <p:cNvSpPr/>
            <p:nvPr/>
          </p:nvSpPr>
          <p:spPr>
            <a:xfrm>
              <a:off x="3022567" y="4929301"/>
              <a:ext cx="794229"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36" name="Rectangle 26">
              <a:extLst>
                <a:ext uri="{FF2B5EF4-FFF2-40B4-BE49-F238E27FC236}">
                  <a16:creationId xmlns:a16="http://schemas.microsoft.com/office/drawing/2014/main" id="{2ECD0EB8-41A0-4D41-9320-71004822109A}"/>
                </a:ext>
              </a:extLst>
            </p:cNvPr>
            <p:cNvSpPr/>
            <p:nvPr/>
          </p:nvSpPr>
          <p:spPr>
            <a:xfrm>
              <a:off x="3022567" y="5151857"/>
              <a:ext cx="794229"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37" name="Rectangle 27">
              <a:extLst>
                <a:ext uri="{FF2B5EF4-FFF2-40B4-BE49-F238E27FC236}">
                  <a16:creationId xmlns:a16="http://schemas.microsoft.com/office/drawing/2014/main" id="{AF094EFD-ED5A-44B3-AA11-FA22346C6D69}"/>
                </a:ext>
              </a:extLst>
            </p:cNvPr>
            <p:cNvSpPr/>
            <p:nvPr/>
          </p:nvSpPr>
          <p:spPr>
            <a:xfrm>
              <a:off x="3022567" y="5151857"/>
              <a:ext cx="794229" cy="126434"/>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38" name="Rectangle 28">
              <a:extLst>
                <a:ext uri="{FF2B5EF4-FFF2-40B4-BE49-F238E27FC236}">
                  <a16:creationId xmlns:a16="http://schemas.microsoft.com/office/drawing/2014/main" id="{A06D0C0A-0892-4835-9636-EF8529FD4077}"/>
                </a:ext>
              </a:extLst>
            </p:cNvPr>
            <p:cNvSpPr/>
            <p:nvPr/>
          </p:nvSpPr>
          <p:spPr>
            <a:xfrm>
              <a:off x="3022567" y="4488359"/>
              <a:ext cx="794229"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39" name="Freeform 29">
              <a:extLst>
                <a:ext uri="{FF2B5EF4-FFF2-40B4-BE49-F238E27FC236}">
                  <a16:creationId xmlns:a16="http://schemas.microsoft.com/office/drawing/2014/main" id="{8C5A20DA-1AEF-4211-AAD6-3BDA505E96FA}"/>
                </a:ext>
              </a:extLst>
            </p:cNvPr>
            <p:cNvSpPr/>
            <p:nvPr/>
          </p:nvSpPr>
          <p:spPr>
            <a:xfrm>
              <a:off x="2923291" y="5151857"/>
              <a:ext cx="542376" cy="1341625"/>
            </a:xfrm>
            <a:custGeom>
              <a:avLst/>
              <a:gdLst>
                <a:gd name="f0" fmla="val 10800000"/>
                <a:gd name="f1" fmla="val 5400000"/>
                <a:gd name="f2" fmla="val 180"/>
                <a:gd name="f3" fmla="val w"/>
                <a:gd name="f4" fmla="val h"/>
                <a:gd name="f5" fmla="val 0"/>
                <a:gd name="f6" fmla="val 519"/>
                <a:gd name="f7" fmla="val 1284"/>
                <a:gd name="f8" fmla="val 969"/>
                <a:gd name="f9" fmla="val 95"/>
                <a:gd name="f10" fmla="val 845"/>
                <a:gd name="f11" fmla="val 758"/>
                <a:gd name="f12" fmla="val 635"/>
                <a:gd name="f13" fmla="val 545"/>
                <a:gd name="f14" fmla="val 424"/>
                <a:gd name="f15" fmla="val 334"/>
                <a:gd name="f16" fmla="val 211"/>
                <a:gd name="f17" fmla="val 121"/>
                <a:gd name="f18" fmla="+- 0 0 -90"/>
                <a:gd name="f19" fmla="*/ f3 1 519"/>
                <a:gd name="f20" fmla="*/ f4 1 1284"/>
                <a:gd name="f21" fmla="val f5"/>
                <a:gd name="f22" fmla="val f6"/>
                <a:gd name="f23" fmla="val f7"/>
                <a:gd name="f24" fmla="*/ f18 f0 1"/>
                <a:gd name="f25" fmla="+- f23 0 f21"/>
                <a:gd name="f26" fmla="+- f22 0 f21"/>
                <a:gd name="f27" fmla="*/ f24 1 f2"/>
                <a:gd name="f28" fmla="*/ f26 1 519"/>
                <a:gd name="f29" fmla="*/ f25 1 1284"/>
                <a:gd name="f30" fmla="*/ 519 f26 1"/>
                <a:gd name="f31" fmla="*/ 0 f25 1"/>
                <a:gd name="f32" fmla="*/ 0 f26 1"/>
                <a:gd name="f33" fmla="*/ 1284 f25 1"/>
                <a:gd name="f34" fmla="*/ 969 f25 1"/>
                <a:gd name="f35" fmla="*/ 95 f26 1"/>
                <a:gd name="f36" fmla="*/ 845 f25 1"/>
                <a:gd name="f37" fmla="*/ 758 f25 1"/>
                <a:gd name="f38" fmla="*/ 635 f25 1"/>
                <a:gd name="f39" fmla="*/ 545 f25 1"/>
                <a:gd name="f40" fmla="*/ 424 f25 1"/>
                <a:gd name="f41" fmla="*/ 334 f25 1"/>
                <a:gd name="f42" fmla="*/ 211 f25 1"/>
                <a:gd name="f43" fmla="*/ 121 f25 1"/>
                <a:gd name="f44" fmla="+- f27 0 f1"/>
                <a:gd name="f45" fmla="*/ f30 1 519"/>
                <a:gd name="f46" fmla="*/ f31 1 1284"/>
                <a:gd name="f47" fmla="*/ f32 1 519"/>
                <a:gd name="f48" fmla="*/ f33 1 1284"/>
                <a:gd name="f49" fmla="*/ f34 1 1284"/>
                <a:gd name="f50" fmla="*/ f35 1 519"/>
                <a:gd name="f51" fmla="*/ f36 1 1284"/>
                <a:gd name="f52" fmla="*/ f37 1 1284"/>
                <a:gd name="f53" fmla="*/ f38 1 1284"/>
                <a:gd name="f54" fmla="*/ f39 1 1284"/>
                <a:gd name="f55" fmla="*/ f40 1 1284"/>
                <a:gd name="f56" fmla="*/ f41 1 1284"/>
                <a:gd name="f57" fmla="*/ f42 1 1284"/>
                <a:gd name="f58" fmla="*/ f43 1 1284"/>
                <a:gd name="f59" fmla="*/ 0 1 f28"/>
                <a:gd name="f60" fmla="*/ f22 1 f28"/>
                <a:gd name="f61" fmla="*/ 0 1 f29"/>
                <a:gd name="f62" fmla="*/ f23 1 f29"/>
                <a:gd name="f63" fmla="*/ f45 1 f28"/>
                <a:gd name="f64" fmla="*/ f46 1 f29"/>
                <a:gd name="f65" fmla="*/ f47 1 f28"/>
                <a:gd name="f66" fmla="*/ f48 1 f29"/>
                <a:gd name="f67" fmla="*/ f49 1 f29"/>
                <a:gd name="f68" fmla="*/ f50 1 f28"/>
                <a:gd name="f69" fmla="*/ f51 1 f29"/>
                <a:gd name="f70" fmla="*/ f52 1 f29"/>
                <a:gd name="f71" fmla="*/ f53 1 f29"/>
                <a:gd name="f72" fmla="*/ f54 1 f29"/>
                <a:gd name="f73" fmla="*/ f55 1 f29"/>
                <a:gd name="f74" fmla="*/ f56 1 f29"/>
                <a:gd name="f75" fmla="*/ f57 1 f29"/>
                <a:gd name="f76" fmla="*/ f58 1 f29"/>
                <a:gd name="f77" fmla="*/ f59 f19 1"/>
                <a:gd name="f78" fmla="*/ f60 f19 1"/>
                <a:gd name="f79" fmla="*/ f62 f20 1"/>
                <a:gd name="f80" fmla="*/ f61 f20 1"/>
                <a:gd name="f81" fmla="*/ f63 f19 1"/>
                <a:gd name="f82" fmla="*/ f64 f20 1"/>
                <a:gd name="f83" fmla="*/ f65 f19 1"/>
                <a:gd name="f84" fmla="*/ f66 f20 1"/>
                <a:gd name="f85" fmla="*/ f67 f20 1"/>
                <a:gd name="f86" fmla="*/ f68 f19 1"/>
                <a:gd name="f87" fmla="*/ f69 f20 1"/>
                <a:gd name="f88" fmla="*/ f70 f20 1"/>
                <a:gd name="f89" fmla="*/ f71 f20 1"/>
                <a:gd name="f90" fmla="*/ f72 f20 1"/>
                <a:gd name="f91" fmla="*/ f73 f20 1"/>
                <a:gd name="f92" fmla="*/ f74 f20 1"/>
                <a:gd name="f93" fmla="*/ f75 f20 1"/>
                <a:gd name="f94" fmla="*/ f76 f20 1"/>
              </a:gdLst>
              <a:ahLst/>
              <a:cxnLst>
                <a:cxn ang="3cd4">
                  <a:pos x="hc" y="t"/>
                </a:cxn>
                <a:cxn ang="0">
                  <a:pos x="r" y="vc"/>
                </a:cxn>
                <a:cxn ang="cd4">
                  <a:pos x="hc" y="b"/>
                </a:cxn>
                <a:cxn ang="cd2">
                  <a:pos x="l" y="vc"/>
                </a:cxn>
                <a:cxn ang="f44">
                  <a:pos x="f81" y="f82"/>
                </a:cxn>
                <a:cxn ang="f44">
                  <a:pos x="f83" y="f82"/>
                </a:cxn>
                <a:cxn ang="f44">
                  <a:pos x="f83" y="f84"/>
                </a:cxn>
                <a:cxn ang="f44">
                  <a:pos x="f81" y="f84"/>
                </a:cxn>
                <a:cxn ang="f44">
                  <a:pos x="f81" y="f85"/>
                </a:cxn>
                <a:cxn ang="f44">
                  <a:pos x="f86" y="f85"/>
                </a:cxn>
                <a:cxn ang="f44">
                  <a:pos x="f86" y="f87"/>
                </a:cxn>
                <a:cxn ang="f44">
                  <a:pos x="f81" y="f87"/>
                </a:cxn>
                <a:cxn ang="f44">
                  <a:pos x="f81" y="f88"/>
                </a:cxn>
                <a:cxn ang="f44">
                  <a:pos x="f86" y="f88"/>
                </a:cxn>
                <a:cxn ang="f44">
                  <a:pos x="f86" y="f89"/>
                </a:cxn>
                <a:cxn ang="f44">
                  <a:pos x="f81" y="f89"/>
                </a:cxn>
                <a:cxn ang="f44">
                  <a:pos x="f81" y="f90"/>
                </a:cxn>
                <a:cxn ang="f44">
                  <a:pos x="f86" y="f90"/>
                </a:cxn>
                <a:cxn ang="f44">
                  <a:pos x="f86" y="f91"/>
                </a:cxn>
                <a:cxn ang="f44">
                  <a:pos x="f81" y="f91"/>
                </a:cxn>
                <a:cxn ang="f44">
                  <a:pos x="f81" y="f92"/>
                </a:cxn>
                <a:cxn ang="f44">
                  <a:pos x="f86" y="f92"/>
                </a:cxn>
                <a:cxn ang="f44">
                  <a:pos x="f86" y="f93"/>
                </a:cxn>
                <a:cxn ang="f44">
                  <a:pos x="f81" y="f93"/>
                </a:cxn>
                <a:cxn ang="f44">
                  <a:pos x="f81" y="f94"/>
                </a:cxn>
                <a:cxn ang="f44">
                  <a:pos x="f86" y="f94"/>
                </a:cxn>
                <a:cxn ang="f44">
                  <a:pos x="f86" y="f82"/>
                </a:cxn>
                <a:cxn ang="f44">
                  <a:pos x="f81" y="f82"/>
                </a:cxn>
              </a:cxnLst>
              <a:rect l="f77" t="f80" r="f78" b="f79"/>
              <a:pathLst>
                <a:path w="519" h="1284">
                  <a:moveTo>
                    <a:pt x="f6" y="f5"/>
                  </a:moveTo>
                  <a:lnTo>
                    <a:pt x="f5" y="f5"/>
                  </a:lnTo>
                  <a:lnTo>
                    <a:pt x="f5" y="f7"/>
                  </a:lnTo>
                  <a:lnTo>
                    <a:pt x="f6" y="f7"/>
                  </a:lnTo>
                  <a:lnTo>
                    <a:pt x="f6" y="f8"/>
                  </a:lnTo>
                  <a:lnTo>
                    <a:pt x="f9" y="f8"/>
                  </a:lnTo>
                  <a:lnTo>
                    <a:pt x="f9" y="f10"/>
                  </a:lnTo>
                  <a:lnTo>
                    <a:pt x="f6" y="f10"/>
                  </a:lnTo>
                  <a:lnTo>
                    <a:pt x="f6" y="f11"/>
                  </a:lnTo>
                  <a:lnTo>
                    <a:pt x="f9" y="f11"/>
                  </a:lnTo>
                  <a:lnTo>
                    <a:pt x="f9" y="f12"/>
                  </a:lnTo>
                  <a:lnTo>
                    <a:pt x="f6" y="f12"/>
                  </a:lnTo>
                  <a:lnTo>
                    <a:pt x="f6" y="f13"/>
                  </a:lnTo>
                  <a:lnTo>
                    <a:pt x="f9" y="f13"/>
                  </a:lnTo>
                  <a:lnTo>
                    <a:pt x="f9" y="f14"/>
                  </a:lnTo>
                  <a:lnTo>
                    <a:pt x="f6" y="f14"/>
                  </a:lnTo>
                  <a:lnTo>
                    <a:pt x="f6" y="f15"/>
                  </a:lnTo>
                  <a:lnTo>
                    <a:pt x="f9" y="f15"/>
                  </a:lnTo>
                  <a:lnTo>
                    <a:pt x="f9" y="f16"/>
                  </a:lnTo>
                  <a:lnTo>
                    <a:pt x="f6" y="f16"/>
                  </a:lnTo>
                  <a:lnTo>
                    <a:pt x="f6" y="f17"/>
                  </a:lnTo>
                  <a:lnTo>
                    <a:pt x="f9" y="f17"/>
                  </a:lnTo>
                  <a:lnTo>
                    <a:pt x="f9" y="f5"/>
                  </a:lnTo>
                  <a:lnTo>
                    <a:pt x="f6" y="f5"/>
                  </a:lnTo>
                  <a:close/>
                </a:path>
              </a:pathLst>
            </a:custGeom>
            <a:solidFill>
              <a:srgbClr val="737373"/>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40" name="Freeform 30">
              <a:extLst>
                <a:ext uri="{FF2B5EF4-FFF2-40B4-BE49-F238E27FC236}">
                  <a16:creationId xmlns:a16="http://schemas.microsoft.com/office/drawing/2014/main" id="{ACDBA5F7-59AA-43F5-AB63-314027CFDE2A}"/>
                </a:ext>
              </a:extLst>
            </p:cNvPr>
            <p:cNvSpPr/>
            <p:nvPr/>
          </p:nvSpPr>
          <p:spPr>
            <a:xfrm>
              <a:off x="2923291" y="5151857"/>
              <a:ext cx="542376" cy="1341625"/>
            </a:xfrm>
            <a:custGeom>
              <a:avLst/>
              <a:gdLst>
                <a:gd name="f0" fmla="val 10800000"/>
                <a:gd name="f1" fmla="val 5400000"/>
                <a:gd name="f2" fmla="val 180"/>
                <a:gd name="f3" fmla="val w"/>
                <a:gd name="f4" fmla="val h"/>
                <a:gd name="f5" fmla="val 0"/>
                <a:gd name="f6" fmla="val 519"/>
                <a:gd name="f7" fmla="val 1284"/>
                <a:gd name="f8" fmla="val 969"/>
                <a:gd name="f9" fmla="val 95"/>
                <a:gd name="f10" fmla="val 845"/>
                <a:gd name="f11" fmla="val 758"/>
                <a:gd name="f12" fmla="val 635"/>
                <a:gd name="f13" fmla="val 545"/>
                <a:gd name="f14" fmla="val 424"/>
                <a:gd name="f15" fmla="val 334"/>
                <a:gd name="f16" fmla="val 211"/>
                <a:gd name="f17" fmla="val 121"/>
                <a:gd name="f18" fmla="+- 0 0 -90"/>
                <a:gd name="f19" fmla="*/ f3 1 519"/>
                <a:gd name="f20" fmla="*/ f4 1 1284"/>
                <a:gd name="f21" fmla="val f5"/>
                <a:gd name="f22" fmla="val f6"/>
                <a:gd name="f23" fmla="val f7"/>
                <a:gd name="f24" fmla="*/ f18 f0 1"/>
                <a:gd name="f25" fmla="+- f23 0 f21"/>
                <a:gd name="f26" fmla="+- f22 0 f21"/>
                <a:gd name="f27" fmla="*/ f24 1 f2"/>
                <a:gd name="f28" fmla="*/ f26 1 519"/>
                <a:gd name="f29" fmla="*/ f25 1 1284"/>
                <a:gd name="f30" fmla="*/ 519 f26 1"/>
                <a:gd name="f31" fmla="*/ 0 f25 1"/>
                <a:gd name="f32" fmla="*/ 0 f26 1"/>
                <a:gd name="f33" fmla="*/ 1284 f25 1"/>
                <a:gd name="f34" fmla="*/ 969 f25 1"/>
                <a:gd name="f35" fmla="*/ 95 f26 1"/>
                <a:gd name="f36" fmla="*/ 845 f25 1"/>
                <a:gd name="f37" fmla="*/ 758 f25 1"/>
                <a:gd name="f38" fmla="*/ 635 f25 1"/>
                <a:gd name="f39" fmla="*/ 545 f25 1"/>
                <a:gd name="f40" fmla="*/ 424 f25 1"/>
                <a:gd name="f41" fmla="*/ 334 f25 1"/>
                <a:gd name="f42" fmla="*/ 211 f25 1"/>
                <a:gd name="f43" fmla="*/ 121 f25 1"/>
                <a:gd name="f44" fmla="+- f27 0 f1"/>
                <a:gd name="f45" fmla="*/ f30 1 519"/>
                <a:gd name="f46" fmla="*/ f31 1 1284"/>
                <a:gd name="f47" fmla="*/ f32 1 519"/>
                <a:gd name="f48" fmla="*/ f33 1 1284"/>
                <a:gd name="f49" fmla="*/ f34 1 1284"/>
                <a:gd name="f50" fmla="*/ f35 1 519"/>
                <a:gd name="f51" fmla="*/ f36 1 1284"/>
                <a:gd name="f52" fmla="*/ f37 1 1284"/>
                <a:gd name="f53" fmla="*/ f38 1 1284"/>
                <a:gd name="f54" fmla="*/ f39 1 1284"/>
                <a:gd name="f55" fmla="*/ f40 1 1284"/>
                <a:gd name="f56" fmla="*/ f41 1 1284"/>
                <a:gd name="f57" fmla="*/ f42 1 1284"/>
                <a:gd name="f58" fmla="*/ f43 1 1284"/>
                <a:gd name="f59" fmla="*/ 0 1 f28"/>
                <a:gd name="f60" fmla="*/ f22 1 f28"/>
                <a:gd name="f61" fmla="*/ 0 1 f29"/>
                <a:gd name="f62" fmla="*/ f23 1 f29"/>
                <a:gd name="f63" fmla="*/ f45 1 f28"/>
                <a:gd name="f64" fmla="*/ f46 1 f29"/>
                <a:gd name="f65" fmla="*/ f47 1 f28"/>
                <a:gd name="f66" fmla="*/ f48 1 f29"/>
                <a:gd name="f67" fmla="*/ f49 1 f29"/>
                <a:gd name="f68" fmla="*/ f50 1 f28"/>
                <a:gd name="f69" fmla="*/ f51 1 f29"/>
                <a:gd name="f70" fmla="*/ f52 1 f29"/>
                <a:gd name="f71" fmla="*/ f53 1 f29"/>
                <a:gd name="f72" fmla="*/ f54 1 f29"/>
                <a:gd name="f73" fmla="*/ f55 1 f29"/>
                <a:gd name="f74" fmla="*/ f56 1 f29"/>
                <a:gd name="f75" fmla="*/ f57 1 f29"/>
                <a:gd name="f76" fmla="*/ f58 1 f29"/>
                <a:gd name="f77" fmla="*/ f59 f19 1"/>
                <a:gd name="f78" fmla="*/ f60 f19 1"/>
                <a:gd name="f79" fmla="*/ f62 f20 1"/>
                <a:gd name="f80" fmla="*/ f61 f20 1"/>
                <a:gd name="f81" fmla="*/ f63 f19 1"/>
                <a:gd name="f82" fmla="*/ f64 f20 1"/>
                <a:gd name="f83" fmla="*/ f65 f19 1"/>
                <a:gd name="f84" fmla="*/ f66 f20 1"/>
                <a:gd name="f85" fmla="*/ f67 f20 1"/>
                <a:gd name="f86" fmla="*/ f68 f19 1"/>
                <a:gd name="f87" fmla="*/ f69 f20 1"/>
                <a:gd name="f88" fmla="*/ f70 f20 1"/>
                <a:gd name="f89" fmla="*/ f71 f20 1"/>
                <a:gd name="f90" fmla="*/ f72 f20 1"/>
                <a:gd name="f91" fmla="*/ f73 f20 1"/>
                <a:gd name="f92" fmla="*/ f74 f20 1"/>
                <a:gd name="f93" fmla="*/ f75 f20 1"/>
                <a:gd name="f94" fmla="*/ f76 f20 1"/>
              </a:gdLst>
              <a:ahLst/>
              <a:cxnLst>
                <a:cxn ang="3cd4">
                  <a:pos x="hc" y="t"/>
                </a:cxn>
                <a:cxn ang="0">
                  <a:pos x="r" y="vc"/>
                </a:cxn>
                <a:cxn ang="cd4">
                  <a:pos x="hc" y="b"/>
                </a:cxn>
                <a:cxn ang="cd2">
                  <a:pos x="l" y="vc"/>
                </a:cxn>
                <a:cxn ang="f44">
                  <a:pos x="f81" y="f82"/>
                </a:cxn>
                <a:cxn ang="f44">
                  <a:pos x="f83" y="f82"/>
                </a:cxn>
                <a:cxn ang="f44">
                  <a:pos x="f83" y="f84"/>
                </a:cxn>
                <a:cxn ang="f44">
                  <a:pos x="f81" y="f84"/>
                </a:cxn>
                <a:cxn ang="f44">
                  <a:pos x="f81" y="f85"/>
                </a:cxn>
                <a:cxn ang="f44">
                  <a:pos x="f86" y="f85"/>
                </a:cxn>
                <a:cxn ang="f44">
                  <a:pos x="f86" y="f87"/>
                </a:cxn>
                <a:cxn ang="f44">
                  <a:pos x="f81" y="f87"/>
                </a:cxn>
                <a:cxn ang="f44">
                  <a:pos x="f81" y="f88"/>
                </a:cxn>
                <a:cxn ang="f44">
                  <a:pos x="f86" y="f88"/>
                </a:cxn>
                <a:cxn ang="f44">
                  <a:pos x="f86" y="f89"/>
                </a:cxn>
                <a:cxn ang="f44">
                  <a:pos x="f81" y="f89"/>
                </a:cxn>
                <a:cxn ang="f44">
                  <a:pos x="f81" y="f90"/>
                </a:cxn>
                <a:cxn ang="f44">
                  <a:pos x="f86" y="f90"/>
                </a:cxn>
                <a:cxn ang="f44">
                  <a:pos x="f86" y="f91"/>
                </a:cxn>
                <a:cxn ang="f44">
                  <a:pos x="f81" y="f91"/>
                </a:cxn>
                <a:cxn ang="f44">
                  <a:pos x="f81" y="f92"/>
                </a:cxn>
                <a:cxn ang="f44">
                  <a:pos x="f86" y="f92"/>
                </a:cxn>
                <a:cxn ang="f44">
                  <a:pos x="f86" y="f93"/>
                </a:cxn>
                <a:cxn ang="f44">
                  <a:pos x="f81" y="f93"/>
                </a:cxn>
                <a:cxn ang="f44">
                  <a:pos x="f81" y="f94"/>
                </a:cxn>
                <a:cxn ang="f44">
                  <a:pos x="f86" y="f94"/>
                </a:cxn>
                <a:cxn ang="f44">
                  <a:pos x="f86" y="f82"/>
                </a:cxn>
                <a:cxn ang="f44">
                  <a:pos x="f81" y="f82"/>
                </a:cxn>
              </a:cxnLst>
              <a:rect l="f77" t="f80" r="f78" b="f79"/>
              <a:pathLst>
                <a:path w="519" h="1284">
                  <a:moveTo>
                    <a:pt x="f6" y="f5"/>
                  </a:moveTo>
                  <a:lnTo>
                    <a:pt x="f5" y="f5"/>
                  </a:lnTo>
                  <a:lnTo>
                    <a:pt x="f5" y="f7"/>
                  </a:lnTo>
                  <a:lnTo>
                    <a:pt x="f6" y="f7"/>
                  </a:lnTo>
                  <a:lnTo>
                    <a:pt x="f6" y="f8"/>
                  </a:lnTo>
                  <a:lnTo>
                    <a:pt x="f9" y="f8"/>
                  </a:lnTo>
                  <a:lnTo>
                    <a:pt x="f9" y="f10"/>
                  </a:lnTo>
                  <a:lnTo>
                    <a:pt x="f6" y="f10"/>
                  </a:lnTo>
                  <a:lnTo>
                    <a:pt x="f6" y="f11"/>
                  </a:lnTo>
                  <a:lnTo>
                    <a:pt x="f9" y="f11"/>
                  </a:lnTo>
                  <a:lnTo>
                    <a:pt x="f9" y="f12"/>
                  </a:lnTo>
                  <a:lnTo>
                    <a:pt x="f6" y="f12"/>
                  </a:lnTo>
                  <a:lnTo>
                    <a:pt x="f6" y="f13"/>
                  </a:lnTo>
                  <a:lnTo>
                    <a:pt x="f9" y="f13"/>
                  </a:lnTo>
                  <a:lnTo>
                    <a:pt x="f9" y="f14"/>
                  </a:lnTo>
                  <a:lnTo>
                    <a:pt x="f6" y="f14"/>
                  </a:lnTo>
                  <a:lnTo>
                    <a:pt x="f6" y="f15"/>
                  </a:lnTo>
                  <a:lnTo>
                    <a:pt x="f9" y="f15"/>
                  </a:lnTo>
                  <a:lnTo>
                    <a:pt x="f9" y="f16"/>
                  </a:lnTo>
                  <a:lnTo>
                    <a:pt x="f6" y="f16"/>
                  </a:lnTo>
                  <a:lnTo>
                    <a:pt x="f6" y="f17"/>
                  </a:lnTo>
                  <a:lnTo>
                    <a:pt x="f9" y="f17"/>
                  </a:lnTo>
                  <a:lnTo>
                    <a:pt x="f9" y="f5"/>
                  </a:lnTo>
                  <a:lnTo>
                    <a:pt x="f6" y="f5"/>
                  </a:lnTo>
                </a:path>
              </a:pathLst>
            </a:cu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41" name="Rectangle 31">
              <a:extLst>
                <a:ext uri="{FF2B5EF4-FFF2-40B4-BE49-F238E27FC236}">
                  <a16:creationId xmlns:a16="http://schemas.microsoft.com/office/drawing/2014/main" id="{1E4A6C9C-BF12-49E1-BFB8-9AC3B01E70C5}"/>
                </a:ext>
              </a:extLst>
            </p:cNvPr>
            <p:cNvSpPr/>
            <p:nvPr/>
          </p:nvSpPr>
          <p:spPr>
            <a:xfrm>
              <a:off x="3022567" y="5372328"/>
              <a:ext cx="443090"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42" name="Rectangle 32">
              <a:extLst>
                <a:ext uri="{FF2B5EF4-FFF2-40B4-BE49-F238E27FC236}">
                  <a16:creationId xmlns:a16="http://schemas.microsoft.com/office/drawing/2014/main" id="{04A4766E-942A-4368-912E-F651F7CD56F3}"/>
                </a:ext>
              </a:extLst>
            </p:cNvPr>
            <p:cNvSpPr/>
            <p:nvPr/>
          </p:nvSpPr>
          <p:spPr>
            <a:xfrm>
              <a:off x="3022567" y="5372328"/>
              <a:ext cx="443090" cy="128518"/>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43" name="Rectangle 33">
              <a:extLst>
                <a:ext uri="{FF2B5EF4-FFF2-40B4-BE49-F238E27FC236}">
                  <a16:creationId xmlns:a16="http://schemas.microsoft.com/office/drawing/2014/main" id="{5917777B-0E96-4AAC-8EAA-59F1F8FD7905}"/>
                </a:ext>
              </a:extLst>
            </p:cNvPr>
            <p:cNvSpPr/>
            <p:nvPr/>
          </p:nvSpPr>
          <p:spPr>
            <a:xfrm>
              <a:off x="3022567" y="5594893"/>
              <a:ext cx="443090"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44" name="Rectangle 34">
              <a:extLst>
                <a:ext uri="{FF2B5EF4-FFF2-40B4-BE49-F238E27FC236}">
                  <a16:creationId xmlns:a16="http://schemas.microsoft.com/office/drawing/2014/main" id="{BEC32C0C-1EA3-46C6-8276-3289DD4C4ADF}"/>
                </a:ext>
              </a:extLst>
            </p:cNvPr>
            <p:cNvSpPr/>
            <p:nvPr/>
          </p:nvSpPr>
          <p:spPr>
            <a:xfrm>
              <a:off x="3022567" y="5594893"/>
              <a:ext cx="443090" cy="126434"/>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45" name="Rectangle 35">
              <a:extLst>
                <a:ext uri="{FF2B5EF4-FFF2-40B4-BE49-F238E27FC236}">
                  <a16:creationId xmlns:a16="http://schemas.microsoft.com/office/drawing/2014/main" id="{B8D9E58A-3D19-4E4B-B00D-1A3D8526E87B}"/>
                </a:ext>
              </a:extLst>
            </p:cNvPr>
            <p:cNvSpPr/>
            <p:nvPr/>
          </p:nvSpPr>
          <p:spPr>
            <a:xfrm>
              <a:off x="3022567" y="5815364"/>
              <a:ext cx="443090"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46" name="Rectangle 36">
              <a:extLst>
                <a:ext uri="{FF2B5EF4-FFF2-40B4-BE49-F238E27FC236}">
                  <a16:creationId xmlns:a16="http://schemas.microsoft.com/office/drawing/2014/main" id="{DCF44F84-F7EA-46D3-84EA-52D2C1AD59C3}"/>
                </a:ext>
              </a:extLst>
            </p:cNvPr>
            <p:cNvSpPr/>
            <p:nvPr/>
          </p:nvSpPr>
          <p:spPr>
            <a:xfrm>
              <a:off x="3022567" y="5815364"/>
              <a:ext cx="443090" cy="128518"/>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47" name="Rectangle 37">
              <a:extLst>
                <a:ext uri="{FF2B5EF4-FFF2-40B4-BE49-F238E27FC236}">
                  <a16:creationId xmlns:a16="http://schemas.microsoft.com/office/drawing/2014/main" id="{A9C3F731-2EF2-4F22-A3C8-A4B647DC5A17}"/>
                </a:ext>
              </a:extLst>
            </p:cNvPr>
            <p:cNvSpPr/>
            <p:nvPr/>
          </p:nvSpPr>
          <p:spPr>
            <a:xfrm>
              <a:off x="3022567" y="6034783"/>
              <a:ext cx="443090" cy="129570"/>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48" name="Rectangle 38">
              <a:extLst>
                <a:ext uri="{FF2B5EF4-FFF2-40B4-BE49-F238E27FC236}">
                  <a16:creationId xmlns:a16="http://schemas.microsoft.com/office/drawing/2014/main" id="{9FF069A3-A537-4017-9A56-4626237B635E}"/>
                </a:ext>
              </a:extLst>
            </p:cNvPr>
            <p:cNvSpPr/>
            <p:nvPr/>
          </p:nvSpPr>
          <p:spPr>
            <a:xfrm>
              <a:off x="3022567" y="6034783"/>
              <a:ext cx="443090" cy="129570"/>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49" name="Rectangle 39">
              <a:extLst>
                <a:ext uri="{FF2B5EF4-FFF2-40B4-BE49-F238E27FC236}">
                  <a16:creationId xmlns:a16="http://schemas.microsoft.com/office/drawing/2014/main" id="{C75ECCD8-AF28-4D72-9823-C7D59AAEC665}"/>
                </a:ext>
              </a:extLst>
            </p:cNvPr>
            <p:cNvSpPr/>
            <p:nvPr/>
          </p:nvSpPr>
          <p:spPr>
            <a:xfrm>
              <a:off x="3022567" y="5151857"/>
              <a:ext cx="443090"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50" name="Rectangle 40">
              <a:extLst>
                <a:ext uri="{FF2B5EF4-FFF2-40B4-BE49-F238E27FC236}">
                  <a16:creationId xmlns:a16="http://schemas.microsoft.com/office/drawing/2014/main" id="{DAA94AB5-A207-40A9-AF21-8C36DC5F54DF}"/>
                </a:ext>
              </a:extLst>
            </p:cNvPr>
            <p:cNvSpPr/>
            <p:nvPr/>
          </p:nvSpPr>
          <p:spPr>
            <a:xfrm>
              <a:off x="3022567" y="5151857"/>
              <a:ext cx="443090" cy="126434"/>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51" name="Rectangle 41">
              <a:extLst>
                <a:ext uri="{FF2B5EF4-FFF2-40B4-BE49-F238E27FC236}">
                  <a16:creationId xmlns:a16="http://schemas.microsoft.com/office/drawing/2014/main" id="{2E70BDE7-A6D2-4E98-BF94-F8F15D637B90}"/>
                </a:ext>
              </a:extLst>
            </p:cNvPr>
            <p:cNvSpPr/>
            <p:nvPr/>
          </p:nvSpPr>
          <p:spPr>
            <a:xfrm>
              <a:off x="2317171" y="5260534"/>
              <a:ext cx="987552" cy="1232958"/>
            </a:xfrm>
            <a:prstGeom prst="rect">
              <a:avLst/>
            </a:prstGeom>
            <a:solidFill>
              <a:srgbClr val="868686"/>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52" name="Rectangle 42">
              <a:extLst>
                <a:ext uri="{FF2B5EF4-FFF2-40B4-BE49-F238E27FC236}">
                  <a16:creationId xmlns:a16="http://schemas.microsoft.com/office/drawing/2014/main" id="{1B64E713-36D9-4B1F-BE1E-708279206149}"/>
                </a:ext>
              </a:extLst>
            </p:cNvPr>
            <p:cNvSpPr/>
            <p:nvPr/>
          </p:nvSpPr>
          <p:spPr>
            <a:xfrm>
              <a:off x="2859539" y="6242718"/>
              <a:ext cx="128537" cy="25077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53" name="Rectangle 43">
              <a:extLst>
                <a:ext uri="{FF2B5EF4-FFF2-40B4-BE49-F238E27FC236}">
                  <a16:creationId xmlns:a16="http://schemas.microsoft.com/office/drawing/2014/main" id="{B0208AE6-BD2F-48DB-8E19-5277DAE24C4E}"/>
                </a:ext>
              </a:extLst>
            </p:cNvPr>
            <p:cNvSpPr/>
            <p:nvPr/>
          </p:nvSpPr>
          <p:spPr>
            <a:xfrm>
              <a:off x="2639040" y="6242718"/>
              <a:ext cx="125400" cy="25077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54" name="Rectangle 44">
              <a:extLst>
                <a:ext uri="{FF2B5EF4-FFF2-40B4-BE49-F238E27FC236}">
                  <a16:creationId xmlns:a16="http://schemas.microsoft.com/office/drawing/2014/main" id="{11A19689-8A12-4FF0-B227-FD3D4D7D0A24}"/>
                </a:ext>
              </a:extLst>
            </p:cNvPr>
            <p:cNvSpPr/>
            <p:nvPr/>
          </p:nvSpPr>
          <p:spPr>
            <a:xfrm>
              <a:off x="2415396" y="5372328"/>
              <a:ext cx="795271"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55" name="Rectangle 45">
              <a:extLst>
                <a:ext uri="{FF2B5EF4-FFF2-40B4-BE49-F238E27FC236}">
                  <a16:creationId xmlns:a16="http://schemas.microsoft.com/office/drawing/2014/main" id="{5C44FF59-831A-4E31-814B-604330E12531}"/>
                </a:ext>
              </a:extLst>
            </p:cNvPr>
            <p:cNvSpPr/>
            <p:nvPr/>
          </p:nvSpPr>
          <p:spPr>
            <a:xfrm>
              <a:off x="2415396" y="5594893"/>
              <a:ext cx="795271"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56" name="Rectangle 46">
              <a:extLst>
                <a:ext uri="{FF2B5EF4-FFF2-40B4-BE49-F238E27FC236}">
                  <a16:creationId xmlns:a16="http://schemas.microsoft.com/office/drawing/2014/main" id="{362E55E0-72AF-4B47-9718-9F4F40133030}"/>
                </a:ext>
              </a:extLst>
            </p:cNvPr>
            <p:cNvSpPr/>
            <p:nvPr/>
          </p:nvSpPr>
          <p:spPr>
            <a:xfrm>
              <a:off x="2415396" y="5815364"/>
              <a:ext cx="795271"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57" name="Rectangle 47">
              <a:extLst>
                <a:ext uri="{FF2B5EF4-FFF2-40B4-BE49-F238E27FC236}">
                  <a16:creationId xmlns:a16="http://schemas.microsoft.com/office/drawing/2014/main" id="{CF5E55E8-D245-42C2-B215-8729C8772FFA}"/>
                </a:ext>
              </a:extLst>
            </p:cNvPr>
            <p:cNvSpPr/>
            <p:nvPr/>
          </p:nvSpPr>
          <p:spPr>
            <a:xfrm>
              <a:off x="2415396" y="6034783"/>
              <a:ext cx="795271" cy="129570"/>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sp>
        <p:nvSpPr>
          <p:cNvPr id="558" name="Text">
            <a:extLst>
              <a:ext uri="{FF2B5EF4-FFF2-40B4-BE49-F238E27FC236}">
                <a16:creationId xmlns:a16="http://schemas.microsoft.com/office/drawing/2014/main" id="{486CBDD4-557E-4C39-A91B-B2349D1FB503}"/>
              </a:ext>
            </a:extLst>
          </p:cNvPr>
          <p:cNvSpPr/>
          <p:nvPr/>
        </p:nvSpPr>
        <p:spPr>
          <a:xfrm>
            <a:off x="3455875" y="5410170"/>
            <a:ext cx="783658" cy="269465"/>
          </a:xfrm>
          <a:prstGeom prst="rect">
            <a:avLst/>
          </a:prstGeom>
          <a:noFill/>
          <a:ln cap="flat">
            <a:noFill/>
            <a:prstDash val="solid"/>
          </a:ln>
        </p:spPr>
        <p:txBody>
          <a:bodyPr vert="horz" wrap="square" lIns="0" tIns="0" rIns="0" bIns="0" anchor="t" anchorCtr="1" compatLnSpc="1">
            <a:noAutofit/>
          </a:bodyPr>
          <a:lstStyle/>
          <a:p>
            <a:pPr marL="0" marR="0" lvl="0" indent="0" algn="ctr" defTabSz="913839"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r>
              <a:rPr kumimoji="0" lang="en-US" sz="1372" b="0" i="0" u="none" strike="noStrike" kern="0" cap="none" spc="-49" normalizeH="0" baseline="0" noProof="0" dirty="0">
                <a:ln>
                  <a:noFill/>
                </a:ln>
                <a:solidFill>
                  <a:srgbClr val="505050"/>
                </a:solidFill>
                <a:effectLst/>
                <a:uLnTx/>
                <a:uFillTx/>
                <a:latin typeface="Segoe UI" panose="020B0502040204020203" pitchFamily="34" charset="0"/>
                <a:ea typeface="+mn-ea"/>
                <a:cs typeface="Segoe UI" panose="020B0502040204020203" pitchFamily="34" charset="0"/>
              </a:rPr>
              <a:t>On-premises</a:t>
            </a:r>
          </a:p>
        </p:txBody>
      </p:sp>
      <p:grpSp>
        <p:nvGrpSpPr>
          <p:cNvPr id="559" name="Group 2">
            <a:extLst>
              <a:ext uri="{FF2B5EF4-FFF2-40B4-BE49-F238E27FC236}">
                <a16:creationId xmlns:a16="http://schemas.microsoft.com/office/drawing/2014/main" id="{05465F10-A504-4C8B-9739-1FA79B96E0F4}"/>
              </a:ext>
            </a:extLst>
          </p:cNvPr>
          <p:cNvGrpSpPr>
            <a:grpSpLocks noChangeAspect="1"/>
          </p:cNvGrpSpPr>
          <p:nvPr/>
        </p:nvGrpSpPr>
        <p:grpSpPr>
          <a:xfrm>
            <a:off x="4193372" y="4595898"/>
            <a:ext cx="519006" cy="498626"/>
            <a:chOff x="3197318" y="5374450"/>
            <a:chExt cx="1102629" cy="1059331"/>
          </a:xfrm>
        </p:grpSpPr>
        <p:grpSp>
          <p:nvGrpSpPr>
            <p:cNvPr id="560" name="Group 162">
              <a:extLst>
                <a:ext uri="{FF2B5EF4-FFF2-40B4-BE49-F238E27FC236}">
                  <a16:creationId xmlns:a16="http://schemas.microsoft.com/office/drawing/2014/main" id="{0B5733DC-CC16-459F-A2CD-4B581316063F}"/>
                </a:ext>
              </a:extLst>
            </p:cNvPr>
            <p:cNvGrpSpPr/>
            <p:nvPr/>
          </p:nvGrpSpPr>
          <p:grpSpPr>
            <a:xfrm>
              <a:off x="3197318" y="5719773"/>
              <a:ext cx="367515" cy="311389"/>
              <a:chOff x="3197318" y="5719773"/>
              <a:chExt cx="367515" cy="311389"/>
            </a:xfrm>
          </p:grpSpPr>
          <p:sp>
            <p:nvSpPr>
              <p:cNvPr id="586" name="Freeform 5">
                <a:extLst>
                  <a:ext uri="{FF2B5EF4-FFF2-40B4-BE49-F238E27FC236}">
                    <a16:creationId xmlns:a16="http://schemas.microsoft.com/office/drawing/2014/main" id="{C3BBD25F-7FC0-4E31-8EC2-390A2CA0E2AB}"/>
                  </a:ext>
                </a:extLst>
              </p:cNvPr>
              <p:cNvSpPr/>
              <p:nvPr/>
            </p:nvSpPr>
            <p:spPr>
              <a:xfrm>
                <a:off x="3317470" y="5953493"/>
                <a:ext cx="94000" cy="46881"/>
              </a:xfrm>
              <a:custGeom>
                <a:avLst/>
                <a:gdLst>
                  <a:gd name="f0" fmla="val 10800000"/>
                  <a:gd name="f1" fmla="val 5400000"/>
                  <a:gd name="f2" fmla="val 180"/>
                  <a:gd name="f3" fmla="val w"/>
                  <a:gd name="f4" fmla="val h"/>
                  <a:gd name="f5" fmla="val 0"/>
                  <a:gd name="f6" fmla="val 48"/>
                  <a:gd name="f7" fmla="val 24"/>
                  <a:gd name="f8" fmla="val 42"/>
                  <a:gd name="f9" fmla="val 11"/>
                  <a:gd name="f10" fmla="val 22"/>
                  <a:gd name="f11" fmla="val 47"/>
                  <a:gd name="f12" fmla="val 23"/>
                  <a:gd name="f13" fmla="val 45"/>
                  <a:gd name="f14" fmla="val 3"/>
                  <a:gd name="f15" fmla="val 1"/>
                  <a:gd name="f16" fmla="val 6"/>
                  <a:gd name="f17" fmla="+- 0 0 -90"/>
                  <a:gd name="f18" fmla="*/ f3 1 48"/>
                  <a:gd name="f19" fmla="*/ f4 1 24"/>
                  <a:gd name="f20" fmla="val f5"/>
                  <a:gd name="f21" fmla="val f6"/>
                  <a:gd name="f22" fmla="val f7"/>
                  <a:gd name="f23" fmla="*/ f17 f0 1"/>
                  <a:gd name="f24" fmla="+- f22 0 f20"/>
                  <a:gd name="f25" fmla="+- f21 0 f20"/>
                  <a:gd name="f26" fmla="*/ f23 1 f2"/>
                  <a:gd name="f27" fmla="*/ f25 1 48"/>
                  <a:gd name="f28" fmla="*/ f24 1 24"/>
                  <a:gd name="f29" fmla="*/ 42 f25 1"/>
                  <a:gd name="f30" fmla="*/ 0 f24 1"/>
                  <a:gd name="f31" fmla="*/ 11 f24 1"/>
                  <a:gd name="f32" fmla="*/ 48 f25 1"/>
                  <a:gd name="f33" fmla="*/ 22 f24 1"/>
                  <a:gd name="f34" fmla="*/ 45 f25 1"/>
                  <a:gd name="f35" fmla="*/ 23 f24 1"/>
                  <a:gd name="f36" fmla="*/ 3 f25 1"/>
                  <a:gd name="f37" fmla="*/ 0 f25 1"/>
                  <a:gd name="f38" fmla="*/ 6 f25 1"/>
                  <a:gd name="f39" fmla="+- f26 0 f1"/>
                  <a:gd name="f40" fmla="*/ f29 1 48"/>
                  <a:gd name="f41" fmla="*/ f30 1 24"/>
                  <a:gd name="f42" fmla="*/ f31 1 24"/>
                  <a:gd name="f43" fmla="*/ f32 1 48"/>
                  <a:gd name="f44" fmla="*/ f33 1 24"/>
                  <a:gd name="f45" fmla="*/ f34 1 48"/>
                  <a:gd name="f46" fmla="*/ f35 1 24"/>
                  <a:gd name="f47" fmla="*/ f36 1 48"/>
                  <a:gd name="f48" fmla="*/ f37 1 48"/>
                  <a:gd name="f49" fmla="*/ f38 1 48"/>
                  <a:gd name="f50" fmla="*/ 0 1 f27"/>
                  <a:gd name="f51" fmla="*/ f21 1 f27"/>
                  <a:gd name="f52" fmla="*/ 0 1 f28"/>
                  <a:gd name="f53" fmla="*/ f22 1 f28"/>
                  <a:gd name="f54" fmla="*/ f40 1 f27"/>
                  <a:gd name="f55" fmla="*/ f41 1 f28"/>
                  <a:gd name="f56" fmla="*/ f42 1 f28"/>
                  <a:gd name="f57" fmla="*/ f43 1 f27"/>
                  <a:gd name="f58" fmla="*/ f44 1 f28"/>
                  <a:gd name="f59" fmla="*/ f45 1 f27"/>
                  <a:gd name="f60" fmla="*/ f46 1 f28"/>
                  <a:gd name="f61" fmla="*/ f47 1 f27"/>
                  <a:gd name="f62" fmla="*/ f48 1 f27"/>
                  <a:gd name="f63" fmla="*/ f49 1 f27"/>
                  <a:gd name="f64" fmla="*/ f50 f18 1"/>
                  <a:gd name="f65" fmla="*/ f51 f18 1"/>
                  <a:gd name="f66" fmla="*/ f53 f19 1"/>
                  <a:gd name="f67" fmla="*/ f52 f19 1"/>
                  <a:gd name="f68" fmla="*/ f54 f18 1"/>
                  <a:gd name="f69" fmla="*/ f55 f19 1"/>
                  <a:gd name="f70" fmla="*/ f56 f19 1"/>
                  <a:gd name="f71" fmla="*/ f57 f18 1"/>
                  <a:gd name="f72" fmla="*/ f58 f19 1"/>
                  <a:gd name="f73" fmla="*/ f59 f18 1"/>
                  <a:gd name="f74" fmla="*/ f60 f19 1"/>
                  <a:gd name="f75" fmla="*/ f61 f18 1"/>
                  <a:gd name="f76" fmla="*/ f62 f18 1"/>
                  <a:gd name="f77" fmla="*/ f63 f18 1"/>
                </a:gdLst>
                <a:ahLst/>
                <a:cxnLst>
                  <a:cxn ang="3cd4">
                    <a:pos x="hc" y="t"/>
                  </a:cxn>
                  <a:cxn ang="0">
                    <a:pos x="r" y="vc"/>
                  </a:cxn>
                  <a:cxn ang="cd4">
                    <a:pos x="hc" y="b"/>
                  </a:cxn>
                  <a:cxn ang="cd2">
                    <a:pos x="l" y="vc"/>
                  </a:cxn>
                  <a:cxn ang="f39">
                    <a:pos x="f68" y="f69"/>
                  </a:cxn>
                  <a:cxn ang="f39">
                    <a:pos x="f68" y="f70"/>
                  </a:cxn>
                  <a:cxn ang="f39">
                    <a:pos x="f71" y="f72"/>
                  </a:cxn>
                  <a:cxn ang="f39">
                    <a:pos x="f73" y="f74"/>
                  </a:cxn>
                  <a:cxn ang="f39">
                    <a:pos x="f75" y="f74"/>
                  </a:cxn>
                  <a:cxn ang="f39">
                    <a:pos x="f76" y="f72"/>
                  </a:cxn>
                  <a:cxn ang="f39">
                    <a:pos x="f77" y="f70"/>
                  </a:cxn>
                  <a:cxn ang="f39">
                    <a:pos x="f77" y="f69"/>
                  </a:cxn>
                </a:cxnLst>
                <a:rect l="f64" t="f67" r="f65" b="f66"/>
                <a:pathLst>
                  <a:path w="48" h="24">
                    <a:moveTo>
                      <a:pt x="f8" y="f5"/>
                    </a:moveTo>
                    <a:cubicBezTo>
                      <a:pt x="f8" y="f9"/>
                      <a:pt x="f8" y="f9"/>
                      <a:pt x="f8" y="f9"/>
                    </a:cubicBezTo>
                    <a:cubicBezTo>
                      <a:pt x="f6" y="f10"/>
                      <a:pt x="f6" y="f10"/>
                      <a:pt x="f6" y="f10"/>
                    </a:cubicBezTo>
                    <a:cubicBezTo>
                      <a:pt x="f6" y="f7"/>
                      <a:pt x="f11" y="f12"/>
                      <a:pt x="f13" y="f12"/>
                    </a:cubicBezTo>
                    <a:cubicBezTo>
                      <a:pt x="f14" y="f12"/>
                      <a:pt x="f14" y="f12"/>
                      <a:pt x="f14" y="f12"/>
                    </a:cubicBezTo>
                    <a:cubicBezTo>
                      <a:pt x="f15" y="f12"/>
                      <a:pt x="f5" y="f7"/>
                      <a:pt x="f5" y="f10"/>
                    </a:cubicBezTo>
                    <a:cubicBezTo>
                      <a:pt x="f16" y="f9"/>
                      <a:pt x="f16" y="f9"/>
                      <a:pt x="f16" y="f9"/>
                    </a:cubicBezTo>
                    <a:cubicBezTo>
                      <a:pt x="f16" y="f5"/>
                      <a:pt x="f16" y="f5"/>
                      <a:pt x="f16" y="f5"/>
                    </a:cubicBez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sp>
            <p:nvSpPr>
              <p:cNvPr id="587" name="Freeform 6">
                <a:extLst>
                  <a:ext uri="{FF2B5EF4-FFF2-40B4-BE49-F238E27FC236}">
                    <a16:creationId xmlns:a16="http://schemas.microsoft.com/office/drawing/2014/main" id="{078D3993-415D-4CB6-B565-0C33A098536D}"/>
                  </a:ext>
                </a:extLst>
              </p:cNvPr>
              <p:cNvSpPr/>
              <p:nvPr/>
            </p:nvSpPr>
            <p:spPr>
              <a:xfrm>
                <a:off x="3197318" y="5719773"/>
                <a:ext cx="330756" cy="234415"/>
              </a:xfrm>
              <a:custGeom>
                <a:avLst/>
                <a:gdLst>
                  <a:gd name="f0" fmla="val 10800000"/>
                  <a:gd name="f1" fmla="val 5400000"/>
                  <a:gd name="f2" fmla="val 180"/>
                  <a:gd name="f3" fmla="val w"/>
                  <a:gd name="f4" fmla="val h"/>
                  <a:gd name="f5" fmla="val 0"/>
                  <a:gd name="f6" fmla="val 168"/>
                  <a:gd name="f7" fmla="val 120"/>
                  <a:gd name="f8" fmla="val 118"/>
                  <a:gd name="f9" fmla="val 10"/>
                  <a:gd name="f10" fmla="val 4"/>
                  <a:gd name="f11" fmla="val 115"/>
                  <a:gd name="f12" fmla="val 110"/>
                  <a:gd name="f13" fmla="val 158"/>
                  <a:gd name="f14" fmla="val 164"/>
                  <a:gd name="f15" fmla="val 29"/>
                  <a:gd name="f16" fmla="+- 0 0 -90"/>
                  <a:gd name="f17" fmla="*/ f3 1 168"/>
                  <a:gd name="f18" fmla="*/ f4 1 120"/>
                  <a:gd name="f19" fmla="val f5"/>
                  <a:gd name="f20" fmla="val f6"/>
                  <a:gd name="f21" fmla="val f7"/>
                  <a:gd name="f22" fmla="*/ f16 f0 1"/>
                  <a:gd name="f23" fmla="+- f21 0 f19"/>
                  <a:gd name="f24" fmla="+- f20 0 f19"/>
                  <a:gd name="f25" fmla="*/ f22 1 f2"/>
                  <a:gd name="f26" fmla="*/ f24 1 168"/>
                  <a:gd name="f27" fmla="*/ f23 1 120"/>
                  <a:gd name="f28" fmla="*/ 118 f24 1"/>
                  <a:gd name="f29" fmla="*/ 120 f23 1"/>
                  <a:gd name="f30" fmla="*/ 10 f24 1"/>
                  <a:gd name="f31" fmla="*/ 0 f24 1"/>
                  <a:gd name="f32" fmla="*/ 110 f23 1"/>
                  <a:gd name="f33" fmla="*/ 10 f23 1"/>
                  <a:gd name="f34" fmla="*/ 0 f23 1"/>
                  <a:gd name="f35" fmla="*/ 158 f24 1"/>
                  <a:gd name="f36" fmla="*/ 168 f24 1"/>
                  <a:gd name="f37" fmla="*/ 29 f23 1"/>
                  <a:gd name="f38" fmla="+- f25 0 f1"/>
                  <a:gd name="f39" fmla="*/ f28 1 168"/>
                  <a:gd name="f40" fmla="*/ f29 1 120"/>
                  <a:gd name="f41" fmla="*/ f30 1 168"/>
                  <a:gd name="f42" fmla="*/ f31 1 168"/>
                  <a:gd name="f43" fmla="*/ f32 1 120"/>
                  <a:gd name="f44" fmla="*/ f33 1 120"/>
                  <a:gd name="f45" fmla="*/ f34 1 120"/>
                  <a:gd name="f46" fmla="*/ f35 1 168"/>
                  <a:gd name="f47" fmla="*/ f36 1 168"/>
                  <a:gd name="f48" fmla="*/ f37 1 120"/>
                  <a:gd name="f49" fmla="*/ 0 1 f26"/>
                  <a:gd name="f50" fmla="*/ f20 1 f26"/>
                  <a:gd name="f51" fmla="*/ 0 1 f27"/>
                  <a:gd name="f52" fmla="*/ f21 1 f27"/>
                  <a:gd name="f53" fmla="*/ f39 1 f26"/>
                  <a:gd name="f54" fmla="*/ f40 1 f27"/>
                  <a:gd name="f55" fmla="*/ f41 1 f26"/>
                  <a:gd name="f56" fmla="*/ f42 1 f26"/>
                  <a:gd name="f57" fmla="*/ f43 1 f27"/>
                  <a:gd name="f58" fmla="*/ f44 1 f27"/>
                  <a:gd name="f59" fmla="*/ f45 1 f27"/>
                  <a:gd name="f60" fmla="*/ f46 1 f26"/>
                  <a:gd name="f61" fmla="*/ f47 1 f26"/>
                  <a:gd name="f62" fmla="*/ f48 1 f27"/>
                  <a:gd name="f63" fmla="*/ f49 f17 1"/>
                  <a:gd name="f64" fmla="*/ f50 f17 1"/>
                  <a:gd name="f65" fmla="*/ f52 f18 1"/>
                  <a:gd name="f66" fmla="*/ f51 f18 1"/>
                  <a:gd name="f67" fmla="*/ f53 f17 1"/>
                  <a:gd name="f68" fmla="*/ f54 f18 1"/>
                  <a:gd name="f69" fmla="*/ f55 f17 1"/>
                  <a:gd name="f70" fmla="*/ f56 f17 1"/>
                  <a:gd name="f71" fmla="*/ f57 f18 1"/>
                  <a:gd name="f72" fmla="*/ f58 f18 1"/>
                  <a:gd name="f73" fmla="*/ f59 f18 1"/>
                  <a:gd name="f74" fmla="*/ f60 f17 1"/>
                  <a:gd name="f75" fmla="*/ f61 f17 1"/>
                  <a:gd name="f76" fmla="*/ f62 f18 1"/>
                </a:gdLst>
                <a:ahLst/>
                <a:cxnLst>
                  <a:cxn ang="3cd4">
                    <a:pos x="hc" y="t"/>
                  </a:cxn>
                  <a:cxn ang="0">
                    <a:pos x="r" y="vc"/>
                  </a:cxn>
                  <a:cxn ang="cd4">
                    <a:pos x="hc" y="b"/>
                  </a:cxn>
                  <a:cxn ang="cd2">
                    <a:pos x="l" y="vc"/>
                  </a:cxn>
                  <a:cxn ang="f38">
                    <a:pos x="f67" y="f68"/>
                  </a:cxn>
                  <a:cxn ang="f38">
                    <a:pos x="f69" y="f68"/>
                  </a:cxn>
                  <a:cxn ang="f38">
                    <a:pos x="f70" y="f71"/>
                  </a:cxn>
                  <a:cxn ang="f38">
                    <a:pos x="f70" y="f72"/>
                  </a:cxn>
                  <a:cxn ang="f38">
                    <a:pos x="f69" y="f73"/>
                  </a:cxn>
                  <a:cxn ang="f38">
                    <a:pos x="f74" y="f73"/>
                  </a:cxn>
                  <a:cxn ang="f38">
                    <a:pos x="f75" y="f72"/>
                  </a:cxn>
                  <a:cxn ang="f38">
                    <a:pos x="f75" y="f76"/>
                  </a:cxn>
                </a:cxnLst>
                <a:rect l="f63" t="f66" r="f64" b="f65"/>
                <a:pathLst>
                  <a:path w="168" h="120">
                    <a:moveTo>
                      <a:pt x="f8" y="f7"/>
                    </a:moveTo>
                    <a:cubicBezTo>
                      <a:pt x="f9" y="f7"/>
                      <a:pt x="f9" y="f7"/>
                      <a:pt x="f9" y="f7"/>
                    </a:cubicBezTo>
                    <a:cubicBezTo>
                      <a:pt x="f10" y="f7"/>
                      <a:pt x="f5" y="f11"/>
                      <a:pt x="f5" y="f12"/>
                    </a:cubicBezTo>
                    <a:cubicBezTo>
                      <a:pt x="f5" y="f9"/>
                      <a:pt x="f5" y="f9"/>
                      <a:pt x="f5" y="f9"/>
                    </a:cubicBezTo>
                    <a:cubicBezTo>
                      <a:pt x="f5" y="f10"/>
                      <a:pt x="f10" y="f5"/>
                      <a:pt x="f9" y="f5"/>
                    </a:cubicBezTo>
                    <a:cubicBezTo>
                      <a:pt x="f13" y="f5"/>
                      <a:pt x="f13" y="f5"/>
                      <a:pt x="f13" y="f5"/>
                    </a:cubicBezTo>
                    <a:cubicBezTo>
                      <a:pt x="f14" y="f5"/>
                      <a:pt x="f6" y="f10"/>
                      <a:pt x="f6" y="f9"/>
                    </a:cubicBezTo>
                    <a:cubicBezTo>
                      <a:pt x="f6" y="f15"/>
                      <a:pt x="f6" y="f15"/>
                      <a:pt x="f6" y="f15"/>
                    </a:cubicBez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sp>
            <p:nvSpPr>
              <p:cNvPr id="588" name="Freeform 7">
                <a:extLst>
                  <a:ext uri="{FF2B5EF4-FFF2-40B4-BE49-F238E27FC236}">
                    <a16:creationId xmlns:a16="http://schemas.microsoft.com/office/drawing/2014/main" id="{9C215002-4BAF-4A09-A04F-974AFC6D0935}"/>
                  </a:ext>
                </a:extLst>
              </p:cNvPr>
              <p:cNvSpPr/>
              <p:nvPr/>
            </p:nvSpPr>
            <p:spPr>
              <a:xfrm>
                <a:off x="3201561" y="5912208"/>
                <a:ext cx="227575" cy="0"/>
              </a:xfrm>
              <a:custGeom>
                <a:avLst/>
                <a:gdLst>
                  <a:gd name="f0" fmla="val 10800000"/>
                  <a:gd name="f1" fmla="val 5400000"/>
                  <a:gd name="f2" fmla="val 180"/>
                  <a:gd name="f3" fmla="val w"/>
                  <a:gd name="f4" fmla="val h"/>
                  <a:gd name="f5" fmla="val 0"/>
                  <a:gd name="f6" fmla="val 227573"/>
                  <a:gd name="f7" fmla="val 126902"/>
                  <a:gd name="f8" fmla="+- 0 0 -90"/>
                  <a:gd name="f9" fmla="*/ f3 1 227573"/>
                  <a:gd name="f10" fmla="*/ f4 1 0"/>
                  <a:gd name="f11" fmla="val f5"/>
                  <a:gd name="f12" fmla="val f6"/>
                  <a:gd name="f13" fmla="*/ f8 f0 1"/>
                  <a:gd name="f14" fmla="+- f11 0 f11"/>
                  <a:gd name="f15" fmla="+- f12 0 f11"/>
                  <a:gd name="f16" fmla="*/ f13 1 f2"/>
                  <a:gd name="f17" fmla="*/ f15 1 227573"/>
                  <a:gd name="f18" fmla="*/ f14 1 0"/>
                  <a:gd name="f19" fmla="+- f16 0 f1"/>
                  <a:gd name="f20" fmla="*/ 0 1 f17"/>
                  <a:gd name="f21" fmla="*/ 0 1 f18"/>
                  <a:gd name="f22" fmla="*/ 126902 1 f17"/>
                  <a:gd name="f23" fmla="*/ 227573 1 f17"/>
                  <a:gd name="f24" fmla="*/ 1 1 f18"/>
                  <a:gd name="f25" fmla="*/ f20 f9 1"/>
                  <a:gd name="f26" fmla="*/ f23 f9 1"/>
                  <a:gd name="f27" fmla="*/ f24 f10 1"/>
                  <a:gd name="f28" fmla="*/ f21 f10 1"/>
                  <a:gd name="f29" fmla="*/ f22 f9 1"/>
                </a:gdLst>
                <a:ahLst/>
                <a:cxnLst>
                  <a:cxn ang="3cd4">
                    <a:pos x="hc" y="t"/>
                  </a:cxn>
                  <a:cxn ang="0">
                    <a:pos x="r" y="vc"/>
                  </a:cxn>
                  <a:cxn ang="cd4">
                    <a:pos x="hc" y="b"/>
                  </a:cxn>
                  <a:cxn ang="cd2">
                    <a:pos x="l" y="vc"/>
                  </a:cxn>
                  <a:cxn ang="f19">
                    <a:pos x="f25" y="f28"/>
                  </a:cxn>
                  <a:cxn ang="f19">
                    <a:pos x="f29" y="f28"/>
                  </a:cxn>
                  <a:cxn ang="f19">
                    <a:pos x="f26" y="f28"/>
                  </a:cxn>
                </a:cxnLst>
                <a:rect l="f25" t="f28" r="f26" b="f27"/>
                <a:pathLst>
                  <a:path w="227573">
                    <a:moveTo>
                      <a:pt x="f5" y="f5"/>
                    </a:moveTo>
                    <a:lnTo>
                      <a:pt x="f7" y="f5"/>
                    </a:lnTo>
                    <a:lnTo>
                      <a:pt x="f6" y="f5"/>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sp>
            <p:nvSpPr>
              <p:cNvPr id="589" name="Freeform 8">
                <a:extLst>
                  <a:ext uri="{FF2B5EF4-FFF2-40B4-BE49-F238E27FC236}">
                    <a16:creationId xmlns:a16="http://schemas.microsoft.com/office/drawing/2014/main" id="{15360C70-E0EC-4A30-9A61-564C66704205}"/>
                  </a:ext>
                </a:extLst>
              </p:cNvPr>
              <p:cNvSpPr/>
              <p:nvPr/>
            </p:nvSpPr>
            <p:spPr>
              <a:xfrm>
                <a:off x="3429137" y="5775752"/>
                <a:ext cx="135696" cy="255410"/>
              </a:xfrm>
              <a:custGeom>
                <a:avLst/>
                <a:gdLst>
                  <a:gd name="f0" fmla="val 10800000"/>
                  <a:gd name="f1" fmla="val 5400000"/>
                  <a:gd name="f2" fmla="val 180"/>
                  <a:gd name="f3" fmla="val w"/>
                  <a:gd name="f4" fmla="val h"/>
                  <a:gd name="f5" fmla="val 0"/>
                  <a:gd name="f6" fmla="val 69"/>
                  <a:gd name="f7" fmla="val 131"/>
                  <a:gd name="f8" fmla="val 118"/>
                  <a:gd name="f9" fmla="val 126"/>
                  <a:gd name="f10" fmla="val 64"/>
                  <a:gd name="f11" fmla="val 56"/>
                  <a:gd name="f12" fmla="val 12"/>
                  <a:gd name="f13" fmla="val 4"/>
                  <a:gd name="f14" fmla="val 13"/>
                  <a:gd name="f15" fmla="+- 0 0 -90"/>
                  <a:gd name="f16" fmla="*/ f3 1 69"/>
                  <a:gd name="f17" fmla="*/ f4 1 131"/>
                  <a:gd name="f18" fmla="val f5"/>
                  <a:gd name="f19" fmla="val f6"/>
                  <a:gd name="f20" fmla="val f7"/>
                  <a:gd name="f21" fmla="*/ f15 f0 1"/>
                  <a:gd name="f22" fmla="+- f20 0 f18"/>
                  <a:gd name="f23" fmla="+- f19 0 f18"/>
                  <a:gd name="f24" fmla="*/ f21 1 f2"/>
                  <a:gd name="f25" fmla="*/ f23 1 69"/>
                  <a:gd name="f26" fmla="*/ f22 1 131"/>
                  <a:gd name="f27" fmla="*/ 69 f23 1"/>
                  <a:gd name="f28" fmla="*/ 118 f22 1"/>
                  <a:gd name="f29" fmla="*/ 56 f23 1"/>
                  <a:gd name="f30" fmla="*/ 131 f22 1"/>
                  <a:gd name="f31" fmla="*/ 12 f23 1"/>
                  <a:gd name="f32" fmla="*/ 0 f23 1"/>
                  <a:gd name="f33" fmla="*/ 13 f22 1"/>
                  <a:gd name="f34" fmla="*/ 0 f22 1"/>
                  <a:gd name="f35" fmla="+- f24 0 f1"/>
                  <a:gd name="f36" fmla="*/ f27 1 69"/>
                  <a:gd name="f37" fmla="*/ f28 1 131"/>
                  <a:gd name="f38" fmla="*/ f29 1 69"/>
                  <a:gd name="f39" fmla="*/ f30 1 131"/>
                  <a:gd name="f40" fmla="*/ f31 1 69"/>
                  <a:gd name="f41" fmla="*/ f32 1 69"/>
                  <a:gd name="f42" fmla="*/ f33 1 131"/>
                  <a:gd name="f43" fmla="*/ f34 1 131"/>
                  <a:gd name="f44" fmla="*/ 0 1 f25"/>
                  <a:gd name="f45" fmla="*/ f19 1 f25"/>
                  <a:gd name="f46" fmla="*/ 0 1 f26"/>
                  <a:gd name="f47" fmla="*/ f20 1 f26"/>
                  <a:gd name="f48" fmla="*/ f36 1 f25"/>
                  <a:gd name="f49" fmla="*/ f37 1 f26"/>
                  <a:gd name="f50" fmla="*/ f38 1 f25"/>
                  <a:gd name="f51" fmla="*/ f39 1 f26"/>
                  <a:gd name="f52" fmla="*/ f40 1 f25"/>
                  <a:gd name="f53" fmla="*/ f41 1 f25"/>
                  <a:gd name="f54" fmla="*/ f42 1 f26"/>
                  <a:gd name="f55" fmla="*/ f43 1 f26"/>
                  <a:gd name="f56" fmla="*/ f44 f16 1"/>
                  <a:gd name="f57" fmla="*/ f45 f16 1"/>
                  <a:gd name="f58" fmla="*/ f47 f17 1"/>
                  <a:gd name="f59" fmla="*/ f46 f17 1"/>
                  <a:gd name="f60" fmla="*/ f48 f16 1"/>
                  <a:gd name="f61" fmla="*/ f49 f17 1"/>
                  <a:gd name="f62" fmla="*/ f50 f16 1"/>
                  <a:gd name="f63" fmla="*/ f51 f17 1"/>
                  <a:gd name="f64" fmla="*/ f52 f16 1"/>
                  <a:gd name="f65" fmla="*/ f53 f16 1"/>
                  <a:gd name="f66" fmla="*/ f54 f17 1"/>
                  <a:gd name="f67" fmla="*/ f55 f17 1"/>
                </a:gdLst>
                <a:ahLst/>
                <a:cxnLst>
                  <a:cxn ang="3cd4">
                    <a:pos x="hc" y="t"/>
                  </a:cxn>
                  <a:cxn ang="0">
                    <a:pos x="r" y="vc"/>
                  </a:cxn>
                  <a:cxn ang="cd4">
                    <a:pos x="hc" y="b"/>
                  </a:cxn>
                  <a:cxn ang="cd2">
                    <a:pos x="l" y="vc"/>
                  </a:cxn>
                  <a:cxn ang="f35">
                    <a:pos x="f60" y="f61"/>
                  </a:cxn>
                  <a:cxn ang="f35">
                    <a:pos x="f62" y="f63"/>
                  </a:cxn>
                  <a:cxn ang="f35">
                    <a:pos x="f64" y="f63"/>
                  </a:cxn>
                  <a:cxn ang="f35">
                    <a:pos x="f65" y="f61"/>
                  </a:cxn>
                  <a:cxn ang="f35">
                    <a:pos x="f65" y="f66"/>
                  </a:cxn>
                  <a:cxn ang="f35">
                    <a:pos x="f64" y="f67"/>
                  </a:cxn>
                  <a:cxn ang="f35">
                    <a:pos x="f62" y="f67"/>
                  </a:cxn>
                  <a:cxn ang="f35">
                    <a:pos x="f60" y="f66"/>
                  </a:cxn>
                  <a:cxn ang="f35">
                    <a:pos x="f60" y="f61"/>
                  </a:cxn>
                </a:cxnLst>
                <a:rect l="f56" t="f59" r="f57" b="f58"/>
                <a:pathLst>
                  <a:path w="69" h="131">
                    <a:moveTo>
                      <a:pt x="f6" y="f8"/>
                    </a:moveTo>
                    <a:cubicBezTo>
                      <a:pt x="f6" y="f9"/>
                      <a:pt x="f10" y="f7"/>
                      <a:pt x="f11" y="f7"/>
                    </a:cubicBezTo>
                    <a:cubicBezTo>
                      <a:pt x="f12" y="f7"/>
                      <a:pt x="f12" y="f7"/>
                      <a:pt x="f12" y="f7"/>
                    </a:cubicBezTo>
                    <a:cubicBezTo>
                      <a:pt x="f13" y="f7"/>
                      <a:pt x="f5" y="f9"/>
                      <a:pt x="f5" y="f8"/>
                    </a:cubicBezTo>
                    <a:cubicBezTo>
                      <a:pt x="f5" y="f14"/>
                      <a:pt x="f5" y="f14"/>
                      <a:pt x="f5" y="f14"/>
                    </a:cubicBezTo>
                    <a:cubicBezTo>
                      <a:pt x="f5" y="f13"/>
                      <a:pt x="f13" y="f5"/>
                      <a:pt x="f12" y="f5"/>
                    </a:cubicBezTo>
                    <a:cubicBezTo>
                      <a:pt x="f11" y="f5"/>
                      <a:pt x="f11" y="f5"/>
                      <a:pt x="f11" y="f5"/>
                    </a:cubicBezTo>
                    <a:cubicBezTo>
                      <a:pt x="f10" y="f5"/>
                      <a:pt x="f6" y="f13"/>
                      <a:pt x="f6" y="f14"/>
                    </a:cubicBezTo>
                    <a:lnTo>
                      <a:pt x="f6" y="f8"/>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sp>
            <p:nvSpPr>
              <p:cNvPr id="590" name="Line 9">
                <a:extLst>
                  <a:ext uri="{FF2B5EF4-FFF2-40B4-BE49-F238E27FC236}">
                    <a16:creationId xmlns:a16="http://schemas.microsoft.com/office/drawing/2014/main" id="{1766B2BF-2EDD-43EA-8A90-FFF177636152}"/>
                  </a:ext>
                </a:extLst>
              </p:cNvPr>
              <p:cNvSpPr/>
              <p:nvPr/>
            </p:nvSpPr>
            <p:spPr>
              <a:xfrm flipH="1" flipV="1">
                <a:off x="3429137" y="5994778"/>
                <a:ext cx="135696"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sp>
            <p:nvSpPr>
              <p:cNvPr id="591" name="Line 10">
                <a:extLst>
                  <a:ext uri="{FF2B5EF4-FFF2-40B4-BE49-F238E27FC236}">
                    <a16:creationId xmlns:a16="http://schemas.microsoft.com/office/drawing/2014/main" id="{F0E5F33B-6680-4FB4-BFB6-ABB955BDA1C8}"/>
                  </a:ext>
                </a:extLst>
              </p:cNvPr>
              <p:cNvSpPr/>
              <p:nvPr/>
            </p:nvSpPr>
            <p:spPr>
              <a:xfrm>
                <a:off x="3429137" y="5809347"/>
                <a:ext cx="135696"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grpSp>
        <p:grpSp>
          <p:nvGrpSpPr>
            <p:cNvPr id="561" name="Group 169">
              <a:extLst>
                <a:ext uri="{FF2B5EF4-FFF2-40B4-BE49-F238E27FC236}">
                  <a16:creationId xmlns:a16="http://schemas.microsoft.com/office/drawing/2014/main" id="{1928FBF9-EB39-48F6-8BBF-9D7948035886}"/>
                </a:ext>
              </a:extLst>
            </p:cNvPr>
            <p:cNvGrpSpPr/>
            <p:nvPr/>
          </p:nvGrpSpPr>
          <p:grpSpPr>
            <a:xfrm>
              <a:off x="3622203" y="6072283"/>
              <a:ext cx="272893" cy="361498"/>
              <a:chOff x="3622203" y="6072283"/>
              <a:chExt cx="272893" cy="361498"/>
            </a:xfrm>
          </p:grpSpPr>
          <p:sp>
            <p:nvSpPr>
              <p:cNvPr id="574" name="Freeform 29">
                <a:extLst>
                  <a:ext uri="{FF2B5EF4-FFF2-40B4-BE49-F238E27FC236}">
                    <a16:creationId xmlns:a16="http://schemas.microsoft.com/office/drawing/2014/main" id="{A3DFA097-E204-4D7C-A41B-EBB11552FC53}"/>
                  </a:ext>
                </a:extLst>
              </p:cNvPr>
              <p:cNvSpPr/>
              <p:nvPr/>
            </p:nvSpPr>
            <p:spPr>
              <a:xfrm>
                <a:off x="3622203" y="6072283"/>
                <a:ext cx="272893" cy="361498"/>
              </a:xfrm>
              <a:custGeom>
                <a:avLst/>
                <a:gdLst>
                  <a:gd name="f0" fmla="val 10800000"/>
                  <a:gd name="f1" fmla="val 5400000"/>
                  <a:gd name="f2" fmla="val 180"/>
                  <a:gd name="f3" fmla="val w"/>
                  <a:gd name="f4" fmla="val h"/>
                  <a:gd name="f5" fmla="val 0"/>
                  <a:gd name="f6" fmla="val 172"/>
                  <a:gd name="f7" fmla="val 228"/>
                  <a:gd name="f8" fmla="val 13"/>
                  <a:gd name="f9" fmla="val 6"/>
                  <a:gd name="f10" fmla="val 5"/>
                  <a:gd name="f11" fmla="val 12"/>
                  <a:gd name="f12" fmla="val 216"/>
                  <a:gd name="f13" fmla="val 223"/>
                  <a:gd name="f14" fmla="val 159"/>
                  <a:gd name="f15" fmla="val 166"/>
                  <a:gd name="f16" fmla="val 59"/>
                  <a:gd name="f17" fmla="val 110"/>
                  <a:gd name="f18" fmla="+- 0 0 -90"/>
                  <a:gd name="f19" fmla="*/ f3 1 172"/>
                  <a:gd name="f20" fmla="*/ f4 1 228"/>
                  <a:gd name="f21" fmla="val f5"/>
                  <a:gd name="f22" fmla="val f6"/>
                  <a:gd name="f23" fmla="val f7"/>
                  <a:gd name="f24" fmla="*/ f18 f0 1"/>
                  <a:gd name="f25" fmla="+- f23 0 f21"/>
                  <a:gd name="f26" fmla="+- f22 0 f21"/>
                  <a:gd name="f27" fmla="*/ f24 1 f2"/>
                  <a:gd name="f28" fmla="*/ f26 1 172"/>
                  <a:gd name="f29" fmla="*/ f25 1 228"/>
                  <a:gd name="f30" fmla="*/ 13 f26 1"/>
                  <a:gd name="f31" fmla="*/ 0 f25 1"/>
                  <a:gd name="f32" fmla="*/ 0 f26 1"/>
                  <a:gd name="f33" fmla="*/ 12 f25 1"/>
                  <a:gd name="f34" fmla="*/ 216 f25 1"/>
                  <a:gd name="f35" fmla="*/ 228 f25 1"/>
                  <a:gd name="f36" fmla="*/ 159 f26 1"/>
                  <a:gd name="f37" fmla="*/ 172 f26 1"/>
                  <a:gd name="f38" fmla="*/ 59 f25 1"/>
                  <a:gd name="f39" fmla="*/ 110 f26 1"/>
                  <a:gd name="f40" fmla="+- f27 0 f1"/>
                  <a:gd name="f41" fmla="*/ f30 1 172"/>
                  <a:gd name="f42" fmla="*/ f31 1 228"/>
                  <a:gd name="f43" fmla="*/ f32 1 172"/>
                  <a:gd name="f44" fmla="*/ f33 1 228"/>
                  <a:gd name="f45" fmla="*/ f34 1 228"/>
                  <a:gd name="f46" fmla="*/ f35 1 228"/>
                  <a:gd name="f47" fmla="*/ f36 1 172"/>
                  <a:gd name="f48" fmla="*/ f37 1 172"/>
                  <a:gd name="f49" fmla="*/ f38 1 228"/>
                  <a:gd name="f50" fmla="*/ f39 1 172"/>
                  <a:gd name="f51" fmla="*/ 0 1 f28"/>
                  <a:gd name="f52" fmla="*/ f22 1 f28"/>
                  <a:gd name="f53" fmla="*/ 0 1 f29"/>
                  <a:gd name="f54" fmla="*/ f23 1 f29"/>
                  <a:gd name="f55" fmla="*/ f41 1 f28"/>
                  <a:gd name="f56" fmla="*/ f42 1 f29"/>
                  <a:gd name="f57" fmla="*/ f43 1 f28"/>
                  <a:gd name="f58" fmla="*/ f44 1 f29"/>
                  <a:gd name="f59" fmla="*/ f45 1 f29"/>
                  <a:gd name="f60" fmla="*/ f46 1 f29"/>
                  <a:gd name="f61" fmla="*/ f47 1 f28"/>
                  <a:gd name="f62" fmla="*/ f48 1 f28"/>
                  <a:gd name="f63" fmla="*/ f49 1 f29"/>
                  <a:gd name="f64" fmla="*/ f50 1 f28"/>
                  <a:gd name="f65" fmla="*/ f51 f19 1"/>
                  <a:gd name="f66" fmla="*/ f52 f19 1"/>
                  <a:gd name="f67" fmla="*/ f54 f20 1"/>
                  <a:gd name="f68" fmla="*/ f53 f20 1"/>
                  <a:gd name="f69" fmla="*/ f55 f19 1"/>
                  <a:gd name="f70" fmla="*/ f56 f20 1"/>
                  <a:gd name="f71" fmla="*/ f57 f19 1"/>
                  <a:gd name="f72" fmla="*/ f58 f20 1"/>
                  <a:gd name="f73" fmla="*/ f59 f20 1"/>
                  <a:gd name="f74" fmla="*/ f60 f20 1"/>
                  <a:gd name="f75" fmla="*/ f61 f19 1"/>
                  <a:gd name="f76" fmla="*/ f62 f19 1"/>
                  <a:gd name="f77" fmla="*/ f63 f20 1"/>
                  <a:gd name="f78" fmla="*/ f64 f19 1"/>
                </a:gdLst>
                <a:ahLst/>
                <a:cxnLst>
                  <a:cxn ang="3cd4">
                    <a:pos x="hc" y="t"/>
                  </a:cxn>
                  <a:cxn ang="0">
                    <a:pos x="r" y="vc"/>
                  </a:cxn>
                  <a:cxn ang="cd4">
                    <a:pos x="hc" y="b"/>
                  </a:cxn>
                  <a:cxn ang="cd2">
                    <a:pos x="l" y="vc"/>
                  </a:cxn>
                  <a:cxn ang="f40">
                    <a:pos x="f69" y="f70"/>
                  </a:cxn>
                  <a:cxn ang="f40">
                    <a:pos x="f71" y="f72"/>
                  </a:cxn>
                  <a:cxn ang="f40">
                    <a:pos x="f71" y="f73"/>
                  </a:cxn>
                  <a:cxn ang="f40">
                    <a:pos x="f69" y="f74"/>
                  </a:cxn>
                  <a:cxn ang="f40">
                    <a:pos x="f75" y="f74"/>
                  </a:cxn>
                  <a:cxn ang="f40">
                    <a:pos x="f76" y="f73"/>
                  </a:cxn>
                  <a:cxn ang="f40">
                    <a:pos x="f76" y="f77"/>
                  </a:cxn>
                  <a:cxn ang="f40">
                    <a:pos x="f78" y="f70"/>
                  </a:cxn>
                  <a:cxn ang="f40">
                    <a:pos x="f69" y="f70"/>
                  </a:cxn>
                </a:cxnLst>
                <a:rect l="f65" t="f68" r="f66" b="f67"/>
                <a:pathLst>
                  <a:path w="172" h="228">
                    <a:moveTo>
                      <a:pt x="f8" y="f5"/>
                    </a:moveTo>
                    <a:cubicBezTo>
                      <a:pt x="f9" y="f5"/>
                      <a:pt x="f5" y="f10"/>
                      <a:pt x="f5" y="f11"/>
                    </a:cubicBezTo>
                    <a:cubicBezTo>
                      <a:pt x="f5" y="f12"/>
                      <a:pt x="f5" y="f12"/>
                      <a:pt x="f5" y="f12"/>
                    </a:cubicBezTo>
                    <a:cubicBezTo>
                      <a:pt x="f5" y="f13"/>
                      <a:pt x="f9" y="f7"/>
                      <a:pt x="f8" y="f7"/>
                    </a:cubicBezTo>
                    <a:cubicBezTo>
                      <a:pt x="f14" y="f7"/>
                      <a:pt x="f14" y="f7"/>
                      <a:pt x="f14" y="f7"/>
                    </a:cubicBezTo>
                    <a:cubicBezTo>
                      <a:pt x="f15" y="f7"/>
                      <a:pt x="f6" y="f13"/>
                      <a:pt x="f6" y="f12"/>
                    </a:cubicBezTo>
                    <a:cubicBezTo>
                      <a:pt x="f6" y="f16"/>
                      <a:pt x="f6" y="f16"/>
                      <a:pt x="f6" y="f16"/>
                    </a:cubicBezTo>
                    <a:cubicBezTo>
                      <a:pt x="f17" y="f5"/>
                      <a:pt x="f17" y="f5"/>
                      <a:pt x="f17" y="f5"/>
                    </a:cubicBezTo>
                    <a:lnTo>
                      <a:pt x="f8" y="f5"/>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575" name="Freeform 30">
                <a:extLst>
                  <a:ext uri="{FF2B5EF4-FFF2-40B4-BE49-F238E27FC236}">
                    <a16:creationId xmlns:a16="http://schemas.microsoft.com/office/drawing/2014/main" id="{7BC19E1B-4DDA-480D-AB88-91A94977BB93}"/>
                  </a:ext>
                </a:extLst>
              </p:cNvPr>
              <p:cNvSpPr/>
              <p:nvPr/>
            </p:nvSpPr>
            <p:spPr>
              <a:xfrm>
                <a:off x="3797064" y="6072292"/>
                <a:ext cx="93387" cy="92372"/>
              </a:xfrm>
              <a:custGeom>
                <a:avLst/>
                <a:gdLst>
                  <a:gd name="f0" fmla="val 10800000"/>
                  <a:gd name="f1" fmla="val 5400000"/>
                  <a:gd name="f2" fmla="val 180"/>
                  <a:gd name="f3" fmla="val w"/>
                  <a:gd name="f4" fmla="val h"/>
                  <a:gd name="f5" fmla="val 0"/>
                  <a:gd name="f6" fmla="val 59"/>
                  <a:gd name="f7" fmla="val 58"/>
                  <a:gd name="f8" fmla="val 13"/>
                  <a:gd name="f9" fmla="val 6"/>
                  <a:gd name="f10" fmla="val 52"/>
                  <a:gd name="f11" fmla="val 45"/>
                  <a:gd name="f12" fmla="+- 0 0 -90"/>
                  <a:gd name="f13" fmla="*/ f3 1 59"/>
                  <a:gd name="f14" fmla="*/ f4 1 58"/>
                  <a:gd name="f15" fmla="val f5"/>
                  <a:gd name="f16" fmla="val f6"/>
                  <a:gd name="f17" fmla="val f7"/>
                  <a:gd name="f18" fmla="*/ f12 f0 1"/>
                  <a:gd name="f19" fmla="+- f17 0 f15"/>
                  <a:gd name="f20" fmla="+- f16 0 f15"/>
                  <a:gd name="f21" fmla="*/ f18 1 f2"/>
                  <a:gd name="f22" fmla="*/ f20 1 59"/>
                  <a:gd name="f23" fmla="*/ f19 1 58"/>
                  <a:gd name="f24" fmla="*/ 59 f20 1"/>
                  <a:gd name="f25" fmla="*/ 58 f19 1"/>
                  <a:gd name="f26" fmla="*/ 13 f20 1"/>
                  <a:gd name="f27" fmla="*/ 0 f20 1"/>
                  <a:gd name="f28" fmla="*/ 45 f19 1"/>
                  <a:gd name="f29" fmla="*/ 0 f19 1"/>
                  <a:gd name="f30" fmla="+- f21 0 f1"/>
                  <a:gd name="f31" fmla="*/ f24 1 59"/>
                  <a:gd name="f32" fmla="*/ f25 1 58"/>
                  <a:gd name="f33" fmla="*/ f26 1 59"/>
                  <a:gd name="f34" fmla="*/ f27 1 59"/>
                  <a:gd name="f35" fmla="*/ f28 1 58"/>
                  <a:gd name="f36" fmla="*/ f29 1 58"/>
                  <a:gd name="f37" fmla="*/ 0 1 f22"/>
                  <a:gd name="f38" fmla="*/ f16 1 f22"/>
                  <a:gd name="f39" fmla="*/ 0 1 f23"/>
                  <a:gd name="f40" fmla="*/ f17 1 f23"/>
                  <a:gd name="f41" fmla="*/ f31 1 f22"/>
                  <a:gd name="f42" fmla="*/ f32 1 f23"/>
                  <a:gd name="f43" fmla="*/ f33 1 f22"/>
                  <a:gd name="f44" fmla="*/ f34 1 f22"/>
                  <a:gd name="f45" fmla="*/ f35 1 f23"/>
                  <a:gd name="f46" fmla="*/ f36 1 f23"/>
                  <a:gd name="f47" fmla="*/ f37 f13 1"/>
                  <a:gd name="f48" fmla="*/ f38 f13 1"/>
                  <a:gd name="f49" fmla="*/ f40 f14 1"/>
                  <a:gd name="f50" fmla="*/ f39 f14 1"/>
                  <a:gd name="f51" fmla="*/ f41 f13 1"/>
                  <a:gd name="f52" fmla="*/ f42 f14 1"/>
                  <a:gd name="f53" fmla="*/ f43 f13 1"/>
                  <a:gd name="f54" fmla="*/ f44 f13 1"/>
                  <a:gd name="f55" fmla="*/ f45 f14 1"/>
                  <a:gd name="f56" fmla="*/ f46 f14 1"/>
                </a:gdLst>
                <a:ahLst/>
                <a:cxnLst>
                  <a:cxn ang="3cd4">
                    <a:pos x="hc" y="t"/>
                  </a:cxn>
                  <a:cxn ang="0">
                    <a:pos x="r" y="vc"/>
                  </a:cxn>
                  <a:cxn ang="cd4">
                    <a:pos x="hc" y="b"/>
                  </a:cxn>
                  <a:cxn ang="cd2">
                    <a:pos x="l" y="vc"/>
                  </a:cxn>
                  <a:cxn ang="f30">
                    <a:pos x="f51" y="f52"/>
                  </a:cxn>
                  <a:cxn ang="f30">
                    <a:pos x="f53" y="f52"/>
                  </a:cxn>
                  <a:cxn ang="f30">
                    <a:pos x="f54" y="f55"/>
                  </a:cxn>
                  <a:cxn ang="f30">
                    <a:pos x="f54" y="f56"/>
                  </a:cxn>
                </a:cxnLst>
                <a:rect l="f47" t="f50" r="f48" b="f49"/>
                <a:pathLst>
                  <a:path w="59" h="58">
                    <a:moveTo>
                      <a:pt x="f6" y="f7"/>
                    </a:moveTo>
                    <a:cubicBezTo>
                      <a:pt x="f8" y="f7"/>
                      <a:pt x="f8" y="f7"/>
                      <a:pt x="f8" y="f7"/>
                    </a:cubicBezTo>
                    <a:cubicBezTo>
                      <a:pt x="f9" y="f7"/>
                      <a:pt x="f5" y="f10"/>
                      <a:pt x="f5" y="f11"/>
                    </a:cubicBezTo>
                    <a:cubicBezTo>
                      <a:pt x="f5" y="f5"/>
                      <a:pt x="f5" y="f5"/>
                      <a:pt x="f5" y="f5"/>
                    </a:cubicBez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576" name="Rectangle 31">
                <a:extLst>
                  <a:ext uri="{FF2B5EF4-FFF2-40B4-BE49-F238E27FC236}">
                    <a16:creationId xmlns:a16="http://schemas.microsoft.com/office/drawing/2014/main" id="{4426CD20-A392-4519-B74B-6FE4AA58846C}"/>
                  </a:ext>
                </a:extLst>
              </p:cNvPr>
              <p:cNvSpPr/>
              <p:nvPr/>
            </p:nvSpPr>
            <p:spPr>
              <a:xfrm>
                <a:off x="3660617" y="6164656"/>
                <a:ext cx="42391" cy="105658"/>
              </a:xfrm>
              <a:prstGeom prst="rect">
                <a:avLst/>
              </a:pr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577" name="Rectangle 32">
                <a:extLst>
                  <a:ext uri="{FF2B5EF4-FFF2-40B4-BE49-F238E27FC236}">
                    <a16:creationId xmlns:a16="http://schemas.microsoft.com/office/drawing/2014/main" id="{6806994C-46E9-41F7-A79D-83A8EC3F54EF}"/>
                  </a:ext>
                </a:extLst>
              </p:cNvPr>
              <p:cNvSpPr/>
              <p:nvPr/>
            </p:nvSpPr>
            <p:spPr>
              <a:xfrm>
                <a:off x="3725530" y="6195892"/>
                <a:ext cx="31793" cy="74432"/>
              </a:xfrm>
              <a:prstGeom prst="rect">
                <a:avLst/>
              </a:pr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578" name="Rectangle 33">
                <a:extLst>
                  <a:ext uri="{FF2B5EF4-FFF2-40B4-BE49-F238E27FC236}">
                    <a16:creationId xmlns:a16="http://schemas.microsoft.com/office/drawing/2014/main" id="{03DA80B5-71CF-4561-ADBE-16A935698BA1}"/>
                  </a:ext>
                </a:extLst>
              </p:cNvPr>
              <p:cNvSpPr/>
              <p:nvPr/>
            </p:nvSpPr>
            <p:spPr>
              <a:xfrm>
                <a:off x="3779178" y="6218486"/>
                <a:ext cx="27157" cy="51837"/>
              </a:xfrm>
              <a:prstGeom prst="rect">
                <a:avLst/>
              </a:pr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579" name="Freeform 34">
                <a:extLst>
                  <a:ext uri="{FF2B5EF4-FFF2-40B4-BE49-F238E27FC236}">
                    <a16:creationId xmlns:a16="http://schemas.microsoft.com/office/drawing/2014/main" id="{CA1D594B-A73C-4839-89DD-06E20D70DF6B}"/>
                  </a:ext>
                </a:extLst>
              </p:cNvPr>
              <p:cNvSpPr/>
              <p:nvPr/>
            </p:nvSpPr>
            <p:spPr>
              <a:xfrm>
                <a:off x="3828190" y="6249713"/>
                <a:ext cx="25831" cy="20601"/>
              </a:xfrm>
              <a:custGeom>
                <a:avLst/>
                <a:gdLst>
                  <a:gd name="f0" fmla="val 10800000"/>
                  <a:gd name="f1" fmla="val 5400000"/>
                  <a:gd name="f2" fmla="val 180"/>
                  <a:gd name="f3" fmla="val w"/>
                  <a:gd name="f4" fmla="val h"/>
                  <a:gd name="f5" fmla="val 0"/>
                  <a:gd name="f6" fmla="val 39"/>
                  <a:gd name="f7" fmla="val 31"/>
                  <a:gd name="f8" fmla="val 36"/>
                  <a:gd name="f9" fmla="+- 0 0 -90"/>
                  <a:gd name="f10" fmla="*/ f3 1 39"/>
                  <a:gd name="f11" fmla="*/ f4 1 31"/>
                  <a:gd name="f12" fmla="val f5"/>
                  <a:gd name="f13" fmla="val f6"/>
                  <a:gd name="f14" fmla="val f7"/>
                  <a:gd name="f15" fmla="*/ f9 f0 1"/>
                  <a:gd name="f16" fmla="+- f14 0 f12"/>
                  <a:gd name="f17" fmla="+- f13 0 f12"/>
                  <a:gd name="f18" fmla="*/ f15 1 f2"/>
                  <a:gd name="f19" fmla="*/ f17 1 39"/>
                  <a:gd name="f20" fmla="*/ f16 1 31"/>
                  <a:gd name="f21" fmla="*/ 36 f17 1"/>
                  <a:gd name="f22" fmla="*/ 0 f16 1"/>
                  <a:gd name="f23" fmla="*/ 39 f17 1"/>
                  <a:gd name="f24" fmla="*/ 31 f16 1"/>
                  <a:gd name="f25" fmla="*/ 0 f17 1"/>
                  <a:gd name="f26" fmla="+- f18 0 f1"/>
                  <a:gd name="f27" fmla="*/ f21 1 39"/>
                  <a:gd name="f28" fmla="*/ f22 1 31"/>
                  <a:gd name="f29" fmla="*/ f23 1 39"/>
                  <a:gd name="f30" fmla="*/ f24 1 31"/>
                  <a:gd name="f31" fmla="*/ f25 1 39"/>
                  <a:gd name="f32" fmla="*/ 0 1 f19"/>
                  <a:gd name="f33" fmla="*/ f13 1 f19"/>
                  <a:gd name="f34" fmla="*/ 0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6"/>
                  </a:cxn>
                  <a:cxn ang="f26">
                    <a:pos x="f47" y="f48"/>
                  </a:cxn>
                  <a:cxn ang="f26">
                    <a:pos x="f49" y="f48"/>
                  </a:cxn>
                  <a:cxn ang="f26">
                    <a:pos x="f49" y="f46"/>
                  </a:cxn>
                  <a:cxn ang="f26">
                    <a:pos x="f45" y="f46"/>
                  </a:cxn>
                </a:cxnLst>
                <a:rect l="f41" t="f44" r="f42" b="f43"/>
                <a:pathLst>
                  <a:path w="39" h="31">
                    <a:moveTo>
                      <a:pt x="f8" y="f5"/>
                    </a:moveTo>
                    <a:lnTo>
                      <a:pt x="f6" y="f5"/>
                    </a:lnTo>
                    <a:lnTo>
                      <a:pt x="f6" y="f7"/>
                    </a:lnTo>
                    <a:lnTo>
                      <a:pt x="f5" y="f7"/>
                    </a:lnTo>
                    <a:lnTo>
                      <a:pt x="f5" y="f5"/>
                    </a:lnTo>
                    <a:lnTo>
                      <a:pt x="f8" y="f5"/>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580" name="Line 35">
                <a:extLst>
                  <a:ext uri="{FF2B5EF4-FFF2-40B4-BE49-F238E27FC236}">
                    <a16:creationId xmlns:a16="http://schemas.microsoft.com/office/drawing/2014/main" id="{23958AF2-B98A-42C2-8CE8-F69D54FBD255}"/>
                  </a:ext>
                </a:extLst>
              </p:cNvPr>
              <p:cNvSpPr/>
              <p:nvPr/>
            </p:nvSpPr>
            <p:spPr>
              <a:xfrm flipH="1">
                <a:off x="3660617" y="6308857"/>
                <a:ext cx="72859"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581" name="Line 36">
                <a:extLst>
                  <a:ext uri="{FF2B5EF4-FFF2-40B4-BE49-F238E27FC236}">
                    <a16:creationId xmlns:a16="http://schemas.microsoft.com/office/drawing/2014/main" id="{98972183-F7F2-4AFD-BD13-1A640D8DB71E}"/>
                  </a:ext>
                </a:extLst>
              </p:cNvPr>
              <p:cNvSpPr/>
              <p:nvPr/>
            </p:nvSpPr>
            <p:spPr>
              <a:xfrm flipH="1">
                <a:off x="3660617" y="6348066"/>
                <a:ext cx="5497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582" name="Line 37">
                <a:extLst>
                  <a:ext uri="{FF2B5EF4-FFF2-40B4-BE49-F238E27FC236}">
                    <a16:creationId xmlns:a16="http://schemas.microsoft.com/office/drawing/2014/main" id="{0C2AD037-DE99-4590-A464-78876CEB8A4B}"/>
                  </a:ext>
                </a:extLst>
              </p:cNvPr>
              <p:cNvSpPr/>
              <p:nvPr/>
            </p:nvSpPr>
            <p:spPr>
              <a:xfrm flipH="1">
                <a:off x="3660617" y="6384615"/>
                <a:ext cx="72859"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583" name="Line 38">
                <a:extLst>
                  <a:ext uri="{FF2B5EF4-FFF2-40B4-BE49-F238E27FC236}">
                    <a16:creationId xmlns:a16="http://schemas.microsoft.com/office/drawing/2014/main" id="{FD76D5D5-E6AB-4A78-9A4D-F030188004FD}"/>
                  </a:ext>
                </a:extLst>
              </p:cNvPr>
              <p:cNvSpPr/>
              <p:nvPr/>
            </p:nvSpPr>
            <p:spPr>
              <a:xfrm flipH="1">
                <a:off x="3782488" y="6308857"/>
                <a:ext cx="72859"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584" name="Line 39">
                <a:extLst>
                  <a:ext uri="{FF2B5EF4-FFF2-40B4-BE49-F238E27FC236}">
                    <a16:creationId xmlns:a16="http://schemas.microsoft.com/office/drawing/2014/main" id="{CE41E4E0-DBE1-49DF-BF8C-4A6B88A9C6C0}"/>
                  </a:ext>
                </a:extLst>
              </p:cNvPr>
              <p:cNvSpPr/>
              <p:nvPr/>
            </p:nvSpPr>
            <p:spPr>
              <a:xfrm flipH="1">
                <a:off x="3782488" y="6348066"/>
                <a:ext cx="55641"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585" name="Line 40">
                <a:extLst>
                  <a:ext uri="{FF2B5EF4-FFF2-40B4-BE49-F238E27FC236}">
                    <a16:creationId xmlns:a16="http://schemas.microsoft.com/office/drawing/2014/main" id="{C341908C-6BA3-452E-981B-BDF9C005D908}"/>
                  </a:ext>
                </a:extLst>
              </p:cNvPr>
              <p:cNvSpPr/>
              <p:nvPr/>
            </p:nvSpPr>
            <p:spPr>
              <a:xfrm flipH="1">
                <a:off x="3782488" y="6384615"/>
                <a:ext cx="72859"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grpSp>
        <p:grpSp>
          <p:nvGrpSpPr>
            <p:cNvPr id="562" name="Group 182">
              <a:extLst>
                <a:ext uri="{FF2B5EF4-FFF2-40B4-BE49-F238E27FC236}">
                  <a16:creationId xmlns:a16="http://schemas.microsoft.com/office/drawing/2014/main" id="{184C308C-0190-48B2-8C51-31F3056CE81B}"/>
                </a:ext>
              </a:extLst>
            </p:cNvPr>
            <p:cNvGrpSpPr/>
            <p:nvPr/>
          </p:nvGrpSpPr>
          <p:grpSpPr>
            <a:xfrm>
              <a:off x="3602013" y="5374450"/>
              <a:ext cx="303955" cy="249438"/>
              <a:chOff x="3602013" y="5374450"/>
              <a:chExt cx="303955" cy="249438"/>
            </a:xfrm>
          </p:grpSpPr>
          <p:sp>
            <p:nvSpPr>
              <p:cNvPr id="568" name="Oval 5">
                <a:extLst>
                  <a:ext uri="{FF2B5EF4-FFF2-40B4-BE49-F238E27FC236}">
                    <a16:creationId xmlns:a16="http://schemas.microsoft.com/office/drawing/2014/main" id="{F7BAC6D2-D83B-4505-9A54-60B72794205D}"/>
                  </a:ext>
                </a:extLst>
              </p:cNvPr>
              <p:cNvSpPr/>
              <p:nvPr/>
            </p:nvSpPr>
            <p:spPr>
              <a:xfrm>
                <a:off x="3612410" y="5374450"/>
                <a:ext cx="80531" cy="797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569" name="Oval 6">
                <a:extLst>
                  <a:ext uri="{FF2B5EF4-FFF2-40B4-BE49-F238E27FC236}">
                    <a16:creationId xmlns:a16="http://schemas.microsoft.com/office/drawing/2014/main" id="{97AA02D5-0E7C-4AE0-B051-111B94FC21FA}"/>
                  </a:ext>
                </a:extLst>
              </p:cNvPr>
              <p:cNvSpPr/>
              <p:nvPr/>
            </p:nvSpPr>
            <p:spPr>
              <a:xfrm>
                <a:off x="3815041" y="5374450"/>
                <a:ext cx="80531" cy="797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570" name="Freeform 7">
                <a:extLst>
                  <a:ext uri="{FF2B5EF4-FFF2-40B4-BE49-F238E27FC236}">
                    <a16:creationId xmlns:a16="http://schemas.microsoft.com/office/drawing/2014/main" id="{2A348C45-B3F1-4024-850F-D851676695D1}"/>
                  </a:ext>
                </a:extLst>
              </p:cNvPr>
              <p:cNvSpPr/>
              <p:nvPr/>
            </p:nvSpPr>
            <p:spPr>
              <a:xfrm>
                <a:off x="3602013" y="5454213"/>
                <a:ext cx="101315" cy="49377"/>
              </a:xfrm>
              <a:custGeom>
                <a:avLst/>
                <a:gdLst>
                  <a:gd name="f0" fmla="val 10800000"/>
                  <a:gd name="f1" fmla="val 5400000"/>
                  <a:gd name="f2" fmla="val 180"/>
                  <a:gd name="f3" fmla="val w"/>
                  <a:gd name="f4" fmla="val h"/>
                  <a:gd name="f5" fmla="val 0"/>
                  <a:gd name="f6" fmla="val 40"/>
                  <a:gd name="f7" fmla="val 20"/>
                  <a:gd name="f8" fmla="val 9"/>
                  <a:gd name="f9" fmla="val 31"/>
                  <a:gd name="f10" fmla="+- 0 0 -90"/>
                  <a:gd name="f11" fmla="*/ f3 1 40"/>
                  <a:gd name="f12" fmla="*/ f4 1 20"/>
                  <a:gd name="f13" fmla="val f5"/>
                  <a:gd name="f14" fmla="val f6"/>
                  <a:gd name="f15" fmla="val f7"/>
                  <a:gd name="f16" fmla="*/ f10 f0 1"/>
                  <a:gd name="f17" fmla="+- f15 0 f13"/>
                  <a:gd name="f18" fmla="+- f14 0 f13"/>
                  <a:gd name="f19" fmla="*/ f16 1 f2"/>
                  <a:gd name="f20" fmla="*/ f18 1 40"/>
                  <a:gd name="f21" fmla="*/ f17 1 20"/>
                  <a:gd name="f22" fmla="*/ 40 f18 1"/>
                  <a:gd name="f23" fmla="*/ 20 f17 1"/>
                  <a:gd name="f24" fmla="*/ 20 f18 1"/>
                  <a:gd name="f25" fmla="*/ 0 f17 1"/>
                  <a:gd name="f26" fmla="*/ 0 f18 1"/>
                  <a:gd name="f27" fmla="+- f19 0 f1"/>
                  <a:gd name="f28" fmla="*/ f22 1 40"/>
                  <a:gd name="f29" fmla="*/ f23 1 20"/>
                  <a:gd name="f30" fmla="*/ f24 1 40"/>
                  <a:gd name="f31" fmla="*/ f25 1 20"/>
                  <a:gd name="f32" fmla="*/ f26 1 40"/>
                  <a:gd name="f33" fmla="*/ 0 1 f20"/>
                  <a:gd name="f34" fmla="*/ f14 1 f20"/>
                  <a:gd name="f35" fmla="*/ 0 1 f21"/>
                  <a:gd name="f36" fmla="*/ f15 1 f21"/>
                  <a:gd name="f37" fmla="*/ f28 1 f20"/>
                  <a:gd name="f38" fmla="*/ f29 1 f21"/>
                  <a:gd name="f39" fmla="*/ f30 1 f20"/>
                  <a:gd name="f40" fmla="*/ f31 1 f21"/>
                  <a:gd name="f41" fmla="*/ f32 1 f20"/>
                  <a:gd name="f42" fmla="*/ f33 f11 1"/>
                  <a:gd name="f43" fmla="*/ f34 f11 1"/>
                  <a:gd name="f44" fmla="*/ f36 f12 1"/>
                  <a:gd name="f45" fmla="*/ f35 f12 1"/>
                  <a:gd name="f46" fmla="*/ f37 f11 1"/>
                  <a:gd name="f47" fmla="*/ f38 f12 1"/>
                  <a:gd name="f48" fmla="*/ f39 f11 1"/>
                  <a:gd name="f49" fmla="*/ f40 f12 1"/>
                  <a:gd name="f50" fmla="*/ f41 f11 1"/>
                </a:gdLst>
                <a:ahLst/>
                <a:cxnLst>
                  <a:cxn ang="3cd4">
                    <a:pos x="hc" y="t"/>
                  </a:cxn>
                  <a:cxn ang="0">
                    <a:pos x="r" y="vc"/>
                  </a:cxn>
                  <a:cxn ang="cd4">
                    <a:pos x="hc" y="b"/>
                  </a:cxn>
                  <a:cxn ang="cd2">
                    <a:pos x="l" y="vc"/>
                  </a:cxn>
                  <a:cxn ang="f27">
                    <a:pos x="f46" y="f47"/>
                  </a:cxn>
                  <a:cxn ang="f27">
                    <a:pos x="f48" y="f49"/>
                  </a:cxn>
                  <a:cxn ang="f27">
                    <a:pos x="f50" y="f47"/>
                  </a:cxn>
                </a:cxnLst>
                <a:rect l="f42" t="f45" r="f43" b="f44"/>
                <a:pathLst>
                  <a:path w="40" h="20">
                    <a:moveTo>
                      <a:pt x="f6" y="f7"/>
                    </a:moveTo>
                    <a:cubicBezTo>
                      <a:pt x="f6" y="f8"/>
                      <a:pt x="f9" y="f5"/>
                      <a:pt x="f7" y="f5"/>
                    </a:cubicBezTo>
                    <a:cubicBezTo>
                      <a:pt x="f8" y="f5"/>
                      <a:pt x="f5" y="f8"/>
                      <a:pt x="f5" y="f7"/>
                    </a:cubicBezTo>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571" name="Oval 8">
                <a:extLst>
                  <a:ext uri="{FF2B5EF4-FFF2-40B4-BE49-F238E27FC236}">
                    <a16:creationId xmlns:a16="http://schemas.microsoft.com/office/drawing/2014/main" id="{E6ABF8CB-F532-4D2D-AD58-A9A6A9F061FF}"/>
                  </a:ext>
                </a:extLst>
              </p:cNvPr>
              <p:cNvSpPr/>
              <p:nvPr/>
            </p:nvSpPr>
            <p:spPr>
              <a:xfrm>
                <a:off x="3703329" y="5454213"/>
                <a:ext cx="101315" cy="10002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572" name="Freeform 9">
                <a:extLst>
                  <a:ext uri="{FF2B5EF4-FFF2-40B4-BE49-F238E27FC236}">
                    <a16:creationId xmlns:a16="http://schemas.microsoft.com/office/drawing/2014/main" id="{FD870AE1-381A-45F0-BC28-101EEF64AA7F}"/>
                  </a:ext>
                </a:extLst>
              </p:cNvPr>
              <p:cNvSpPr/>
              <p:nvPr/>
            </p:nvSpPr>
            <p:spPr>
              <a:xfrm>
                <a:off x="3682544" y="5554248"/>
                <a:ext cx="142884" cy="69640"/>
              </a:xfrm>
              <a:custGeom>
                <a:avLst/>
                <a:gdLst>
                  <a:gd name="f0" fmla="val 10800000"/>
                  <a:gd name="f1" fmla="val 5400000"/>
                  <a:gd name="f2" fmla="val 180"/>
                  <a:gd name="f3" fmla="val w"/>
                  <a:gd name="f4" fmla="val h"/>
                  <a:gd name="f5" fmla="val 0"/>
                  <a:gd name="f6" fmla="val 56"/>
                  <a:gd name="f7" fmla="val 28"/>
                  <a:gd name="f8" fmla="val 13"/>
                  <a:gd name="f9" fmla="val 44"/>
                  <a:gd name="f10" fmla="val 12"/>
                  <a:gd name="f11" fmla="+- 0 0 -90"/>
                  <a:gd name="f12" fmla="*/ f3 1 56"/>
                  <a:gd name="f13" fmla="*/ f4 1 28"/>
                  <a:gd name="f14" fmla="val f5"/>
                  <a:gd name="f15" fmla="val f6"/>
                  <a:gd name="f16" fmla="val f7"/>
                  <a:gd name="f17" fmla="*/ f11 f0 1"/>
                  <a:gd name="f18" fmla="+- f16 0 f14"/>
                  <a:gd name="f19" fmla="+- f15 0 f14"/>
                  <a:gd name="f20" fmla="*/ f17 1 f2"/>
                  <a:gd name="f21" fmla="*/ f19 1 56"/>
                  <a:gd name="f22" fmla="*/ f18 1 28"/>
                  <a:gd name="f23" fmla="*/ 56 f19 1"/>
                  <a:gd name="f24" fmla="*/ 28 f18 1"/>
                  <a:gd name="f25" fmla="*/ 28 f19 1"/>
                  <a:gd name="f26" fmla="*/ 0 f18 1"/>
                  <a:gd name="f27" fmla="*/ 0 f19 1"/>
                  <a:gd name="f28" fmla="+- f20 0 f1"/>
                  <a:gd name="f29" fmla="*/ f23 1 56"/>
                  <a:gd name="f30" fmla="*/ f24 1 28"/>
                  <a:gd name="f31" fmla="*/ f25 1 56"/>
                  <a:gd name="f32" fmla="*/ f26 1 28"/>
                  <a:gd name="f33" fmla="*/ f27 1 56"/>
                  <a:gd name="f34" fmla="*/ 0 1 f21"/>
                  <a:gd name="f35" fmla="*/ f15 1 f21"/>
                  <a:gd name="f36" fmla="*/ 0 1 f22"/>
                  <a:gd name="f37" fmla="*/ f16 1 f22"/>
                  <a:gd name="f38" fmla="*/ f29 1 f21"/>
                  <a:gd name="f39" fmla="*/ f30 1 f22"/>
                  <a:gd name="f40" fmla="*/ f31 1 f21"/>
                  <a:gd name="f41" fmla="*/ f32 1 f22"/>
                  <a:gd name="f42" fmla="*/ f33 1 f21"/>
                  <a:gd name="f43" fmla="*/ f34 f12 1"/>
                  <a:gd name="f44" fmla="*/ f35 f12 1"/>
                  <a:gd name="f45" fmla="*/ f37 f13 1"/>
                  <a:gd name="f46" fmla="*/ f36 f13 1"/>
                  <a:gd name="f47" fmla="*/ f38 f12 1"/>
                  <a:gd name="f48" fmla="*/ f39 f13 1"/>
                  <a:gd name="f49" fmla="*/ f40 f12 1"/>
                  <a:gd name="f50" fmla="*/ f41 f13 1"/>
                  <a:gd name="f51" fmla="*/ f42 f12 1"/>
                </a:gdLst>
                <a:ahLst/>
                <a:cxnLst>
                  <a:cxn ang="3cd4">
                    <a:pos x="hc" y="t"/>
                  </a:cxn>
                  <a:cxn ang="0">
                    <a:pos x="r" y="vc"/>
                  </a:cxn>
                  <a:cxn ang="cd4">
                    <a:pos x="hc" y="b"/>
                  </a:cxn>
                  <a:cxn ang="cd2">
                    <a:pos x="l" y="vc"/>
                  </a:cxn>
                  <a:cxn ang="f28">
                    <a:pos x="f47" y="f48"/>
                  </a:cxn>
                  <a:cxn ang="f28">
                    <a:pos x="f49" y="f50"/>
                  </a:cxn>
                  <a:cxn ang="f28">
                    <a:pos x="f51" y="f48"/>
                  </a:cxn>
                </a:cxnLst>
                <a:rect l="f43" t="f46" r="f44" b="f45"/>
                <a:pathLst>
                  <a:path w="56" h="28">
                    <a:moveTo>
                      <a:pt x="f6" y="f7"/>
                    </a:moveTo>
                    <a:cubicBezTo>
                      <a:pt x="f6" y="f8"/>
                      <a:pt x="f9" y="f5"/>
                      <a:pt x="f7" y="f5"/>
                    </a:cubicBezTo>
                    <a:cubicBezTo>
                      <a:pt x="f10" y="f5"/>
                      <a:pt x="f5" y="f8"/>
                      <a:pt x="f5" y="f7"/>
                    </a:cubicBezTo>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573" name="Freeform 10">
                <a:extLst>
                  <a:ext uri="{FF2B5EF4-FFF2-40B4-BE49-F238E27FC236}">
                    <a16:creationId xmlns:a16="http://schemas.microsoft.com/office/drawing/2014/main" id="{0570C09E-CC3B-4F08-8028-D2BA94B7BB10}"/>
                  </a:ext>
                </a:extLst>
              </p:cNvPr>
              <p:cNvSpPr/>
              <p:nvPr/>
            </p:nvSpPr>
            <p:spPr>
              <a:xfrm>
                <a:off x="3804653" y="5454213"/>
                <a:ext cx="101315" cy="49377"/>
              </a:xfrm>
              <a:custGeom>
                <a:avLst/>
                <a:gdLst>
                  <a:gd name="f0" fmla="val 10800000"/>
                  <a:gd name="f1" fmla="val 5400000"/>
                  <a:gd name="f2" fmla="val 180"/>
                  <a:gd name="f3" fmla="val w"/>
                  <a:gd name="f4" fmla="val h"/>
                  <a:gd name="f5" fmla="val 0"/>
                  <a:gd name="f6" fmla="val 40"/>
                  <a:gd name="f7" fmla="val 20"/>
                  <a:gd name="f8" fmla="val 9"/>
                  <a:gd name="f9" fmla="val 31"/>
                  <a:gd name="f10" fmla="+- 0 0 -90"/>
                  <a:gd name="f11" fmla="*/ f3 1 40"/>
                  <a:gd name="f12" fmla="*/ f4 1 20"/>
                  <a:gd name="f13" fmla="val f5"/>
                  <a:gd name="f14" fmla="val f6"/>
                  <a:gd name="f15" fmla="val f7"/>
                  <a:gd name="f16" fmla="*/ f10 f0 1"/>
                  <a:gd name="f17" fmla="+- f15 0 f13"/>
                  <a:gd name="f18" fmla="+- f14 0 f13"/>
                  <a:gd name="f19" fmla="*/ f16 1 f2"/>
                  <a:gd name="f20" fmla="*/ f18 1 40"/>
                  <a:gd name="f21" fmla="*/ f17 1 20"/>
                  <a:gd name="f22" fmla="*/ 40 f18 1"/>
                  <a:gd name="f23" fmla="*/ 20 f17 1"/>
                  <a:gd name="f24" fmla="*/ 20 f18 1"/>
                  <a:gd name="f25" fmla="*/ 0 f17 1"/>
                  <a:gd name="f26" fmla="*/ 0 f18 1"/>
                  <a:gd name="f27" fmla="+- f19 0 f1"/>
                  <a:gd name="f28" fmla="*/ f22 1 40"/>
                  <a:gd name="f29" fmla="*/ f23 1 20"/>
                  <a:gd name="f30" fmla="*/ f24 1 40"/>
                  <a:gd name="f31" fmla="*/ f25 1 20"/>
                  <a:gd name="f32" fmla="*/ f26 1 40"/>
                  <a:gd name="f33" fmla="*/ 0 1 f20"/>
                  <a:gd name="f34" fmla="*/ f14 1 f20"/>
                  <a:gd name="f35" fmla="*/ 0 1 f21"/>
                  <a:gd name="f36" fmla="*/ f15 1 f21"/>
                  <a:gd name="f37" fmla="*/ f28 1 f20"/>
                  <a:gd name="f38" fmla="*/ f29 1 f21"/>
                  <a:gd name="f39" fmla="*/ f30 1 f20"/>
                  <a:gd name="f40" fmla="*/ f31 1 f21"/>
                  <a:gd name="f41" fmla="*/ f32 1 f20"/>
                  <a:gd name="f42" fmla="*/ f33 f11 1"/>
                  <a:gd name="f43" fmla="*/ f34 f11 1"/>
                  <a:gd name="f44" fmla="*/ f36 f12 1"/>
                  <a:gd name="f45" fmla="*/ f35 f12 1"/>
                  <a:gd name="f46" fmla="*/ f37 f11 1"/>
                  <a:gd name="f47" fmla="*/ f38 f12 1"/>
                  <a:gd name="f48" fmla="*/ f39 f11 1"/>
                  <a:gd name="f49" fmla="*/ f40 f12 1"/>
                  <a:gd name="f50" fmla="*/ f41 f11 1"/>
                </a:gdLst>
                <a:ahLst/>
                <a:cxnLst>
                  <a:cxn ang="3cd4">
                    <a:pos x="hc" y="t"/>
                  </a:cxn>
                  <a:cxn ang="0">
                    <a:pos x="r" y="vc"/>
                  </a:cxn>
                  <a:cxn ang="cd4">
                    <a:pos x="hc" y="b"/>
                  </a:cxn>
                  <a:cxn ang="cd2">
                    <a:pos x="l" y="vc"/>
                  </a:cxn>
                  <a:cxn ang="f27">
                    <a:pos x="f46" y="f47"/>
                  </a:cxn>
                  <a:cxn ang="f27">
                    <a:pos x="f48" y="f49"/>
                  </a:cxn>
                  <a:cxn ang="f27">
                    <a:pos x="f50" y="f47"/>
                  </a:cxn>
                </a:cxnLst>
                <a:rect l="f42" t="f45" r="f43" b="f44"/>
                <a:pathLst>
                  <a:path w="40" h="20">
                    <a:moveTo>
                      <a:pt x="f6" y="f7"/>
                    </a:moveTo>
                    <a:cubicBezTo>
                      <a:pt x="f6" y="f8"/>
                      <a:pt x="f9" y="f5"/>
                      <a:pt x="f7" y="f5"/>
                    </a:cubicBezTo>
                    <a:cubicBezTo>
                      <a:pt x="f8" y="f5"/>
                      <a:pt x="f5" y="f8"/>
                      <a:pt x="f5" y="f7"/>
                    </a:cubicBezTo>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grpSp>
        <p:grpSp>
          <p:nvGrpSpPr>
            <p:cNvPr id="563" name="Group 189">
              <a:extLst>
                <a:ext uri="{FF2B5EF4-FFF2-40B4-BE49-F238E27FC236}">
                  <a16:creationId xmlns:a16="http://schemas.microsoft.com/office/drawing/2014/main" id="{06DC97BE-CB9A-436A-953F-C13E4A013A73}"/>
                </a:ext>
              </a:extLst>
            </p:cNvPr>
            <p:cNvGrpSpPr/>
            <p:nvPr/>
          </p:nvGrpSpPr>
          <p:grpSpPr>
            <a:xfrm>
              <a:off x="3972482" y="5714085"/>
              <a:ext cx="327465" cy="322764"/>
              <a:chOff x="3972482" y="5714085"/>
              <a:chExt cx="327465" cy="322764"/>
            </a:xfrm>
          </p:grpSpPr>
          <p:sp>
            <p:nvSpPr>
              <p:cNvPr id="564" name="Freeform 44">
                <a:extLst>
                  <a:ext uri="{FF2B5EF4-FFF2-40B4-BE49-F238E27FC236}">
                    <a16:creationId xmlns:a16="http://schemas.microsoft.com/office/drawing/2014/main" id="{E663CD2F-CCEE-4062-A117-577F40587579}"/>
                  </a:ext>
                </a:extLst>
              </p:cNvPr>
              <p:cNvSpPr/>
              <p:nvPr/>
            </p:nvSpPr>
            <p:spPr>
              <a:xfrm>
                <a:off x="3972482" y="5714085"/>
                <a:ext cx="120353" cy="131298"/>
              </a:xfrm>
              <a:custGeom>
                <a:avLst/>
                <a:gdLst>
                  <a:gd name="f0" fmla="val 10800000"/>
                  <a:gd name="f1" fmla="val 5400000"/>
                  <a:gd name="f2" fmla="val 180"/>
                  <a:gd name="f3" fmla="val w"/>
                  <a:gd name="f4" fmla="val h"/>
                  <a:gd name="f5" fmla="val 0"/>
                  <a:gd name="f6" fmla="val 82"/>
                  <a:gd name="f7" fmla="val 76"/>
                  <a:gd name="f8" fmla="val 79"/>
                  <a:gd name="f9" fmla="val 6"/>
                  <a:gd name="f10" fmla="val 2"/>
                  <a:gd name="f11" fmla="val 5"/>
                  <a:gd name="f12" fmla="+- 0 0 -90"/>
                  <a:gd name="f13" fmla="*/ f3 1 82"/>
                  <a:gd name="f14" fmla="*/ f4 1 82"/>
                  <a:gd name="f15" fmla="val f5"/>
                  <a:gd name="f16" fmla="val f6"/>
                  <a:gd name="f17" fmla="*/ f12 f0 1"/>
                  <a:gd name="f18" fmla="+- f16 0 f15"/>
                  <a:gd name="f19" fmla="*/ f17 1 f2"/>
                  <a:gd name="f20" fmla="*/ f18 1 82"/>
                  <a:gd name="f21" fmla="*/ 82 f18 1"/>
                  <a:gd name="f22" fmla="*/ 76 f18 1"/>
                  <a:gd name="f23" fmla="*/ 6 f18 1"/>
                  <a:gd name="f24" fmla="*/ 0 f18 1"/>
                  <a:gd name="f25" fmla="*/ 5 f18 1"/>
                  <a:gd name="f26" fmla="+- f19 0 f1"/>
                  <a:gd name="f27" fmla="*/ f21 1 82"/>
                  <a:gd name="f28" fmla="*/ f22 1 82"/>
                  <a:gd name="f29" fmla="*/ f23 1 82"/>
                  <a:gd name="f30" fmla="*/ f24 1 82"/>
                  <a:gd name="f31" fmla="*/ f25 1 82"/>
                  <a:gd name="f32" fmla="*/ 0 1 f20"/>
                  <a:gd name="f33" fmla="*/ f16 1 f20"/>
                  <a:gd name="f34" fmla="*/ f27 1 f20"/>
                  <a:gd name="f35" fmla="*/ f28 1 f20"/>
                  <a:gd name="f36" fmla="*/ f29 1 f20"/>
                  <a:gd name="f37" fmla="*/ f30 1 f20"/>
                  <a:gd name="f38" fmla="*/ f31 1 f20"/>
                  <a:gd name="f39" fmla="*/ f32 f13 1"/>
                  <a:gd name="f40" fmla="*/ f33 f13 1"/>
                  <a:gd name="f41" fmla="*/ f33 f14 1"/>
                  <a:gd name="f42" fmla="*/ f32 f14 1"/>
                  <a:gd name="f43" fmla="*/ f34 f13 1"/>
                  <a:gd name="f44" fmla="*/ f35 f14 1"/>
                  <a:gd name="f45" fmla="*/ f35 f13 1"/>
                  <a:gd name="f46" fmla="*/ f34 f14 1"/>
                  <a:gd name="f47" fmla="*/ f36 f13 1"/>
                  <a:gd name="f48" fmla="*/ f37 f13 1"/>
                  <a:gd name="f49" fmla="*/ f38 f14 1"/>
                  <a:gd name="f50" fmla="*/ f37 f14 1"/>
                </a:gdLst>
                <a:ahLst/>
                <a:cxnLst>
                  <a:cxn ang="3cd4">
                    <a:pos x="hc" y="t"/>
                  </a:cxn>
                  <a:cxn ang="0">
                    <a:pos x="r" y="vc"/>
                  </a:cxn>
                  <a:cxn ang="cd4">
                    <a:pos x="hc" y="b"/>
                  </a:cxn>
                  <a:cxn ang="cd2">
                    <a:pos x="l" y="vc"/>
                  </a:cxn>
                  <a:cxn ang="f26">
                    <a:pos x="f43" y="f44"/>
                  </a:cxn>
                  <a:cxn ang="f26">
                    <a:pos x="f45" y="f46"/>
                  </a:cxn>
                  <a:cxn ang="f26">
                    <a:pos x="f47" y="f46"/>
                  </a:cxn>
                  <a:cxn ang="f26">
                    <a:pos x="f48" y="f44"/>
                  </a:cxn>
                  <a:cxn ang="f26">
                    <a:pos x="f48" y="f49"/>
                  </a:cxn>
                  <a:cxn ang="f26">
                    <a:pos x="f47" y="f50"/>
                  </a:cxn>
                  <a:cxn ang="f26">
                    <a:pos x="f45" y="f50"/>
                  </a:cxn>
                  <a:cxn ang="f26">
                    <a:pos x="f43" y="f49"/>
                  </a:cxn>
                  <a:cxn ang="f26">
                    <a:pos x="f43" y="f44"/>
                  </a:cxn>
                </a:cxnLst>
                <a:rect l="f39" t="f42" r="f40" b="f41"/>
                <a:pathLst>
                  <a:path w="82" h="82">
                    <a:moveTo>
                      <a:pt x="f6" y="f7"/>
                    </a:moveTo>
                    <a:cubicBezTo>
                      <a:pt x="f6" y="f8"/>
                      <a:pt x="f8" y="f6"/>
                      <a:pt x="f7" y="f6"/>
                    </a:cubicBezTo>
                    <a:cubicBezTo>
                      <a:pt x="f9" y="f6"/>
                      <a:pt x="f9" y="f6"/>
                      <a:pt x="f9" y="f6"/>
                    </a:cubicBezTo>
                    <a:cubicBezTo>
                      <a:pt x="f10" y="f6"/>
                      <a:pt x="f5" y="f8"/>
                      <a:pt x="f5" y="f7"/>
                    </a:cubicBezTo>
                    <a:cubicBezTo>
                      <a:pt x="f5" y="f11"/>
                      <a:pt x="f5" y="f11"/>
                      <a:pt x="f5" y="f11"/>
                    </a:cubicBezTo>
                    <a:cubicBezTo>
                      <a:pt x="f5" y="f10"/>
                      <a:pt x="f10" y="f5"/>
                      <a:pt x="f9" y="f5"/>
                    </a:cubicBezTo>
                    <a:cubicBezTo>
                      <a:pt x="f7" y="f5"/>
                      <a:pt x="f7" y="f5"/>
                      <a:pt x="f7" y="f5"/>
                    </a:cubicBezTo>
                    <a:cubicBezTo>
                      <a:pt x="f8" y="f5"/>
                      <a:pt x="f6" y="f10"/>
                      <a:pt x="f6" y="f11"/>
                    </a:cubicBezTo>
                    <a:lnTo>
                      <a:pt x="f6" y="f7"/>
                    </a:lnTo>
                    <a:close/>
                  </a:path>
                </a:pathLst>
              </a:custGeom>
              <a:solidFill>
                <a:srgbClr val="757575"/>
              </a:solid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002050"/>
                  </a:solidFill>
                  <a:effectLst/>
                  <a:uLnTx/>
                  <a:uFillTx/>
                  <a:latin typeface="Segoe UI Semilight"/>
                  <a:ea typeface="+mn-ea"/>
                  <a:cs typeface="+mn-cs"/>
                </a:endParaRPr>
              </a:p>
            </p:txBody>
          </p:sp>
          <p:sp>
            <p:nvSpPr>
              <p:cNvPr id="565" name="Freeform 45">
                <a:extLst>
                  <a:ext uri="{FF2B5EF4-FFF2-40B4-BE49-F238E27FC236}">
                    <a16:creationId xmlns:a16="http://schemas.microsoft.com/office/drawing/2014/main" id="{F3567D50-02A6-4E88-8598-4611D88158AA}"/>
                  </a:ext>
                </a:extLst>
              </p:cNvPr>
              <p:cNvSpPr/>
              <p:nvPr/>
            </p:nvSpPr>
            <p:spPr>
              <a:xfrm>
                <a:off x="3972482" y="5867265"/>
                <a:ext cx="120353" cy="65644"/>
              </a:xfrm>
              <a:custGeom>
                <a:avLst/>
                <a:gdLst>
                  <a:gd name="f0" fmla="val 10800000"/>
                  <a:gd name="f1" fmla="val 5400000"/>
                  <a:gd name="f2" fmla="val 180"/>
                  <a:gd name="f3" fmla="val w"/>
                  <a:gd name="f4" fmla="val h"/>
                  <a:gd name="f5" fmla="val 0"/>
                  <a:gd name="f6" fmla="val 82"/>
                  <a:gd name="f7" fmla="val 41"/>
                  <a:gd name="f8" fmla="val 38"/>
                  <a:gd name="f9" fmla="val 39"/>
                  <a:gd name="f10" fmla="val 79"/>
                  <a:gd name="f11" fmla="val 76"/>
                  <a:gd name="f12" fmla="val 6"/>
                  <a:gd name="f13" fmla="val 2"/>
                  <a:gd name="f14" fmla="val 3"/>
                  <a:gd name="f15" fmla="val 1"/>
                  <a:gd name="f16" fmla="+- 0 0 -90"/>
                  <a:gd name="f17" fmla="*/ f3 1 82"/>
                  <a:gd name="f18" fmla="*/ f4 1 41"/>
                  <a:gd name="f19" fmla="val f5"/>
                  <a:gd name="f20" fmla="val f6"/>
                  <a:gd name="f21" fmla="val f7"/>
                  <a:gd name="f22" fmla="*/ f16 f0 1"/>
                  <a:gd name="f23" fmla="+- f21 0 f19"/>
                  <a:gd name="f24" fmla="+- f20 0 f19"/>
                  <a:gd name="f25" fmla="*/ f22 1 f2"/>
                  <a:gd name="f26" fmla="*/ f24 1 82"/>
                  <a:gd name="f27" fmla="*/ f23 1 41"/>
                  <a:gd name="f28" fmla="*/ 82 f24 1"/>
                  <a:gd name="f29" fmla="*/ 38 f23 1"/>
                  <a:gd name="f30" fmla="*/ 76 f24 1"/>
                  <a:gd name="f31" fmla="*/ 41 f23 1"/>
                  <a:gd name="f32" fmla="*/ 6 f24 1"/>
                  <a:gd name="f33" fmla="*/ 0 f24 1"/>
                  <a:gd name="f34" fmla="*/ 3 f23 1"/>
                  <a:gd name="f35" fmla="*/ 0 f23 1"/>
                  <a:gd name="f36" fmla="+- f25 0 f1"/>
                  <a:gd name="f37" fmla="*/ f28 1 82"/>
                  <a:gd name="f38" fmla="*/ f29 1 41"/>
                  <a:gd name="f39" fmla="*/ f30 1 82"/>
                  <a:gd name="f40" fmla="*/ f31 1 41"/>
                  <a:gd name="f41" fmla="*/ f32 1 82"/>
                  <a:gd name="f42" fmla="*/ f33 1 82"/>
                  <a:gd name="f43" fmla="*/ f34 1 41"/>
                  <a:gd name="f44" fmla="*/ f35 1 41"/>
                  <a:gd name="f45" fmla="*/ 0 1 f26"/>
                  <a:gd name="f46" fmla="*/ f20 1 f26"/>
                  <a:gd name="f47" fmla="*/ 0 1 f27"/>
                  <a:gd name="f48" fmla="*/ f21 1 f27"/>
                  <a:gd name="f49" fmla="*/ f37 1 f26"/>
                  <a:gd name="f50" fmla="*/ f38 1 f27"/>
                  <a:gd name="f51" fmla="*/ f39 1 f26"/>
                  <a:gd name="f52" fmla="*/ f40 1 f27"/>
                  <a:gd name="f53" fmla="*/ f41 1 f26"/>
                  <a:gd name="f54" fmla="*/ f42 1 f26"/>
                  <a:gd name="f55" fmla="*/ f43 1 f27"/>
                  <a:gd name="f56" fmla="*/ f44 1 f27"/>
                  <a:gd name="f57" fmla="*/ f45 f17 1"/>
                  <a:gd name="f58" fmla="*/ f46 f17 1"/>
                  <a:gd name="f59" fmla="*/ f48 f18 1"/>
                  <a:gd name="f60" fmla="*/ f47 f18 1"/>
                  <a:gd name="f61" fmla="*/ f49 f17 1"/>
                  <a:gd name="f62" fmla="*/ f50 f18 1"/>
                  <a:gd name="f63" fmla="*/ f51 f17 1"/>
                  <a:gd name="f64" fmla="*/ f52 f18 1"/>
                  <a:gd name="f65" fmla="*/ f53 f17 1"/>
                  <a:gd name="f66" fmla="*/ f54 f17 1"/>
                  <a:gd name="f67" fmla="*/ f55 f18 1"/>
                  <a:gd name="f68" fmla="*/ f56 f18 1"/>
                </a:gdLst>
                <a:ahLst/>
                <a:cxnLst>
                  <a:cxn ang="3cd4">
                    <a:pos x="hc" y="t"/>
                  </a:cxn>
                  <a:cxn ang="0">
                    <a:pos x="r" y="vc"/>
                  </a:cxn>
                  <a:cxn ang="cd4">
                    <a:pos x="hc" y="b"/>
                  </a:cxn>
                  <a:cxn ang="cd2">
                    <a:pos x="l" y="vc"/>
                  </a:cxn>
                  <a:cxn ang="f36">
                    <a:pos x="f61" y="f62"/>
                  </a:cxn>
                  <a:cxn ang="f36">
                    <a:pos x="f63" y="f64"/>
                  </a:cxn>
                  <a:cxn ang="f36">
                    <a:pos x="f65" y="f64"/>
                  </a:cxn>
                  <a:cxn ang="f36">
                    <a:pos x="f66" y="f62"/>
                  </a:cxn>
                  <a:cxn ang="f36">
                    <a:pos x="f66" y="f67"/>
                  </a:cxn>
                  <a:cxn ang="f36">
                    <a:pos x="f65" y="f68"/>
                  </a:cxn>
                  <a:cxn ang="f36">
                    <a:pos x="f63" y="f68"/>
                  </a:cxn>
                  <a:cxn ang="f36">
                    <a:pos x="f61" y="f67"/>
                  </a:cxn>
                  <a:cxn ang="f36">
                    <a:pos x="f61" y="f62"/>
                  </a:cxn>
                </a:cxnLst>
                <a:rect l="f57" t="f60" r="f58" b="f59"/>
                <a:pathLst>
                  <a:path w="82" h="41">
                    <a:moveTo>
                      <a:pt x="f6" y="f8"/>
                    </a:moveTo>
                    <a:cubicBezTo>
                      <a:pt x="f6" y="f9"/>
                      <a:pt x="f10" y="f7"/>
                      <a:pt x="f11" y="f7"/>
                    </a:cubicBezTo>
                    <a:cubicBezTo>
                      <a:pt x="f12" y="f7"/>
                      <a:pt x="f12" y="f7"/>
                      <a:pt x="f12" y="f7"/>
                    </a:cubicBezTo>
                    <a:cubicBezTo>
                      <a:pt x="f13" y="f7"/>
                      <a:pt x="f5" y="f9"/>
                      <a:pt x="f5" y="f8"/>
                    </a:cubicBezTo>
                    <a:cubicBezTo>
                      <a:pt x="f5" y="f14"/>
                      <a:pt x="f5" y="f14"/>
                      <a:pt x="f5" y="f14"/>
                    </a:cubicBezTo>
                    <a:cubicBezTo>
                      <a:pt x="f5" y="f15"/>
                      <a:pt x="f13" y="f5"/>
                      <a:pt x="f12" y="f5"/>
                    </a:cubicBezTo>
                    <a:cubicBezTo>
                      <a:pt x="f11" y="f5"/>
                      <a:pt x="f11" y="f5"/>
                      <a:pt x="f11" y="f5"/>
                    </a:cubicBezTo>
                    <a:cubicBezTo>
                      <a:pt x="f10" y="f5"/>
                      <a:pt x="f6" y="f15"/>
                      <a:pt x="f6" y="f14"/>
                    </a:cubicBezTo>
                    <a:lnTo>
                      <a:pt x="f6" y="f8"/>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002050"/>
                  </a:solidFill>
                  <a:effectLst/>
                  <a:uLnTx/>
                  <a:uFillTx/>
                  <a:latin typeface="Segoe UI Semilight"/>
                  <a:ea typeface="+mn-ea"/>
                  <a:cs typeface="+mn-cs"/>
                </a:endParaRPr>
              </a:p>
            </p:txBody>
          </p:sp>
          <p:sp>
            <p:nvSpPr>
              <p:cNvPr id="566" name="Freeform 46">
                <a:extLst>
                  <a:ext uri="{FF2B5EF4-FFF2-40B4-BE49-F238E27FC236}">
                    <a16:creationId xmlns:a16="http://schemas.microsoft.com/office/drawing/2014/main" id="{BD83676A-251E-4FEA-9F23-F833493359E6}"/>
                  </a:ext>
                </a:extLst>
              </p:cNvPr>
              <p:cNvSpPr/>
              <p:nvPr/>
            </p:nvSpPr>
            <p:spPr>
              <a:xfrm>
                <a:off x="4114717" y="5714085"/>
                <a:ext cx="185230" cy="218834"/>
              </a:xfrm>
              <a:custGeom>
                <a:avLst/>
                <a:gdLst>
                  <a:gd name="f0" fmla="val 10800000"/>
                  <a:gd name="f1" fmla="val 5400000"/>
                  <a:gd name="f2" fmla="val 180"/>
                  <a:gd name="f3" fmla="val w"/>
                  <a:gd name="f4" fmla="val h"/>
                  <a:gd name="f5" fmla="val 0"/>
                  <a:gd name="f6" fmla="val 126"/>
                  <a:gd name="f7" fmla="val 137"/>
                  <a:gd name="f8" fmla="val 127"/>
                  <a:gd name="f9" fmla="val 133"/>
                  <a:gd name="f10" fmla="val 122"/>
                  <a:gd name="f11" fmla="val 117"/>
                  <a:gd name="f12" fmla="val 9"/>
                  <a:gd name="f13" fmla="val 4"/>
                  <a:gd name="f14" fmla="+- 0 0 -90"/>
                  <a:gd name="f15" fmla="*/ f3 1 126"/>
                  <a:gd name="f16" fmla="*/ f4 1 137"/>
                  <a:gd name="f17" fmla="val f5"/>
                  <a:gd name="f18" fmla="val f6"/>
                  <a:gd name="f19" fmla="val f7"/>
                  <a:gd name="f20" fmla="*/ f14 f0 1"/>
                  <a:gd name="f21" fmla="+- f19 0 f17"/>
                  <a:gd name="f22" fmla="+- f18 0 f17"/>
                  <a:gd name="f23" fmla="*/ f20 1 f2"/>
                  <a:gd name="f24" fmla="*/ f22 1 126"/>
                  <a:gd name="f25" fmla="*/ f21 1 137"/>
                  <a:gd name="f26" fmla="*/ 126 f22 1"/>
                  <a:gd name="f27" fmla="*/ 127 f21 1"/>
                  <a:gd name="f28" fmla="*/ 117 f22 1"/>
                  <a:gd name="f29" fmla="*/ 137 f21 1"/>
                  <a:gd name="f30" fmla="*/ 9 f22 1"/>
                  <a:gd name="f31" fmla="*/ 0 f22 1"/>
                  <a:gd name="f32" fmla="*/ 9 f21 1"/>
                  <a:gd name="f33" fmla="*/ 0 f21 1"/>
                  <a:gd name="f34" fmla="+- f23 0 f1"/>
                  <a:gd name="f35" fmla="*/ f26 1 126"/>
                  <a:gd name="f36" fmla="*/ f27 1 137"/>
                  <a:gd name="f37" fmla="*/ f28 1 126"/>
                  <a:gd name="f38" fmla="*/ f29 1 137"/>
                  <a:gd name="f39" fmla="*/ f30 1 126"/>
                  <a:gd name="f40" fmla="*/ f31 1 126"/>
                  <a:gd name="f41" fmla="*/ f32 1 137"/>
                  <a:gd name="f42" fmla="*/ f33 1 137"/>
                  <a:gd name="f43" fmla="*/ 0 1 f24"/>
                  <a:gd name="f44" fmla="*/ f18 1 f24"/>
                  <a:gd name="f45" fmla="*/ 0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26" h="137">
                    <a:moveTo>
                      <a:pt x="f6" y="f8"/>
                    </a:moveTo>
                    <a:cubicBezTo>
                      <a:pt x="f6" y="f9"/>
                      <a:pt x="f10" y="f7"/>
                      <a:pt x="f11" y="f7"/>
                    </a:cubicBezTo>
                    <a:cubicBezTo>
                      <a:pt x="f12" y="f7"/>
                      <a:pt x="f12" y="f7"/>
                      <a:pt x="f12" y="f7"/>
                    </a:cubicBezTo>
                    <a:cubicBezTo>
                      <a:pt x="f13" y="f7"/>
                      <a:pt x="f5" y="f9"/>
                      <a:pt x="f5" y="f8"/>
                    </a:cubicBezTo>
                    <a:cubicBezTo>
                      <a:pt x="f5" y="f12"/>
                      <a:pt x="f5" y="f12"/>
                      <a:pt x="f5" y="f12"/>
                    </a:cubicBezTo>
                    <a:cubicBezTo>
                      <a:pt x="f5" y="f13"/>
                      <a:pt x="f13" y="f5"/>
                      <a:pt x="f12" y="f5"/>
                    </a:cubicBezTo>
                    <a:cubicBezTo>
                      <a:pt x="f11" y="f5"/>
                      <a:pt x="f11" y="f5"/>
                      <a:pt x="f11" y="f5"/>
                    </a:cubicBezTo>
                    <a:cubicBezTo>
                      <a:pt x="f10" y="f5"/>
                      <a:pt x="f6" y="f13"/>
                      <a:pt x="f6" y="f12"/>
                    </a:cubicBezTo>
                    <a:lnTo>
                      <a:pt x="f6" y="f8"/>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002050"/>
                  </a:solidFill>
                  <a:effectLst/>
                  <a:uLnTx/>
                  <a:uFillTx/>
                  <a:latin typeface="Segoe UI Semilight"/>
                  <a:ea typeface="+mn-ea"/>
                  <a:cs typeface="+mn-cs"/>
                </a:endParaRPr>
              </a:p>
            </p:txBody>
          </p:sp>
          <p:sp>
            <p:nvSpPr>
              <p:cNvPr id="567" name="Freeform 47">
                <a:extLst>
                  <a:ext uri="{FF2B5EF4-FFF2-40B4-BE49-F238E27FC236}">
                    <a16:creationId xmlns:a16="http://schemas.microsoft.com/office/drawing/2014/main" id="{74A3F17A-0A41-406D-9D98-F52F53975C57}"/>
                  </a:ext>
                </a:extLst>
              </p:cNvPr>
              <p:cNvSpPr/>
              <p:nvPr/>
            </p:nvSpPr>
            <p:spPr>
              <a:xfrm>
                <a:off x="3972482" y="5958696"/>
                <a:ext cx="327464" cy="78153"/>
              </a:xfrm>
              <a:custGeom>
                <a:avLst/>
                <a:gdLst>
                  <a:gd name="f0" fmla="val 10800000"/>
                  <a:gd name="f1" fmla="val 5400000"/>
                  <a:gd name="f2" fmla="val 180"/>
                  <a:gd name="f3" fmla="val w"/>
                  <a:gd name="f4" fmla="val h"/>
                  <a:gd name="f5" fmla="val 0"/>
                  <a:gd name="f6" fmla="val 223"/>
                  <a:gd name="f7" fmla="val 49"/>
                  <a:gd name="f8" fmla="val 46"/>
                  <a:gd name="f9" fmla="val 48"/>
                  <a:gd name="f10" fmla="val 216"/>
                  <a:gd name="f11" fmla="val 208"/>
                  <a:gd name="f12" fmla="val 15"/>
                  <a:gd name="f13" fmla="val 7"/>
                  <a:gd name="f14" fmla="val 3"/>
                  <a:gd name="f15" fmla="val 1"/>
                  <a:gd name="f16" fmla="+- 0 0 -90"/>
                  <a:gd name="f17" fmla="*/ f3 1 223"/>
                  <a:gd name="f18" fmla="*/ f4 1 49"/>
                  <a:gd name="f19" fmla="val f5"/>
                  <a:gd name="f20" fmla="val f6"/>
                  <a:gd name="f21" fmla="val f7"/>
                  <a:gd name="f22" fmla="*/ f16 f0 1"/>
                  <a:gd name="f23" fmla="+- f21 0 f19"/>
                  <a:gd name="f24" fmla="+- f20 0 f19"/>
                  <a:gd name="f25" fmla="*/ f22 1 f2"/>
                  <a:gd name="f26" fmla="*/ f24 1 223"/>
                  <a:gd name="f27" fmla="*/ f23 1 49"/>
                  <a:gd name="f28" fmla="*/ 223 f24 1"/>
                  <a:gd name="f29" fmla="*/ 46 f23 1"/>
                  <a:gd name="f30" fmla="*/ 208 f24 1"/>
                  <a:gd name="f31" fmla="*/ 49 f23 1"/>
                  <a:gd name="f32" fmla="*/ 15 f24 1"/>
                  <a:gd name="f33" fmla="*/ 0 f24 1"/>
                  <a:gd name="f34" fmla="*/ 3 f23 1"/>
                  <a:gd name="f35" fmla="*/ 0 f23 1"/>
                  <a:gd name="f36" fmla="+- f25 0 f1"/>
                  <a:gd name="f37" fmla="*/ f28 1 223"/>
                  <a:gd name="f38" fmla="*/ f29 1 49"/>
                  <a:gd name="f39" fmla="*/ f30 1 223"/>
                  <a:gd name="f40" fmla="*/ f31 1 49"/>
                  <a:gd name="f41" fmla="*/ f32 1 223"/>
                  <a:gd name="f42" fmla="*/ f33 1 223"/>
                  <a:gd name="f43" fmla="*/ f34 1 49"/>
                  <a:gd name="f44" fmla="*/ f35 1 49"/>
                  <a:gd name="f45" fmla="*/ 0 1 f26"/>
                  <a:gd name="f46" fmla="*/ f20 1 f26"/>
                  <a:gd name="f47" fmla="*/ 0 1 f27"/>
                  <a:gd name="f48" fmla="*/ f21 1 f27"/>
                  <a:gd name="f49" fmla="*/ f37 1 f26"/>
                  <a:gd name="f50" fmla="*/ f38 1 f27"/>
                  <a:gd name="f51" fmla="*/ f39 1 f26"/>
                  <a:gd name="f52" fmla="*/ f40 1 f27"/>
                  <a:gd name="f53" fmla="*/ f41 1 f26"/>
                  <a:gd name="f54" fmla="*/ f42 1 f26"/>
                  <a:gd name="f55" fmla="*/ f43 1 f27"/>
                  <a:gd name="f56" fmla="*/ f44 1 f27"/>
                  <a:gd name="f57" fmla="*/ f45 f17 1"/>
                  <a:gd name="f58" fmla="*/ f46 f17 1"/>
                  <a:gd name="f59" fmla="*/ f48 f18 1"/>
                  <a:gd name="f60" fmla="*/ f47 f18 1"/>
                  <a:gd name="f61" fmla="*/ f49 f17 1"/>
                  <a:gd name="f62" fmla="*/ f50 f18 1"/>
                  <a:gd name="f63" fmla="*/ f51 f17 1"/>
                  <a:gd name="f64" fmla="*/ f52 f18 1"/>
                  <a:gd name="f65" fmla="*/ f53 f17 1"/>
                  <a:gd name="f66" fmla="*/ f54 f17 1"/>
                  <a:gd name="f67" fmla="*/ f55 f18 1"/>
                  <a:gd name="f68" fmla="*/ f56 f18 1"/>
                </a:gdLst>
                <a:ahLst/>
                <a:cxnLst>
                  <a:cxn ang="3cd4">
                    <a:pos x="hc" y="t"/>
                  </a:cxn>
                  <a:cxn ang="0">
                    <a:pos x="r" y="vc"/>
                  </a:cxn>
                  <a:cxn ang="cd4">
                    <a:pos x="hc" y="b"/>
                  </a:cxn>
                  <a:cxn ang="cd2">
                    <a:pos x="l" y="vc"/>
                  </a:cxn>
                  <a:cxn ang="f36">
                    <a:pos x="f61" y="f62"/>
                  </a:cxn>
                  <a:cxn ang="f36">
                    <a:pos x="f63" y="f64"/>
                  </a:cxn>
                  <a:cxn ang="f36">
                    <a:pos x="f65" y="f64"/>
                  </a:cxn>
                  <a:cxn ang="f36">
                    <a:pos x="f66" y="f62"/>
                  </a:cxn>
                  <a:cxn ang="f36">
                    <a:pos x="f66" y="f67"/>
                  </a:cxn>
                  <a:cxn ang="f36">
                    <a:pos x="f65" y="f68"/>
                  </a:cxn>
                  <a:cxn ang="f36">
                    <a:pos x="f63" y="f68"/>
                  </a:cxn>
                  <a:cxn ang="f36">
                    <a:pos x="f61" y="f67"/>
                  </a:cxn>
                  <a:cxn ang="f36">
                    <a:pos x="f61" y="f62"/>
                  </a:cxn>
                </a:cxnLst>
                <a:rect l="f57" t="f60" r="f58" b="f59"/>
                <a:pathLst>
                  <a:path w="223" h="49">
                    <a:moveTo>
                      <a:pt x="f6" y="f8"/>
                    </a:moveTo>
                    <a:cubicBezTo>
                      <a:pt x="f6" y="f9"/>
                      <a:pt x="f10" y="f7"/>
                      <a:pt x="f11" y="f7"/>
                    </a:cubicBezTo>
                    <a:cubicBezTo>
                      <a:pt x="f12" y="f7"/>
                      <a:pt x="f12" y="f7"/>
                      <a:pt x="f12" y="f7"/>
                    </a:cubicBezTo>
                    <a:cubicBezTo>
                      <a:pt x="f13" y="f7"/>
                      <a:pt x="f5" y="f9"/>
                      <a:pt x="f5" y="f8"/>
                    </a:cubicBezTo>
                    <a:cubicBezTo>
                      <a:pt x="f5" y="f14"/>
                      <a:pt x="f5" y="f14"/>
                      <a:pt x="f5" y="f14"/>
                    </a:cubicBezTo>
                    <a:cubicBezTo>
                      <a:pt x="f5" y="f15"/>
                      <a:pt x="f13" y="f5"/>
                      <a:pt x="f12" y="f5"/>
                    </a:cubicBezTo>
                    <a:cubicBezTo>
                      <a:pt x="f11" y="f5"/>
                      <a:pt x="f11" y="f5"/>
                      <a:pt x="f11" y="f5"/>
                    </a:cubicBezTo>
                    <a:cubicBezTo>
                      <a:pt x="f10" y="f5"/>
                      <a:pt x="f6" y="f15"/>
                      <a:pt x="f6" y="f14"/>
                    </a:cubicBezTo>
                    <a:lnTo>
                      <a:pt x="f6" y="f8"/>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002050"/>
                  </a:solidFill>
                  <a:effectLst/>
                  <a:uLnTx/>
                  <a:uFillTx/>
                  <a:latin typeface="Segoe UI Semilight"/>
                  <a:ea typeface="+mn-ea"/>
                  <a:cs typeface="+mn-cs"/>
                </a:endParaRPr>
              </a:p>
            </p:txBody>
          </p:sp>
        </p:grpSp>
      </p:grpSp>
      <p:pic>
        <p:nvPicPr>
          <p:cNvPr id="307" name="Picture 306" descr="A group of people looking at a computer&#10;&#10;Description generated with very high confidence">
            <a:extLst>
              <a:ext uri="{FF2B5EF4-FFF2-40B4-BE49-F238E27FC236}">
                <a16:creationId xmlns:a16="http://schemas.microsoft.com/office/drawing/2014/main" id="{33627FDA-5C91-4CBB-A76B-AD295466B95C}"/>
              </a:ext>
            </a:extLst>
          </p:cNvPr>
          <p:cNvPicPr>
            <a:picLocks noChangeAspect="1"/>
          </p:cNvPicPr>
          <p:nvPr/>
        </p:nvPicPr>
        <p:blipFill rotWithShape="1">
          <a:blip r:embed="rId29" cstate="hqprint">
            <a:extLst>
              <a:ext uri="{28A0092B-C50C-407E-A947-70E740481C1C}">
                <a14:useLocalDpi xmlns:a14="http://schemas.microsoft.com/office/drawing/2010/main" val="0"/>
              </a:ext>
            </a:extLst>
          </a:blip>
          <a:srcRect/>
          <a:stretch/>
        </p:blipFill>
        <p:spPr>
          <a:xfrm flipH="1">
            <a:off x="5719148" y="3128503"/>
            <a:ext cx="1098612" cy="1098612"/>
          </a:xfrm>
          <a:prstGeom prst="ellipse">
            <a:avLst/>
          </a:prstGeom>
          <a:solidFill>
            <a:srgbClr val="0078D7"/>
          </a:solidFill>
          <a:ln w="88900" cap="flat">
            <a:solidFill>
              <a:schemeClr val="tx1">
                <a:alpha val="26000"/>
              </a:schemeClr>
            </a:solidFill>
            <a:prstDash val="solid"/>
          </a:ln>
        </p:spPr>
      </p:pic>
      <p:grpSp>
        <p:nvGrpSpPr>
          <p:cNvPr id="607" name="Group 606">
            <a:extLst>
              <a:ext uri="{FF2B5EF4-FFF2-40B4-BE49-F238E27FC236}">
                <a16:creationId xmlns:a16="http://schemas.microsoft.com/office/drawing/2014/main" id="{462DD8ED-F8D3-48B6-BFAA-A9BD50373329}"/>
              </a:ext>
            </a:extLst>
          </p:cNvPr>
          <p:cNvGrpSpPr/>
          <p:nvPr/>
        </p:nvGrpSpPr>
        <p:grpSpPr>
          <a:xfrm>
            <a:off x="487437" y="-855406"/>
            <a:ext cx="11043619" cy="8908025"/>
            <a:chOff x="487437" y="-855406"/>
            <a:chExt cx="11043619" cy="8908025"/>
          </a:xfrm>
        </p:grpSpPr>
        <p:grpSp>
          <p:nvGrpSpPr>
            <p:cNvPr id="608" name="Group 607">
              <a:extLst>
                <a:ext uri="{FF2B5EF4-FFF2-40B4-BE49-F238E27FC236}">
                  <a16:creationId xmlns:a16="http://schemas.microsoft.com/office/drawing/2014/main" id="{A0908226-6CC6-4AE2-8830-84E889D26C9E}"/>
                </a:ext>
              </a:extLst>
            </p:cNvPr>
            <p:cNvGrpSpPr/>
            <p:nvPr/>
          </p:nvGrpSpPr>
          <p:grpSpPr>
            <a:xfrm>
              <a:off x="1563331" y="-855406"/>
              <a:ext cx="8908024" cy="8908025"/>
              <a:chOff x="1156818" y="-1139445"/>
              <a:chExt cx="9617392" cy="9617393"/>
            </a:xfrm>
          </p:grpSpPr>
          <p:sp>
            <p:nvSpPr>
              <p:cNvPr id="632" name="Arc 631">
                <a:extLst>
                  <a:ext uri="{FF2B5EF4-FFF2-40B4-BE49-F238E27FC236}">
                    <a16:creationId xmlns:a16="http://schemas.microsoft.com/office/drawing/2014/main" id="{23944E26-0BEA-4FB9-A62F-F72BDDCD4B1B}"/>
                  </a:ext>
                </a:extLst>
              </p:cNvPr>
              <p:cNvSpPr/>
              <p:nvPr/>
            </p:nvSpPr>
            <p:spPr>
              <a:xfrm rot="16983996">
                <a:off x="1487194" y="-809068"/>
                <a:ext cx="8956642" cy="8956642"/>
              </a:xfrm>
              <a:prstGeom prst="arc">
                <a:avLst>
                  <a:gd name="adj1" fmla="val 14696043"/>
                  <a:gd name="adj2" fmla="val 1821703"/>
                </a:avLst>
              </a:prstGeom>
              <a:ln w="28575">
                <a:solidFill>
                  <a:schemeClr val="bg1">
                    <a:lumMod val="9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F2F2F"/>
                  </a:solidFill>
                  <a:effectLst/>
                  <a:uLnTx/>
                  <a:uFillTx/>
                  <a:latin typeface="Segoe UI"/>
                  <a:ea typeface="+mn-ea"/>
                  <a:cs typeface="+mn-cs"/>
                </a:endParaRPr>
              </a:p>
            </p:txBody>
          </p:sp>
          <p:sp>
            <p:nvSpPr>
              <p:cNvPr id="633" name="Arc 632">
                <a:extLst>
                  <a:ext uri="{FF2B5EF4-FFF2-40B4-BE49-F238E27FC236}">
                    <a16:creationId xmlns:a16="http://schemas.microsoft.com/office/drawing/2014/main" id="{5DB96825-68F5-4E36-886B-8CB2FD589683}"/>
                  </a:ext>
                </a:extLst>
              </p:cNvPr>
              <p:cNvSpPr/>
              <p:nvPr/>
            </p:nvSpPr>
            <p:spPr>
              <a:xfrm rot="16983996">
                <a:off x="1487194" y="-809069"/>
                <a:ext cx="8956642" cy="8956642"/>
              </a:xfrm>
              <a:prstGeom prst="arc">
                <a:avLst>
                  <a:gd name="adj1" fmla="val 3467723"/>
                  <a:gd name="adj2" fmla="val 7438087"/>
                </a:avLst>
              </a:prstGeom>
              <a:ln w="28575">
                <a:solidFill>
                  <a:schemeClr val="bg1">
                    <a:lumMod val="9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F2F2F"/>
                  </a:solidFill>
                  <a:effectLst/>
                  <a:uLnTx/>
                  <a:uFillTx/>
                  <a:latin typeface="Segoe UI"/>
                  <a:ea typeface="+mn-ea"/>
                  <a:cs typeface="+mn-cs"/>
                </a:endParaRPr>
              </a:p>
            </p:txBody>
          </p:sp>
          <p:sp>
            <p:nvSpPr>
              <p:cNvPr id="634" name="Arc 633">
                <a:extLst>
                  <a:ext uri="{FF2B5EF4-FFF2-40B4-BE49-F238E27FC236}">
                    <a16:creationId xmlns:a16="http://schemas.microsoft.com/office/drawing/2014/main" id="{EB848128-931F-4D10-99B9-0B4EA0D638DE}"/>
                  </a:ext>
                </a:extLst>
              </p:cNvPr>
              <p:cNvSpPr/>
              <p:nvPr/>
            </p:nvSpPr>
            <p:spPr>
              <a:xfrm rot="16983996">
                <a:off x="1487194" y="-809070"/>
                <a:ext cx="8956642" cy="8956642"/>
              </a:xfrm>
              <a:prstGeom prst="arc">
                <a:avLst>
                  <a:gd name="adj1" fmla="val 3467723"/>
                  <a:gd name="adj2" fmla="val 7438087"/>
                </a:avLst>
              </a:prstGeom>
              <a:ln w="28575">
                <a:solidFill>
                  <a:schemeClr val="bg1">
                    <a:lumMod val="9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F2F2F"/>
                  </a:solidFill>
                  <a:effectLst/>
                  <a:uLnTx/>
                  <a:uFillTx/>
                  <a:latin typeface="Segoe UI"/>
                  <a:ea typeface="+mn-ea"/>
                  <a:cs typeface="+mn-cs"/>
                </a:endParaRPr>
              </a:p>
            </p:txBody>
          </p:sp>
          <p:sp>
            <p:nvSpPr>
              <p:cNvPr id="635" name="Arc 634">
                <a:extLst>
                  <a:ext uri="{FF2B5EF4-FFF2-40B4-BE49-F238E27FC236}">
                    <a16:creationId xmlns:a16="http://schemas.microsoft.com/office/drawing/2014/main" id="{DB249257-6EDA-4C38-B90C-926B66FCC6A9}"/>
                  </a:ext>
                </a:extLst>
              </p:cNvPr>
              <p:cNvSpPr/>
              <p:nvPr/>
            </p:nvSpPr>
            <p:spPr>
              <a:xfrm rot="16983996">
                <a:off x="1744005" y="-552258"/>
                <a:ext cx="8443018" cy="8443018"/>
              </a:xfrm>
              <a:prstGeom prst="arc">
                <a:avLst>
                  <a:gd name="adj1" fmla="val 1412263"/>
                  <a:gd name="adj2" fmla="val 3838787"/>
                </a:avLst>
              </a:prstGeom>
              <a:ln w="28575">
                <a:solidFill>
                  <a:schemeClr val="bg1">
                    <a:lumMod val="9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F2F2F"/>
                  </a:solidFill>
                  <a:effectLst/>
                  <a:uLnTx/>
                  <a:uFillTx/>
                  <a:latin typeface="Segoe UI"/>
                  <a:ea typeface="+mn-ea"/>
                  <a:cs typeface="+mn-cs"/>
                </a:endParaRPr>
              </a:p>
            </p:txBody>
          </p:sp>
          <p:sp>
            <p:nvSpPr>
              <p:cNvPr id="636" name="Arc 635">
                <a:extLst>
                  <a:ext uri="{FF2B5EF4-FFF2-40B4-BE49-F238E27FC236}">
                    <a16:creationId xmlns:a16="http://schemas.microsoft.com/office/drawing/2014/main" id="{34232E14-17FC-4D82-9472-3A5B424C080C}"/>
                  </a:ext>
                </a:extLst>
              </p:cNvPr>
              <p:cNvSpPr/>
              <p:nvPr/>
            </p:nvSpPr>
            <p:spPr>
              <a:xfrm rot="16983996">
                <a:off x="1744005" y="-552258"/>
                <a:ext cx="8443018" cy="8443018"/>
              </a:xfrm>
              <a:prstGeom prst="arc">
                <a:avLst>
                  <a:gd name="adj1" fmla="val 6917070"/>
                  <a:gd name="adj2" fmla="val 15506383"/>
                </a:avLst>
              </a:prstGeom>
              <a:ln w="28575">
                <a:solidFill>
                  <a:schemeClr val="bg1">
                    <a:lumMod val="9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F2F2F"/>
                  </a:solidFill>
                  <a:effectLst/>
                  <a:uLnTx/>
                  <a:uFillTx/>
                  <a:latin typeface="Segoe UI"/>
                  <a:ea typeface="+mn-ea"/>
                  <a:cs typeface="+mn-cs"/>
                </a:endParaRPr>
              </a:p>
            </p:txBody>
          </p:sp>
          <p:sp>
            <p:nvSpPr>
              <p:cNvPr id="637" name="Arc 636">
                <a:extLst>
                  <a:ext uri="{FF2B5EF4-FFF2-40B4-BE49-F238E27FC236}">
                    <a16:creationId xmlns:a16="http://schemas.microsoft.com/office/drawing/2014/main" id="{5F88371B-C63D-4DE1-90A7-C5D4AEC19820}"/>
                  </a:ext>
                </a:extLst>
              </p:cNvPr>
              <p:cNvSpPr/>
              <p:nvPr/>
            </p:nvSpPr>
            <p:spPr>
              <a:xfrm rot="16983996">
                <a:off x="1156818" y="-1139445"/>
                <a:ext cx="9617392" cy="9617392"/>
              </a:xfrm>
              <a:prstGeom prst="arc">
                <a:avLst>
                  <a:gd name="adj1" fmla="val 6401118"/>
                  <a:gd name="adj2" fmla="val 13850938"/>
                </a:avLst>
              </a:prstGeom>
              <a:ln w="28575">
                <a:solidFill>
                  <a:schemeClr val="bg1">
                    <a:lumMod val="9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F2F2F"/>
                  </a:solidFill>
                  <a:effectLst/>
                  <a:uLnTx/>
                  <a:uFillTx/>
                  <a:latin typeface="Segoe UI"/>
                  <a:ea typeface="+mn-ea"/>
                  <a:cs typeface="+mn-cs"/>
                </a:endParaRPr>
              </a:p>
            </p:txBody>
          </p:sp>
          <p:sp>
            <p:nvSpPr>
              <p:cNvPr id="638" name="Arc 637">
                <a:extLst>
                  <a:ext uri="{FF2B5EF4-FFF2-40B4-BE49-F238E27FC236}">
                    <a16:creationId xmlns:a16="http://schemas.microsoft.com/office/drawing/2014/main" id="{8477719B-3BA8-4AB4-8A91-F39E34961587}"/>
                  </a:ext>
                </a:extLst>
              </p:cNvPr>
              <p:cNvSpPr/>
              <p:nvPr/>
            </p:nvSpPr>
            <p:spPr>
              <a:xfrm rot="16983996">
                <a:off x="1156818" y="-1139445"/>
                <a:ext cx="9617392" cy="9617392"/>
              </a:xfrm>
              <a:prstGeom prst="arc">
                <a:avLst>
                  <a:gd name="adj1" fmla="val 16345147"/>
                  <a:gd name="adj2" fmla="val 18820255"/>
                </a:avLst>
              </a:prstGeom>
              <a:ln w="28575">
                <a:solidFill>
                  <a:schemeClr val="bg1">
                    <a:lumMod val="9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F2F2F"/>
                  </a:solidFill>
                  <a:effectLst/>
                  <a:uLnTx/>
                  <a:uFillTx/>
                  <a:latin typeface="Segoe UI"/>
                  <a:ea typeface="+mn-ea"/>
                  <a:cs typeface="+mn-cs"/>
                </a:endParaRPr>
              </a:p>
            </p:txBody>
          </p:sp>
          <p:sp>
            <p:nvSpPr>
              <p:cNvPr id="639" name="Arc 638">
                <a:extLst>
                  <a:ext uri="{FF2B5EF4-FFF2-40B4-BE49-F238E27FC236}">
                    <a16:creationId xmlns:a16="http://schemas.microsoft.com/office/drawing/2014/main" id="{9FF15735-844D-496D-B1F3-BA9A8C35B445}"/>
                  </a:ext>
                </a:extLst>
              </p:cNvPr>
              <p:cNvSpPr/>
              <p:nvPr/>
            </p:nvSpPr>
            <p:spPr>
              <a:xfrm rot="16983996">
                <a:off x="1156818" y="-1139444"/>
                <a:ext cx="9617392" cy="9617392"/>
              </a:xfrm>
              <a:prstGeom prst="arc">
                <a:avLst>
                  <a:gd name="adj1" fmla="val 2753067"/>
                  <a:gd name="adj2" fmla="val 5442289"/>
                </a:avLst>
              </a:prstGeom>
              <a:ln w="28575">
                <a:solidFill>
                  <a:schemeClr val="bg1">
                    <a:lumMod val="9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F2F2F"/>
                  </a:solidFill>
                  <a:effectLst/>
                  <a:uLnTx/>
                  <a:uFillTx/>
                  <a:latin typeface="Segoe UI"/>
                  <a:ea typeface="+mn-ea"/>
                  <a:cs typeface="+mn-cs"/>
                </a:endParaRPr>
              </a:p>
            </p:txBody>
          </p:sp>
        </p:grpSp>
        <p:grpSp>
          <p:nvGrpSpPr>
            <p:cNvPr id="609" name="Group 608">
              <a:extLst>
                <a:ext uri="{FF2B5EF4-FFF2-40B4-BE49-F238E27FC236}">
                  <a16:creationId xmlns:a16="http://schemas.microsoft.com/office/drawing/2014/main" id="{642DB50E-782F-4BDC-9082-438D5C99A902}"/>
                </a:ext>
              </a:extLst>
            </p:cNvPr>
            <p:cNvGrpSpPr/>
            <p:nvPr/>
          </p:nvGrpSpPr>
          <p:grpSpPr>
            <a:xfrm>
              <a:off x="487437" y="75447"/>
              <a:ext cx="11043619" cy="6925106"/>
              <a:chOff x="487437" y="75447"/>
              <a:chExt cx="11043619" cy="6925106"/>
            </a:xfrm>
          </p:grpSpPr>
          <p:pic>
            <p:nvPicPr>
              <p:cNvPr id="610" name="Picture 609">
                <a:extLst>
                  <a:ext uri="{FF2B5EF4-FFF2-40B4-BE49-F238E27FC236}">
                    <a16:creationId xmlns:a16="http://schemas.microsoft.com/office/drawing/2014/main" id="{E47E1FD8-688D-4ED9-BABF-4058713D6024}"/>
                  </a:ext>
                </a:extLst>
              </p:cNvPr>
              <p:cNvPicPr>
                <a:picLocks noChangeAspect="1"/>
              </p:cNvPicPr>
              <p:nvPr/>
            </p:nvPicPr>
            <p:blipFill rotWithShape="1">
              <a:blip r:embed="rId30">
                <a:duotone>
                  <a:schemeClr val="accent3">
                    <a:shade val="45000"/>
                    <a:satMod val="135000"/>
                  </a:schemeClr>
                  <a:prstClr val="white"/>
                </a:duotone>
                <a:extLst>
                  <a:ext uri="{BEBA8EAE-BF5A-486C-A8C5-ECC9F3942E4B}">
                    <a14:imgProps xmlns:a14="http://schemas.microsoft.com/office/drawing/2010/main">
                      <a14:imgLayer r:embed="rId31">
                        <a14:imgEffect>
                          <a14:brightnessContrast contrast="100000"/>
                        </a14:imgEffect>
                      </a14:imgLayer>
                    </a14:imgProps>
                  </a:ext>
                  <a:ext uri="{28A0092B-C50C-407E-A947-70E740481C1C}">
                    <a14:useLocalDpi xmlns:a14="http://schemas.microsoft.com/office/drawing/2010/main" val="0"/>
                  </a:ext>
                </a:extLst>
              </a:blip>
              <a:srcRect/>
              <a:stretch/>
            </p:blipFill>
            <p:spPr>
              <a:xfrm>
                <a:off x="10616656" y="2849101"/>
                <a:ext cx="914400" cy="914400"/>
              </a:xfrm>
              <a:prstGeom prst="ellipse">
                <a:avLst/>
              </a:prstGeom>
              <a:ln>
                <a:solidFill>
                  <a:schemeClr val="bg1">
                    <a:lumMod val="75000"/>
                  </a:schemeClr>
                </a:solidFill>
              </a:ln>
            </p:spPr>
          </p:pic>
          <p:pic>
            <p:nvPicPr>
              <p:cNvPr id="611" name="Picture 610">
                <a:extLst>
                  <a:ext uri="{FF2B5EF4-FFF2-40B4-BE49-F238E27FC236}">
                    <a16:creationId xmlns:a16="http://schemas.microsoft.com/office/drawing/2014/main" id="{1B4EC2D5-2C58-4EDB-8E99-EB1867197CBD}"/>
                  </a:ext>
                </a:extLst>
              </p:cNvPr>
              <p:cNvPicPr>
                <a:picLocks noChangeAspect="1"/>
              </p:cNvPicPr>
              <p:nvPr/>
            </p:nvPicPr>
            <p:blipFill rotWithShape="1">
              <a:blip r:embed="rId32">
                <a:duotone>
                  <a:schemeClr val="accent3">
                    <a:shade val="45000"/>
                    <a:satMod val="135000"/>
                  </a:schemeClr>
                  <a:prstClr val="white"/>
                </a:duotone>
                <a:extLst>
                  <a:ext uri="{BEBA8EAE-BF5A-486C-A8C5-ECC9F3942E4B}">
                    <a14:imgProps xmlns:a14="http://schemas.microsoft.com/office/drawing/2010/main">
                      <a14:imgLayer r:embed="rId33">
                        <a14:imgEffect>
                          <a14:brightnessContrast contrast="100000"/>
                        </a14:imgEffect>
                      </a14:imgLayer>
                    </a14:imgProps>
                  </a:ext>
                  <a:ext uri="{28A0092B-C50C-407E-A947-70E740481C1C}">
                    <a14:useLocalDpi xmlns:a14="http://schemas.microsoft.com/office/drawing/2010/main" val="0"/>
                  </a:ext>
                </a:extLst>
              </a:blip>
              <a:srcRect/>
              <a:stretch/>
            </p:blipFill>
            <p:spPr>
              <a:xfrm>
                <a:off x="673621" y="1382315"/>
                <a:ext cx="914400" cy="914400"/>
              </a:xfrm>
              <a:prstGeom prst="ellipse">
                <a:avLst/>
              </a:prstGeom>
              <a:ln>
                <a:solidFill>
                  <a:schemeClr val="bg1">
                    <a:lumMod val="75000"/>
                  </a:schemeClr>
                </a:solidFill>
              </a:ln>
            </p:spPr>
          </p:pic>
          <p:pic>
            <p:nvPicPr>
              <p:cNvPr id="612" name="Picture 611">
                <a:extLst>
                  <a:ext uri="{FF2B5EF4-FFF2-40B4-BE49-F238E27FC236}">
                    <a16:creationId xmlns:a16="http://schemas.microsoft.com/office/drawing/2014/main" id="{EA286B94-C945-44EA-9824-AD01DD839212}"/>
                  </a:ext>
                </a:extLst>
              </p:cNvPr>
              <p:cNvPicPr>
                <a:picLocks noChangeAspect="1"/>
              </p:cNvPicPr>
              <p:nvPr/>
            </p:nvPicPr>
            <p:blipFill rotWithShape="1">
              <a:blip r:embed="rId34">
                <a:duotone>
                  <a:schemeClr val="accent3">
                    <a:shade val="45000"/>
                    <a:satMod val="135000"/>
                  </a:schemeClr>
                  <a:prstClr val="white"/>
                </a:duotone>
                <a:extLst>
                  <a:ext uri="{BEBA8EAE-BF5A-486C-A8C5-ECC9F3942E4B}">
                    <a14:imgProps xmlns:a14="http://schemas.microsoft.com/office/drawing/2010/main">
                      <a14:imgLayer r:embed="rId35">
                        <a14:imgEffect>
                          <a14:brightnessContrast bright="-31000" contrast="78000"/>
                        </a14:imgEffect>
                      </a14:imgLayer>
                    </a14:imgProps>
                  </a:ext>
                  <a:ext uri="{28A0092B-C50C-407E-A947-70E740481C1C}">
                    <a14:useLocalDpi xmlns:a14="http://schemas.microsoft.com/office/drawing/2010/main" val="0"/>
                  </a:ext>
                </a:extLst>
              </a:blip>
              <a:srcRect/>
              <a:stretch/>
            </p:blipFill>
            <p:spPr>
              <a:xfrm>
                <a:off x="1516216" y="75447"/>
                <a:ext cx="914400" cy="914400"/>
              </a:xfrm>
              <a:prstGeom prst="ellipse">
                <a:avLst/>
              </a:prstGeom>
              <a:ln>
                <a:solidFill>
                  <a:schemeClr val="bg1">
                    <a:lumMod val="75000"/>
                  </a:schemeClr>
                </a:solidFill>
              </a:ln>
            </p:spPr>
          </p:pic>
          <p:pic>
            <p:nvPicPr>
              <p:cNvPr id="613" name="Picture 612">
                <a:extLst>
                  <a:ext uri="{FF2B5EF4-FFF2-40B4-BE49-F238E27FC236}">
                    <a16:creationId xmlns:a16="http://schemas.microsoft.com/office/drawing/2014/main" id="{56F979A0-AB20-4704-BE96-37D1DA64825C}"/>
                  </a:ext>
                </a:extLst>
              </p:cNvPr>
              <p:cNvPicPr>
                <a:picLocks noChangeAspect="1"/>
              </p:cNvPicPr>
              <p:nvPr/>
            </p:nvPicPr>
            <p:blipFill rotWithShape="1">
              <a:blip r:embed="rId36">
                <a:duotone>
                  <a:schemeClr val="accent3">
                    <a:shade val="45000"/>
                    <a:satMod val="135000"/>
                  </a:schemeClr>
                  <a:prstClr val="white"/>
                </a:duotone>
                <a:extLst>
                  <a:ext uri="{BEBA8EAE-BF5A-486C-A8C5-ECC9F3942E4B}">
                    <a14:imgProps xmlns:a14="http://schemas.microsoft.com/office/drawing/2010/main">
                      <a14:imgLayer r:embed="rId37">
                        <a14:imgEffect>
                          <a14:brightnessContrast contrast="100000"/>
                        </a14:imgEffect>
                      </a14:imgLayer>
                    </a14:imgProps>
                  </a:ext>
                  <a:ext uri="{28A0092B-C50C-407E-A947-70E740481C1C}">
                    <a14:useLocalDpi xmlns:a14="http://schemas.microsoft.com/office/drawing/2010/main" val="0"/>
                  </a:ext>
                </a:extLst>
              </a:blip>
              <a:srcRect/>
              <a:stretch/>
            </p:blipFill>
            <p:spPr>
              <a:xfrm>
                <a:off x="487437" y="2938298"/>
                <a:ext cx="914400" cy="914400"/>
              </a:xfrm>
              <a:prstGeom prst="ellipse">
                <a:avLst/>
              </a:prstGeom>
              <a:ln>
                <a:solidFill>
                  <a:schemeClr val="bg1">
                    <a:lumMod val="75000"/>
                  </a:schemeClr>
                </a:solidFill>
              </a:ln>
            </p:spPr>
          </p:pic>
          <p:grpSp>
            <p:nvGrpSpPr>
              <p:cNvPr id="614" name="Group 613">
                <a:extLst>
                  <a:ext uri="{FF2B5EF4-FFF2-40B4-BE49-F238E27FC236}">
                    <a16:creationId xmlns:a16="http://schemas.microsoft.com/office/drawing/2014/main" id="{658DD4FD-5AA1-430B-B155-DE7C5A6F7A7F}"/>
                  </a:ext>
                </a:extLst>
              </p:cNvPr>
              <p:cNvGrpSpPr/>
              <p:nvPr/>
            </p:nvGrpSpPr>
            <p:grpSpPr>
              <a:xfrm>
                <a:off x="1395911" y="6084294"/>
                <a:ext cx="914400" cy="914400"/>
                <a:chOff x="506262" y="4386272"/>
                <a:chExt cx="914400" cy="914400"/>
              </a:xfrm>
            </p:grpSpPr>
            <p:pic>
              <p:nvPicPr>
                <p:cNvPr id="630" name="Graphic 629" descr="Warning">
                  <a:extLst>
                    <a:ext uri="{FF2B5EF4-FFF2-40B4-BE49-F238E27FC236}">
                      <a16:creationId xmlns:a16="http://schemas.microsoft.com/office/drawing/2014/main" id="{5E72EB12-ED1D-4279-835F-DD7BDF61D5A0}"/>
                    </a:ext>
                  </a:extLst>
                </p:cNvPr>
                <p:cNvPicPr>
                  <a:picLocks noChangeAspect="1"/>
                </p:cNvPicPr>
                <p:nvPr/>
              </p:nvPicPr>
              <p:blipFill>
                <a:blip r:embed="rId38" cstate="hqprint">
                  <a:duotone>
                    <a:schemeClr val="accent3">
                      <a:shade val="45000"/>
                      <a:satMod val="135000"/>
                    </a:schemeClr>
                    <a:prstClr val="white"/>
                  </a:duotone>
                  <a:lum contrast="-46000"/>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680298" y="4510725"/>
                  <a:ext cx="574645" cy="574645"/>
                </a:xfrm>
                <a:prstGeom prst="rect">
                  <a:avLst/>
                </a:prstGeom>
              </p:spPr>
            </p:pic>
            <p:sp>
              <p:nvSpPr>
                <p:cNvPr id="631" name="Oval 630">
                  <a:extLst>
                    <a:ext uri="{FF2B5EF4-FFF2-40B4-BE49-F238E27FC236}">
                      <a16:creationId xmlns:a16="http://schemas.microsoft.com/office/drawing/2014/main" id="{8A3524E3-2D88-4646-BBDC-529A591BCCDF}"/>
                    </a:ext>
                  </a:extLst>
                </p:cNvPr>
                <p:cNvSpPr/>
                <p:nvPr/>
              </p:nvSpPr>
              <p:spPr bwMode="auto">
                <a:xfrm>
                  <a:off x="506262" y="4386272"/>
                  <a:ext cx="914400" cy="914400"/>
                </a:xfrm>
                <a:prstGeom prst="ellipse">
                  <a:avLst/>
                </a:prstGeom>
                <a:noFill/>
                <a:ln>
                  <a:solidFill>
                    <a:schemeClr val="bg1">
                      <a:lumMod val="75000"/>
                    </a:schemeClr>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615" name="Group 614">
                <a:extLst>
                  <a:ext uri="{FF2B5EF4-FFF2-40B4-BE49-F238E27FC236}">
                    <a16:creationId xmlns:a16="http://schemas.microsoft.com/office/drawing/2014/main" id="{675CA4F2-0168-4C68-BA62-8B0075DD44EB}"/>
                  </a:ext>
                </a:extLst>
              </p:cNvPr>
              <p:cNvGrpSpPr/>
              <p:nvPr/>
            </p:nvGrpSpPr>
            <p:grpSpPr>
              <a:xfrm>
                <a:off x="9385853" y="114675"/>
                <a:ext cx="914400" cy="914400"/>
                <a:chOff x="5372932" y="304821"/>
                <a:chExt cx="914400" cy="914400"/>
              </a:xfrm>
            </p:grpSpPr>
            <p:pic>
              <p:nvPicPr>
                <p:cNvPr id="628" name="Graphic 627" descr="Radioactive">
                  <a:extLst>
                    <a:ext uri="{FF2B5EF4-FFF2-40B4-BE49-F238E27FC236}">
                      <a16:creationId xmlns:a16="http://schemas.microsoft.com/office/drawing/2014/main" id="{ED1FB095-3002-4766-9557-5106719F0535}"/>
                    </a:ext>
                  </a:extLst>
                </p:cNvPr>
                <p:cNvPicPr>
                  <a:picLocks noChangeAspect="1"/>
                </p:cNvPicPr>
                <p:nvPr/>
              </p:nvPicPr>
              <p:blipFill>
                <a:blip r:embed="rId40" cstate="hqprint">
                  <a:duotone>
                    <a:schemeClr val="accent3">
                      <a:shade val="45000"/>
                      <a:satMod val="135000"/>
                    </a:schemeClr>
                    <a:prstClr val="white"/>
                  </a:duotone>
                  <a:lum contrast="-6400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5452281" y="384170"/>
                  <a:ext cx="755703" cy="755703"/>
                </a:xfrm>
                <a:prstGeom prst="rect">
                  <a:avLst/>
                </a:prstGeom>
              </p:spPr>
            </p:pic>
            <p:sp>
              <p:nvSpPr>
                <p:cNvPr id="629" name="Oval 628">
                  <a:extLst>
                    <a:ext uri="{FF2B5EF4-FFF2-40B4-BE49-F238E27FC236}">
                      <a16:creationId xmlns:a16="http://schemas.microsoft.com/office/drawing/2014/main" id="{2C36861A-244A-4A75-91C8-6D749BDB732E}"/>
                    </a:ext>
                  </a:extLst>
                </p:cNvPr>
                <p:cNvSpPr/>
                <p:nvPr/>
              </p:nvSpPr>
              <p:spPr bwMode="auto">
                <a:xfrm>
                  <a:off x="5372932" y="304821"/>
                  <a:ext cx="914400" cy="914400"/>
                </a:xfrm>
                <a:prstGeom prst="ellipse">
                  <a:avLst/>
                </a:prstGeom>
                <a:noFill/>
                <a:ln>
                  <a:solidFill>
                    <a:schemeClr val="bg1">
                      <a:lumMod val="75000"/>
                    </a:schemeClr>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616" name="Group 615">
                <a:extLst>
                  <a:ext uri="{FF2B5EF4-FFF2-40B4-BE49-F238E27FC236}">
                    <a16:creationId xmlns:a16="http://schemas.microsoft.com/office/drawing/2014/main" id="{DF6C005C-AD65-4F14-AF88-95FC9CBEB157}"/>
                  </a:ext>
                </a:extLst>
              </p:cNvPr>
              <p:cNvGrpSpPr/>
              <p:nvPr/>
            </p:nvGrpSpPr>
            <p:grpSpPr>
              <a:xfrm>
                <a:off x="10290883" y="1336166"/>
                <a:ext cx="914400" cy="914400"/>
                <a:chOff x="9403739" y="388960"/>
                <a:chExt cx="914400" cy="914400"/>
              </a:xfrm>
            </p:grpSpPr>
            <p:pic>
              <p:nvPicPr>
                <p:cNvPr id="626" name="Graphic 625" descr="Fire">
                  <a:extLst>
                    <a:ext uri="{FF2B5EF4-FFF2-40B4-BE49-F238E27FC236}">
                      <a16:creationId xmlns:a16="http://schemas.microsoft.com/office/drawing/2014/main" id="{CC7708A5-88C1-450C-A1E0-F7CE56FF6326}"/>
                    </a:ext>
                  </a:extLst>
                </p:cNvPr>
                <p:cNvPicPr>
                  <a:picLocks noChangeAspect="1"/>
                </p:cNvPicPr>
                <p:nvPr/>
              </p:nvPicPr>
              <p:blipFill>
                <a:blip r:embed="rId42" cstate="hqprint">
                  <a:duotone>
                    <a:schemeClr val="accent3">
                      <a:shade val="45000"/>
                      <a:satMod val="135000"/>
                    </a:schemeClr>
                    <a:prstClr val="white"/>
                  </a:duotone>
                  <a:lum contrast="-21000"/>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9557532" y="542753"/>
                  <a:ext cx="606815" cy="606815"/>
                </a:xfrm>
                <a:prstGeom prst="rect">
                  <a:avLst/>
                </a:prstGeom>
              </p:spPr>
            </p:pic>
            <p:sp>
              <p:nvSpPr>
                <p:cNvPr id="627" name="Oval 626">
                  <a:extLst>
                    <a:ext uri="{FF2B5EF4-FFF2-40B4-BE49-F238E27FC236}">
                      <a16:creationId xmlns:a16="http://schemas.microsoft.com/office/drawing/2014/main" id="{B5BCCD59-B09E-48D2-83E3-03497204BAEF}"/>
                    </a:ext>
                  </a:extLst>
                </p:cNvPr>
                <p:cNvSpPr/>
                <p:nvPr/>
              </p:nvSpPr>
              <p:spPr bwMode="auto">
                <a:xfrm>
                  <a:off x="9403739" y="388960"/>
                  <a:ext cx="914400" cy="914400"/>
                </a:xfrm>
                <a:prstGeom prst="ellipse">
                  <a:avLst/>
                </a:prstGeom>
                <a:noFill/>
                <a:ln>
                  <a:solidFill>
                    <a:schemeClr val="bg1">
                      <a:lumMod val="75000"/>
                    </a:schemeClr>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617" name="Group 616">
                <a:extLst>
                  <a:ext uri="{FF2B5EF4-FFF2-40B4-BE49-F238E27FC236}">
                    <a16:creationId xmlns:a16="http://schemas.microsoft.com/office/drawing/2014/main" id="{19C91D55-F5A1-4905-9E57-060CC947E4D7}"/>
                  </a:ext>
                </a:extLst>
              </p:cNvPr>
              <p:cNvGrpSpPr/>
              <p:nvPr/>
            </p:nvGrpSpPr>
            <p:grpSpPr>
              <a:xfrm>
                <a:off x="737138" y="4621755"/>
                <a:ext cx="914400" cy="914400"/>
                <a:chOff x="949558" y="2151860"/>
                <a:chExt cx="914400" cy="914400"/>
              </a:xfrm>
            </p:grpSpPr>
            <p:pic>
              <p:nvPicPr>
                <p:cNvPr id="624" name="Graphic 623" descr="Lightning">
                  <a:extLst>
                    <a:ext uri="{FF2B5EF4-FFF2-40B4-BE49-F238E27FC236}">
                      <a16:creationId xmlns:a16="http://schemas.microsoft.com/office/drawing/2014/main" id="{C1E3B81F-CD6C-478F-B72A-8F442B02D5E9}"/>
                    </a:ext>
                  </a:extLst>
                </p:cNvPr>
                <p:cNvPicPr>
                  <a:picLocks noChangeAspect="1"/>
                </p:cNvPicPr>
                <p:nvPr/>
              </p:nvPicPr>
              <p:blipFill>
                <a:blip r:embed="rId44" cstate="hqprint">
                  <a:duotone>
                    <a:schemeClr val="accent3">
                      <a:shade val="45000"/>
                      <a:satMod val="135000"/>
                    </a:schemeClr>
                    <a:prstClr val="white"/>
                  </a:duotone>
                  <a:lum contrast="-39000"/>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a:xfrm>
                  <a:off x="1029282" y="2258840"/>
                  <a:ext cx="755703" cy="755703"/>
                </a:xfrm>
                <a:prstGeom prst="rect">
                  <a:avLst/>
                </a:prstGeom>
              </p:spPr>
            </p:pic>
            <p:sp>
              <p:nvSpPr>
                <p:cNvPr id="625" name="Oval 624">
                  <a:extLst>
                    <a:ext uri="{FF2B5EF4-FFF2-40B4-BE49-F238E27FC236}">
                      <a16:creationId xmlns:a16="http://schemas.microsoft.com/office/drawing/2014/main" id="{8796E14E-F113-4FA8-ADFC-AD1B27CC9899}"/>
                    </a:ext>
                  </a:extLst>
                </p:cNvPr>
                <p:cNvSpPr/>
                <p:nvPr/>
              </p:nvSpPr>
              <p:spPr bwMode="auto">
                <a:xfrm>
                  <a:off x="949558" y="2151860"/>
                  <a:ext cx="914400" cy="914400"/>
                </a:xfrm>
                <a:prstGeom prst="ellipse">
                  <a:avLst/>
                </a:prstGeom>
                <a:noFill/>
                <a:ln>
                  <a:solidFill>
                    <a:schemeClr val="bg1">
                      <a:lumMod val="75000"/>
                    </a:schemeClr>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618" name="Group 617">
                <a:extLst>
                  <a:ext uri="{FF2B5EF4-FFF2-40B4-BE49-F238E27FC236}">
                    <a16:creationId xmlns:a16="http://schemas.microsoft.com/office/drawing/2014/main" id="{94E03BEC-4BB2-4947-B37C-4D7C27767A30}"/>
                  </a:ext>
                </a:extLst>
              </p:cNvPr>
              <p:cNvGrpSpPr/>
              <p:nvPr/>
            </p:nvGrpSpPr>
            <p:grpSpPr>
              <a:xfrm>
                <a:off x="9790985" y="6086153"/>
                <a:ext cx="914400" cy="914400"/>
                <a:chOff x="10550210" y="5389118"/>
                <a:chExt cx="914400" cy="914400"/>
              </a:xfrm>
            </p:grpSpPr>
            <p:pic>
              <p:nvPicPr>
                <p:cNvPr id="622" name="Graphic 621" descr="Forbidden">
                  <a:extLst>
                    <a:ext uri="{FF2B5EF4-FFF2-40B4-BE49-F238E27FC236}">
                      <a16:creationId xmlns:a16="http://schemas.microsoft.com/office/drawing/2014/main" id="{2EA4876D-DF63-4F11-9BD7-1C24E1D4F6C4}"/>
                    </a:ext>
                  </a:extLst>
                </p:cNvPr>
                <p:cNvPicPr>
                  <a:picLocks noChangeAspect="1"/>
                </p:cNvPicPr>
                <p:nvPr/>
              </p:nvPicPr>
              <p:blipFill>
                <a:blip r:embed="rId46" cstate="hqprint">
                  <a:duotone>
                    <a:schemeClr val="accent3">
                      <a:shade val="45000"/>
                      <a:satMod val="135000"/>
                    </a:schemeClr>
                    <a:prstClr val="white"/>
                  </a:duotone>
                  <a:lum contrast="-64000"/>
                  <a:extLst>
                    <a:ext uri="{28A0092B-C50C-407E-A947-70E740481C1C}">
                      <a14:useLocalDpi xmlns:a14="http://schemas.microsoft.com/office/drawing/2010/main" val="0"/>
                    </a:ext>
                    <a:ext uri="{96DAC541-7B7A-43D3-8B79-37D633B846F1}">
                      <asvg:svgBlip xmlns:asvg="http://schemas.microsoft.com/office/drawing/2016/SVG/main" r:embed="rId47"/>
                    </a:ext>
                  </a:extLst>
                </a:blip>
                <a:stretch>
                  <a:fillRect/>
                </a:stretch>
              </p:blipFill>
              <p:spPr>
                <a:xfrm>
                  <a:off x="10695136" y="5534044"/>
                  <a:ext cx="624548" cy="624548"/>
                </a:xfrm>
                <a:prstGeom prst="rect">
                  <a:avLst/>
                </a:prstGeom>
              </p:spPr>
            </p:pic>
            <p:sp>
              <p:nvSpPr>
                <p:cNvPr id="623" name="Oval 622">
                  <a:extLst>
                    <a:ext uri="{FF2B5EF4-FFF2-40B4-BE49-F238E27FC236}">
                      <a16:creationId xmlns:a16="http://schemas.microsoft.com/office/drawing/2014/main" id="{79243E63-1774-42BD-9EAB-D6B0C2D99559}"/>
                    </a:ext>
                  </a:extLst>
                </p:cNvPr>
                <p:cNvSpPr/>
                <p:nvPr/>
              </p:nvSpPr>
              <p:spPr bwMode="auto">
                <a:xfrm>
                  <a:off x="10550210" y="5389118"/>
                  <a:ext cx="914400" cy="914400"/>
                </a:xfrm>
                <a:prstGeom prst="ellipse">
                  <a:avLst/>
                </a:prstGeom>
                <a:noFill/>
                <a:ln>
                  <a:solidFill>
                    <a:schemeClr val="bg1">
                      <a:lumMod val="75000"/>
                    </a:schemeClr>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619" name="Group 618">
                <a:extLst>
                  <a:ext uri="{FF2B5EF4-FFF2-40B4-BE49-F238E27FC236}">
                    <a16:creationId xmlns:a16="http://schemas.microsoft.com/office/drawing/2014/main" id="{27ACBE74-EAE0-425E-91E4-E95A4F1D9476}"/>
                  </a:ext>
                </a:extLst>
              </p:cNvPr>
              <p:cNvGrpSpPr/>
              <p:nvPr/>
            </p:nvGrpSpPr>
            <p:grpSpPr>
              <a:xfrm>
                <a:off x="10512733" y="4662036"/>
                <a:ext cx="914400" cy="914400"/>
                <a:chOff x="7326936" y="300794"/>
                <a:chExt cx="914400" cy="914400"/>
              </a:xfrm>
            </p:grpSpPr>
            <p:pic>
              <p:nvPicPr>
                <p:cNvPr id="620" name="Graphic 619" descr="High Voltage">
                  <a:extLst>
                    <a:ext uri="{FF2B5EF4-FFF2-40B4-BE49-F238E27FC236}">
                      <a16:creationId xmlns:a16="http://schemas.microsoft.com/office/drawing/2014/main" id="{366808A4-3CDE-407A-A527-BBB42683877F}"/>
                    </a:ext>
                  </a:extLst>
                </p:cNvPr>
                <p:cNvPicPr>
                  <a:picLocks noChangeAspect="1"/>
                </p:cNvPicPr>
                <p:nvPr/>
              </p:nvPicPr>
              <p:blipFill rotWithShape="1">
                <a:blip r:embed="rId48" cstate="hqprint">
                  <a:duotone>
                    <a:schemeClr val="accent3">
                      <a:shade val="45000"/>
                      <a:satMod val="135000"/>
                    </a:schemeClr>
                    <a:prstClr val="white"/>
                  </a:duotone>
                  <a:lum contrast="-50000"/>
                  <a:extLst>
                    <a:ext uri="{28A0092B-C50C-407E-A947-70E740481C1C}">
                      <a14:useLocalDpi xmlns:a14="http://schemas.microsoft.com/office/drawing/2010/main" val="0"/>
                    </a:ext>
                    <a:ext uri="{96DAC541-7B7A-43D3-8B79-37D633B846F1}">
                      <asvg:svgBlip xmlns:asvg="http://schemas.microsoft.com/office/drawing/2016/SVG/main" r:embed="rId49"/>
                    </a:ext>
                  </a:extLst>
                </a:blip>
                <a:srcRect l="-14014" t="-14014" r="-15414" b="-15414"/>
                <a:stretch/>
              </p:blipFill>
              <p:spPr>
                <a:xfrm>
                  <a:off x="7452028" y="425886"/>
                  <a:ext cx="664216" cy="664216"/>
                </a:xfrm>
                <a:prstGeom prst="ellipse">
                  <a:avLst/>
                </a:prstGeom>
              </p:spPr>
            </p:pic>
            <p:sp>
              <p:nvSpPr>
                <p:cNvPr id="621" name="Oval 620">
                  <a:extLst>
                    <a:ext uri="{FF2B5EF4-FFF2-40B4-BE49-F238E27FC236}">
                      <a16:creationId xmlns:a16="http://schemas.microsoft.com/office/drawing/2014/main" id="{A4C7D333-A629-4E8F-A883-97B4428CD246}"/>
                    </a:ext>
                  </a:extLst>
                </p:cNvPr>
                <p:cNvSpPr/>
                <p:nvPr/>
              </p:nvSpPr>
              <p:spPr bwMode="auto">
                <a:xfrm>
                  <a:off x="7326936" y="300794"/>
                  <a:ext cx="914400" cy="914400"/>
                </a:xfrm>
                <a:prstGeom prst="ellipse">
                  <a:avLst/>
                </a:prstGeom>
                <a:noFill/>
                <a:ln>
                  <a:solidFill>
                    <a:schemeClr val="bg1">
                      <a:lumMod val="75000"/>
                    </a:schemeClr>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grpSp>
    </p:spTree>
    <p:extLst>
      <p:ext uri="{BB962C8B-B14F-4D97-AF65-F5344CB8AC3E}">
        <p14:creationId xmlns:p14="http://schemas.microsoft.com/office/powerpoint/2010/main" val="48695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9CDBE-20CC-4C3A-81E0-B825D46EBB86}"/>
              </a:ext>
            </a:extLst>
          </p:cNvPr>
          <p:cNvSpPr txBox="1">
            <a:spLocks/>
          </p:cNvSpPr>
          <p:nvPr/>
        </p:nvSpPr>
        <p:spPr>
          <a:xfrm>
            <a:off x="3272141" y="1725680"/>
            <a:ext cx="5647718" cy="1224186"/>
          </a:xfrm>
          <a:prstGeom prst="rect">
            <a:avLst/>
          </a:prstGeom>
          <a:noFill/>
          <a:ln>
            <a:noFill/>
          </a:ln>
        </p:spPr>
        <p:txBody>
          <a:bodyPr vert="horz" wrap="square" lIns="0" tIns="89642" rIns="0" bIns="89642" anchor="ctr" anchorCtr="0" compatLnSpc="1">
            <a:noAutofit/>
          </a:bodyPr>
          <a:lstStyle>
            <a:defPPr>
              <a:defRPr lang="en-US"/>
            </a:defPPr>
            <a:lvl1pPr marR="0" lvl="0" indent="0" algn="ctr" defTabSz="914367" fontAlgn="auto">
              <a:lnSpc>
                <a:spcPct val="90000"/>
              </a:lnSpc>
              <a:spcBef>
                <a:spcPts val="0"/>
              </a:spcBef>
              <a:spcAft>
                <a:spcPts val="0"/>
              </a:spcAft>
              <a:buClrTx/>
              <a:buSzTx/>
              <a:buFontTx/>
              <a:buNone/>
              <a:tabLst/>
              <a:defRPr kumimoji="0" sz="2800" b="0" i="0" u="none" strike="noStrike" kern="0" cap="none" spc="0" normalizeH="0" baseline="0">
                <a:ln>
                  <a:noFill/>
                </a:ln>
                <a:solidFill>
                  <a:srgbClr val="505050"/>
                </a:solidFill>
                <a:effectLst/>
                <a:uLnTx/>
                <a:uFillTx/>
                <a:latin typeface="Segoe UI Semibold" panose="020B0702040204020203" pitchFamily="34" charset="0"/>
                <a:ea typeface="Segoe UI Black" pitchFamily="34"/>
                <a:cs typeface="Segoe UI Semibold" panose="020B0702040204020203" pitchFamily="34" charset="0"/>
              </a:defRPr>
            </a:lvl1pPr>
          </a:lstStyle>
          <a:p>
            <a:pPr marL="0" marR="0" lvl="0" indent="0" algn="ctr" defTabSz="914367" rtl="0" eaLnBrk="1" fontAlgn="auto" latinLnBrk="0" hangingPunct="1">
              <a:lnSpc>
                <a:spcPct val="9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0078D7"/>
                </a:solidFill>
                <a:effectLst/>
                <a:uLnTx/>
                <a:uFillTx/>
                <a:latin typeface="Segoe UI Semibold" panose="020B0702040204020203" pitchFamily="34" charset="0"/>
                <a:ea typeface="Segoe UI Black" pitchFamily="34"/>
                <a:cs typeface="Segoe UI Semibold" panose="020B0702040204020203" pitchFamily="34" charset="0"/>
              </a:rPr>
              <a:t>Microsoft 365 Business</a:t>
            </a:r>
          </a:p>
        </p:txBody>
      </p:sp>
      <p:pic>
        <p:nvPicPr>
          <p:cNvPr id="3" name="Picture 2" descr="A person sitting in front of a computer&#10;&#10;Description generated with very high confidence">
            <a:extLst>
              <a:ext uri="{FF2B5EF4-FFF2-40B4-BE49-F238E27FC236}">
                <a16:creationId xmlns:a16="http://schemas.microsoft.com/office/drawing/2014/main" id="{C901991B-C4F6-45DC-9513-7DBE9DCBF435}"/>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5181600" y="2717709"/>
            <a:ext cx="1828800" cy="1828800"/>
          </a:xfrm>
          <a:prstGeom prst="ellipse">
            <a:avLst/>
          </a:prstGeom>
          <a:solidFill>
            <a:srgbClr val="0078D7"/>
          </a:solidFill>
          <a:ln w="130175" cap="flat">
            <a:solidFill>
              <a:schemeClr val="tx1">
                <a:alpha val="26000"/>
              </a:schemeClr>
            </a:solidFill>
            <a:prstDash val="solid"/>
          </a:ln>
        </p:spPr>
      </p:pic>
      <p:grpSp>
        <p:nvGrpSpPr>
          <p:cNvPr id="4" name="Group 3">
            <a:extLst>
              <a:ext uri="{FF2B5EF4-FFF2-40B4-BE49-F238E27FC236}">
                <a16:creationId xmlns:a16="http://schemas.microsoft.com/office/drawing/2014/main" id="{195991A9-717F-4759-9CC2-769D10C1D026}"/>
              </a:ext>
            </a:extLst>
          </p:cNvPr>
          <p:cNvGrpSpPr>
            <a:grpSpLocks noChangeAspect="1"/>
          </p:cNvGrpSpPr>
          <p:nvPr/>
        </p:nvGrpSpPr>
        <p:grpSpPr>
          <a:xfrm>
            <a:off x="10388644" y="4083392"/>
            <a:ext cx="457200" cy="457200"/>
            <a:chOff x="8163468" y="1926837"/>
            <a:chExt cx="1120531" cy="1120531"/>
          </a:xfrm>
        </p:grpSpPr>
        <p:sp>
          <p:nvSpPr>
            <p:cNvPr id="5" name="Oval 246">
              <a:extLst>
                <a:ext uri="{FF2B5EF4-FFF2-40B4-BE49-F238E27FC236}">
                  <a16:creationId xmlns:a16="http://schemas.microsoft.com/office/drawing/2014/main" id="{54F64663-8712-4C6B-970E-CA708E804219}"/>
                </a:ext>
              </a:extLst>
            </p:cNvPr>
            <p:cNvSpPr/>
            <p:nvPr/>
          </p:nvSpPr>
          <p:spPr>
            <a:xfrm>
              <a:off x="8163468" y="1926837"/>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AEAEA"/>
            </a:solidFill>
            <a:ln cap="flat">
              <a:noFill/>
              <a:prstDash val="solid"/>
            </a:ln>
          </p:spPr>
          <p:txBody>
            <a:bodyPr vert="horz" wrap="square" lIns="0" tIns="45717" rIns="0" bIns="45717" anchor="ctr" anchorCtr="1" compatLnSpc="1">
              <a:noAutofit/>
            </a:bodyPr>
            <a:lstStyle/>
            <a:p>
              <a:pPr marL="0" marR="0" lvl="0" indent="0" algn="ctr" defTabSz="9139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961" b="0" i="0" u="none" strike="noStrike" kern="0" cap="none" spc="0" normalizeH="0" baseline="0" noProof="0">
                <a:ln>
                  <a:noFill/>
                </a:ln>
                <a:solidFill>
                  <a:srgbClr val="000000"/>
                </a:solidFill>
                <a:effectLst/>
                <a:uLnTx/>
                <a:uFillTx/>
                <a:latin typeface="Segoe UI Semilight"/>
                <a:ea typeface="+mn-ea"/>
                <a:cs typeface="+mn-cs"/>
              </a:endParaRPr>
            </a:p>
          </p:txBody>
        </p:sp>
        <p:pic>
          <p:nvPicPr>
            <p:cNvPr id="6" name="Picture 5" descr="A picture containing vector graphics&#10;&#10;Description generated with high confidence">
              <a:extLst>
                <a:ext uri="{FF2B5EF4-FFF2-40B4-BE49-F238E27FC236}">
                  <a16:creationId xmlns:a16="http://schemas.microsoft.com/office/drawing/2014/main" id="{B8A56D41-1F32-456E-BC8C-5304DE4E6147}"/>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a:stretch/>
          </p:blipFill>
          <p:spPr>
            <a:xfrm>
              <a:off x="8225505" y="1988874"/>
              <a:ext cx="996455" cy="996455"/>
            </a:xfrm>
            <a:prstGeom prst="ellipse">
              <a:avLst/>
            </a:prstGeom>
            <a:solidFill>
              <a:schemeClr val="bg1"/>
            </a:solidFill>
            <a:ln w="50800" cap="flat">
              <a:solidFill>
                <a:schemeClr val="bg1">
                  <a:lumMod val="90000"/>
                </a:schemeClr>
              </a:solidFill>
              <a:prstDash val="solid"/>
            </a:ln>
          </p:spPr>
        </p:pic>
      </p:grpSp>
      <p:grpSp>
        <p:nvGrpSpPr>
          <p:cNvPr id="7" name="Group 266">
            <a:extLst>
              <a:ext uri="{FF2B5EF4-FFF2-40B4-BE49-F238E27FC236}">
                <a16:creationId xmlns:a16="http://schemas.microsoft.com/office/drawing/2014/main" id="{D26C456C-7D0B-4351-89A6-A8EDD9FA4CBB}"/>
              </a:ext>
            </a:extLst>
          </p:cNvPr>
          <p:cNvGrpSpPr>
            <a:grpSpLocks noChangeAspect="1"/>
          </p:cNvGrpSpPr>
          <p:nvPr/>
        </p:nvGrpSpPr>
        <p:grpSpPr>
          <a:xfrm>
            <a:off x="1232577" y="2308114"/>
            <a:ext cx="457200" cy="457200"/>
            <a:chOff x="6755587" y="4099383"/>
            <a:chExt cx="1143000" cy="1143000"/>
          </a:xfrm>
        </p:grpSpPr>
        <p:sp>
          <p:nvSpPr>
            <p:cNvPr id="8" name="Oval 267">
              <a:extLst>
                <a:ext uri="{FF2B5EF4-FFF2-40B4-BE49-F238E27FC236}">
                  <a16:creationId xmlns:a16="http://schemas.microsoft.com/office/drawing/2014/main" id="{1D562177-1F0F-4527-BA26-7762B0355509}"/>
                </a:ext>
              </a:extLst>
            </p:cNvPr>
            <p:cNvSpPr/>
            <p:nvPr/>
          </p:nvSpPr>
          <p:spPr>
            <a:xfrm>
              <a:off x="6755587" y="4099383"/>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3928"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HP Simplified Light" panose="020B0404020204020204" pitchFamily="34" charset="0"/>
                <a:ea typeface="+mn-ea"/>
                <a:cs typeface="Segoe UI Light" panose="020B0502040204020203" pitchFamily="34" charset="0"/>
              </a:endParaRPr>
            </a:p>
          </p:txBody>
        </p:sp>
        <p:grpSp>
          <p:nvGrpSpPr>
            <p:cNvPr id="9" name="Group 268">
              <a:extLst>
                <a:ext uri="{FF2B5EF4-FFF2-40B4-BE49-F238E27FC236}">
                  <a16:creationId xmlns:a16="http://schemas.microsoft.com/office/drawing/2014/main" id="{723FF44C-EB6A-491A-AEC9-85F682C23D0B}"/>
                </a:ext>
              </a:extLst>
            </p:cNvPr>
            <p:cNvGrpSpPr/>
            <p:nvPr/>
          </p:nvGrpSpPr>
          <p:grpSpPr>
            <a:xfrm>
              <a:off x="7050965" y="4295823"/>
              <a:ext cx="552251" cy="750100"/>
              <a:chOff x="7050965" y="4295823"/>
              <a:chExt cx="552251" cy="750100"/>
            </a:xfrm>
          </p:grpSpPr>
          <p:grpSp>
            <p:nvGrpSpPr>
              <p:cNvPr id="10" name="Group 269">
                <a:extLst>
                  <a:ext uri="{FF2B5EF4-FFF2-40B4-BE49-F238E27FC236}">
                    <a16:creationId xmlns:a16="http://schemas.microsoft.com/office/drawing/2014/main" id="{C4E3E210-E5C0-4CFD-BF5F-9AED7E8A4F59}"/>
                  </a:ext>
                </a:extLst>
              </p:cNvPr>
              <p:cNvGrpSpPr/>
              <p:nvPr/>
            </p:nvGrpSpPr>
            <p:grpSpPr>
              <a:xfrm>
                <a:off x="7060887" y="4302343"/>
                <a:ext cx="531650" cy="702240"/>
                <a:chOff x="7060887" y="4302343"/>
                <a:chExt cx="531650" cy="702240"/>
              </a:xfrm>
            </p:grpSpPr>
            <p:sp>
              <p:nvSpPr>
                <p:cNvPr id="13" name="Rectangle 11">
                  <a:extLst>
                    <a:ext uri="{FF2B5EF4-FFF2-40B4-BE49-F238E27FC236}">
                      <a16:creationId xmlns:a16="http://schemas.microsoft.com/office/drawing/2014/main" id="{BA8AA304-F3D2-4CD8-ABD9-C20D9FDA33B3}"/>
                    </a:ext>
                  </a:extLst>
                </p:cNvPr>
                <p:cNvSpPr/>
                <p:nvPr/>
              </p:nvSpPr>
              <p:spPr>
                <a:xfrm>
                  <a:off x="7060896" y="4302343"/>
                  <a:ext cx="531641" cy="702231"/>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4" name="Rectangle 12">
                  <a:extLst>
                    <a:ext uri="{FF2B5EF4-FFF2-40B4-BE49-F238E27FC236}">
                      <a16:creationId xmlns:a16="http://schemas.microsoft.com/office/drawing/2014/main" id="{9E845CDF-6DB2-45BF-942F-94AA63A17536}"/>
                    </a:ext>
                  </a:extLst>
                </p:cNvPr>
                <p:cNvSpPr/>
                <p:nvPr/>
              </p:nvSpPr>
              <p:spPr>
                <a:xfrm>
                  <a:off x="7060887" y="4302352"/>
                  <a:ext cx="531641" cy="702231"/>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5" name="Freeform 17">
                  <a:extLst>
                    <a:ext uri="{FF2B5EF4-FFF2-40B4-BE49-F238E27FC236}">
                      <a16:creationId xmlns:a16="http://schemas.microsoft.com/office/drawing/2014/main" id="{70E3F47F-B4D8-4EB4-A3C7-2C4645D35996}"/>
                    </a:ext>
                  </a:extLst>
                </p:cNvPr>
                <p:cNvSpPr/>
                <p:nvPr/>
              </p:nvSpPr>
              <p:spPr>
                <a:xfrm>
                  <a:off x="7060887" y="4302352"/>
                  <a:ext cx="312907" cy="702231"/>
                </a:xfrm>
                <a:custGeom>
                  <a:avLst/>
                  <a:gdLst>
                    <a:gd name="f0" fmla="val 10800000"/>
                    <a:gd name="f1" fmla="val 5400000"/>
                    <a:gd name="f2" fmla="val 180"/>
                    <a:gd name="f3" fmla="val w"/>
                    <a:gd name="f4" fmla="val h"/>
                    <a:gd name="f5" fmla="val 0"/>
                    <a:gd name="f6" fmla="val 206"/>
                    <a:gd name="f7" fmla="val 589"/>
                    <a:gd name="f8" fmla="val 116"/>
                    <a:gd name="f9" fmla="+- 0 0 -90"/>
                    <a:gd name="f10" fmla="*/ f3 1 206"/>
                    <a:gd name="f11" fmla="*/ f4 1 589"/>
                    <a:gd name="f12" fmla="val f5"/>
                    <a:gd name="f13" fmla="val f6"/>
                    <a:gd name="f14" fmla="val f7"/>
                    <a:gd name="f15" fmla="*/ f9 f0 1"/>
                    <a:gd name="f16" fmla="+- f14 0 f12"/>
                    <a:gd name="f17" fmla="+- f13 0 f12"/>
                    <a:gd name="f18" fmla="*/ f15 1 f2"/>
                    <a:gd name="f19" fmla="*/ f17 1 206"/>
                    <a:gd name="f20" fmla="*/ f16 1 589"/>
                    <a:gd name="f21" fmla="*/ 206 f17 1"/>
                    <a:gd name="f22" fmla="*/ 0 f16 1"/>
                    <a:gd name="f23" fmla="*/ 0 f17 1"/>
                    <a:gd name="f24" fmla="*/ 589 f16 1"/>
                    <a:gd name="f25" fmla="*/ 116 f17 1"/>
                    <a:gd name="f26" fmla="+- f18 0 f1"/>
                    <a:gd name="f27" fmla="*/ f21 1 206"/>
                    <a:gd name="f28" fmla="*/ f22 1 589"/>
                    <a:gd name="f29" fmla="*/ f23 1 206"/>
                    <a:gd name="f30" fmla="*/ f24 1 589"/>
                    <a:gd name="f31" fmla="*/ f25 1 206"/>
                    <a:gd name="f32" fmla="*/ 0 1 f19"/>
                    <a:gd name="f33" fmla="*/ f13 1 f19"/>
                    <a:gd name="f34" fmla="*/ 0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6"/>
                    </a:cxn>
                    <a:cxn ang="f26">
                      <a:pos x="f47" y="f48"/>
                    </a:cxn>
                    <a:cxn ang="f26">
                      <a:pos x="f49" y="f48"/>
                    </a:cxn>
                    <a:cxn ang="f26">
                      <a:pos x="f45" y="f46"/>
                    </a:cxn>
                  </a:cxnLst>
                  <a:rect l="f41" t="f44" r="f42" b="f43"/>
                  <a:pathLst>
                    <a:path w="206" h="589">
                      <a:moveTo>
                        <a:pt x="f6" y="f5"/>
                      </a:moveTo>
                      <a:lnTo>
                        <a:pt x="f5" y="f5"/>
                      </a:lnTo>
                      <a:lnTo>
                        <a:pt x="f5" y="f7"/>
                      </a:lnTo>
                      <a:lnTo>
                        <a:pt x="f8" y="f7"/>
                      </a:lnTo>
                      <a:lnTo>
                        <a:pt x="f6" y="f5"/>
                      </a:lnTo>
                    </a:path>
                  </a:pathLst>
                </a:cu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sp>
            <p:nvSpPr>
              <p:cNvPr id="11" name="Freeform 9">
                <a:extLst>
                  <a:ext uri="{FF2B5EF4-FFF2-40B4-BE49-F238E27FC236}">
                    <a16:creationId xmlns:a16="http://schemas.microsoft.com/office/drawing/2014/main" id="{D7DEFC0E-F4E1-4067-8266-F9DF0A7B2733}"/>
                  </a:ext>
                </a:extLst>
              </p:cNvPr>
              <p:cNvSpPr/>
              <p:nvPr/>
            </p:nvSpPr>
            <p:spPr>
              <a:xfrm flipH="1">
                <a:off x="7050965" y="4295823"/>
                <a:ext cx="552251" cy="750100"/>
              </a:xfrm>
              <a:custGeom>
                <a:avLst/>
                <a:gdLst>
                  <a:gd name="f0" fmla="val 10800000"/>
                  <a:gd name="f1" fmla="val 5400000"/>
                  <a:gd name="f2" fmla="val 180"/>
                  <a:gd name="f3" fmla="val w"/>
                  <a:gd name="f4" fmla="val h"/>
                  <a:gd name="f5" fmla="val 0"/>
                  <a:gd name="f6" fmla="val 133"/>
                  <a:gd name="f7" fmla="val 182"/>
                  <a:gd name="f8" fmla="val 124"/>
                  <a:gd name="f9" fmla="val 8"/>
                  <a:gd name="f10" fmla="val 3"/>
                  <a:gd name="f11" fmla="val 4"/>
                  <a:gd name="f12" fmla="val 173"/>
                  <a:gd name="f13" fmla="val 178"/>
                  <a:gd name="f14" fmla="val 129"/>
                  <a:gd name="f15" fmla="val 123"/>
                  <a:gd name="f16" fmla="val 160"/>
                  <a:gd name="f17" fmla="val 10"/>
                  <a:gd name="f18" fmla="+- 0 0 -90"/>
                  <a:gd name="f19" fmla="*/ f3 1 133"/>
                  <a:gd name="f20" fmla="*/ f4 1 182"/>
                  <a:gd name="f21" fmla="val f5"/>
                  <a:gd name="f22" fmla="val f6"/>
                  <a:gd name="f23" fmla="val f7"/>
                  <a:gd name="f24" fmla="*/ f18 f0 1"/>
                  <a:gd name="f25" fmla="+- f23 0 f21"/>
                  <a:gd name="f26" fmla="+- f22 0 f21"/>
                  <a:gd name="f27" fmla="*/ f24 1 f2"/>
                  <a:gd name="f28" fmla="*/ f26 1 133"/>
                  <a:gd name="f29" fmla="*/ f25 1 182"/>
                  <a:gd name="f30" fmla="*/ 124 f26 1"/>
                  <a:gd name="f31" fmla="*/ 0 f25 1"/>
                  <a:gd name="f32" fmla="*/ 8 f26 1"/>
                  <a:gd name="f33" fmla="*/ 0 f26 1"/>
                  <a:gd name="f34" fmla="*/ 8 f25 1"/>
                  <a:gd name="f35" fmla="*/ 173 f25 1"/>
                  <a:gd name="f36" fmla="*/ 182 f25 1"/>
                  <a:gd name="f37" fmla="*/ 133 f26 1"/>
                  <a:gd name="f38" fmla="*/ 123 f26 1"/>
                  <a:gd name="f39" fmla="*/ 160 f25 1"/>
                  <a:gd name="f40" fmla="*/ 10 f26 1"/>
                  <a:gd name="f41" fmla="*/ 10 f25 1"/>
                  <a:gd name="f42" fmla="+- f27 0 f1"/>
                  <a:gd name="f43" fmla="*/ f30 1 133"/>
                  <a:gd name="f44" fmla="*/ f31 1 182"/>
                  <a:gd name="f45" fmla="*/ f32 1 133"/>
                  <a:gd name="f46" fmla="*/ f33 1 133"/>
                  <a:gd name="f47" fmla="*/ f34 1 182"/>
                  <a:gd name="f48" fmla="*/ f35 1 182"/>
                  <a:gd name="f49" fmla="*/ f36 1 182"/>
                  <a:gd name="f50" fmla="*/ f37 1 133"/>
                  <a:gd name="f51" fmla="*/ f38 1 133"/>
                  <a:gd name="f52" fmla="*/ f39 1 182"/>
                  <a:gd name="f53" fmla="*/ f40 1 133"/>
                  <a:gd name="f54" fmla="*/ f41 1 182"/>
                  <a:gd name="f55" fmla="*/ 0 1 f28"/>
                  <a:gd name="f56" fmla="*/ f22 1 f28"/>
                  <a:gd name="f57" fmla="*/ 0 1 f29"/>
                  <a:gd name="f58" fmla="*/ f23 1 f29"/>
                  <a:gd name="f59" fmla="*/ f43 1 f28"/>
                  <a:gd name="f60" fmla="*/ f44 1 f29"/>
                  <a:gd name="f61" fmla="*/ f45 1 f28"/>
                  <a:gd name="f62" fmla="*/ f46 1 f28"/>
                  <a:gd name="f63" fmla="*/ f47 1 f29"/>
                  <a:gd name="f64" fmla="*/ f48 1 f29"/>
                  <a:gd name="f65" fmla="*/ f49 1 f29"/>
                  <a:gd name="f66" fmla="*/ f50 1 f28"/>
                  <a:gd name="f67" fmla="*/ f51 1 f28"/>
                  <a:gd name="f68" fmla="*/ f52 1 f29"/>
                  <a:gd name="f69" fmla="*/ f53 1 f28"/>
                  <a:gd name="f70" fmla="*/ f54 1 f29"/>
                  <a:gd name="f71" fmla="*/ f55 f19 1"/>
                  <a:gd name="f72" fmla="*/ f56 f19 1"/>
                  <a:gd name="f73" fmla="*/ f58 f20 1"/>
                  <a:gd name="f74" fmla="*/ f57 f20 1"/>
                  <a:gd name="f75" fmla="*/ f59 f19 1"/>
                  <a:gd name="f76" fmla="*/ f60 f20 1"/>
                  <a:gd name="f77" fmla="*/ f61 f19 1"/>
                  <a:gd name="f78" fmla="*/ f62 f19 1"/>
                  <a:gd name="f79" fmla="*/ f63 f20 1"/>
                  <a:gd name="f80" fmla="*/ f64 f20 1"/>
                  <a:gd name="f81" fmla="*/ f65 f20 1"/>
                  <a:gd name="f82" fmla="*/ f66 f19 1"/>
                  <a:gd name="f83" fmla="*/ f67 f19 1"/>
                  <a:gd name="f84" fmla="*/ f68 f20 1"/>
                  <a:gd name="f85" fmla="*/ f69 f19 1"/>
                  <a:gd name="f86" fmla="*/ f70 f20 1"/>
                </a:gdLst>
                <a:ahLst/>
                <a:cxnLst>
                  <a:cxn ang="3cd4">
                    <a:pos x="hc" y="t"/>
                  </a:cxn>
                  <a:cxn ang="0">
                    <a:pos x="r" y="vc"/>
                  </a:cxn>
                  <a:cxn ang="cd4">
                    <a:pos x="hc" y="b"/>
                  </a:cxn>
                  <a:cxn ang="cd2">
                    <a:pos x="l" y="vc"/>
                  </a:cxn>
                  <a:cxn ang="f42">
                    <a:pos x="f75" y="f76"/>
                  </a:cxn>
                  <a:cxn ang="f42">
                    <a:pos x="f77" y="f76"/>
                  </a:cxn>
                  <a:cxn ang="f42">
                    <a:pos x="f78" y="f79"/>
                  </a:cxn>
                  <a:cxn ang="f42">
                    <a:pos x="f78" y="f80"/>
                  </a:cxn>
                  <a:cxn ang="f42">
                    <a:pos x="f77" y="f81"/>
                  </a:cxn>
                  <a:cxn ang="f42">
                    <a:pos x="f75" y="f81"/>
                  </a:cxn>
                  <a:cxn ang="f42">
                    <a:pos x="f82" y="f80"/>
                  </a:cxn>
                  <a:cxn ang="f42">
                    <a:pos x="f82" y="f79"/>
                  </a:cxn>
                  <a:cxn ang="f42">
                    <a:pos x="f75" y="f76"/>
                  </a:cxn>
                  <a:cxn ang="f42">
                    <a:pos x="f83" y="f84"/>
                  </a:cxn>
                  <a:cxn ang="f42">
                    <a:pos x="f85" y="f84"/>
                  </a:cxn>
                  <a:cxn ang="f42">
                    <a:pos x="f85" y="f86"/>
                  </a:cxn>
                  <a:cxn ang="f42">
                    <a:pos x="f83" y="f86"/>
                  </a:cxn>
                  <a:cxn ang="f42">
                    <a:pos x="f83" y="f84"/>
                  </a:cxn>
                </a:cxnLst>
                <a:rect l="f71" t="f74" r="f72" b="f73"/>
                <a:pathLst>
                  <a:path w="133" h="182">
                    <a:moveTo>
                      <a:pt x="f8" y="f5"/>
                    </a:moveTo>
                    <a:cubicBezTo>
                      <a:pt x="f9" y="f5"/>
                      <a:pt x="f9" y="f5"/>
                      <a:pt x="f9" y="f5"/>
                    </a:cubicBezTo>
                    <a:cubicBezTo>
                      <a:pt x="f10" y="f5"/>
                      <a:pt x="f5" y="f11"/>
                      <a:pt x="f5" y="f9"/>
                    </a:cubicBezTo>
                    <a:cubicBezTo>
                      <a:pt x="f5" y="f12"/>
                      <a:pt x="f5" y="f12"/>
                      <a:pt x="f5" y="f12"/>
                    </a:cubicBezTo>
                    <a:cubicBezTo>
                      <a:pt x="f5" y="f13"/>
                      <a:pt x="f10" y="f7"/>
                      <a:pt x="f9" y="f7"/>
                    </a:cubicBezTo>
                    <a:cubicBezTo>
                      <a:pt x="f8" y="f7"/>
                      <a:pt x="f8" y="f7"/>
                      <a:pt x="f8" y="f7"/>
                    </a:cubicBezTo>
                    <a:cubicBezTo>
                      <a:pt x="f14" y="f7"/>
                      <a:pt x="f6" y="f13"/>
                      <a:pt x="f6" y="f12"/>
                    </a:cubicBezTo>
                    <a:cubicBezTo>
                      <a:pt x="f6" y="f9"/>
                      <a:pt x="f6" y="f9"/>
                      <a:pt x="f6" y="f9"/>
                    </a:cubicBezTo>
                    <a:cubicBezTo>
                      <a:pt x="f6" y="f11"/>
                      <a:pt x="f14" y="f5"/>
                      <a:pt x="f8" y="f5"/>
                    </a:cubicBezTo>
                    <a:close/>
                    <a:moveTo>
                      <a:pt x="f15" y="f16"/>
                    </a:moveTo>
                    <a:cubicBezTo>
                      <a:pt x="f17" y="f16"/>
                      <a:pt x="f17" y="f16"/>
                      <a:pt x="f17" y="f16"/>
                    </a:cubicBezTo>
                    <a:cubicBezTo>
                      <a:pt x="f17" y="f17"/>
                      <a:pt x="f17" y="f17"/>
                      <a:pt x="f17" y="f17"/>
                    </a:cubicBezTo>
                    <a:cubicBezTo>
                      <a:pt x="f15" y="f17"/>
                      <a:pt x="f15" y="f17"/>
                      <a:pt x="f15" y="f17"/>
                    </a:cubicBezTo>
                    <a:lnTo>
                      <a:pt x="f15" y="f16"/>
                    </a:lnTo>
                    <a:close/>
                  </a:path>
                </a:pathLst>
              </a:custGeom>
              <a:solidFill>
                <a:srgbClr val="282828"/>
              </a:solidFill>
              <a:ln cap="flat">
                <a:noFill/>
                <a:prstDash val="solid"/>
              </a:ln>
            </p:spPr>
            <p:txBody>
              <a:bodyPr vert="horz" wrap="square" lIns="179285" tIns="143428" rIns="179285" bIns="143428" anchor="t" anchorCtr="1" compatLnSpc="1">
                <a:noAutofit/>
              </a:bodyPr>
              <a:lstStyle/>
              <a:p>
                <a:pPr marL="0" marR="0" lvl="0" indent="0" algn="ctr" defTabSz="914098"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353" b="0" i="0" u="none" strike="noStrike" kern="0" cap="none" spc="0" normalizeH="0" baseline="0" noProof="0">
                  <a:ln>
                    <a:noFill/>
                  </a:ln>
                  <a:solidFill>
                    <a:srgbClr val="000000"/>
                  </a:solidFill>
                  <a:effectLst/>
                  <a:uLnTx/>
                  <a:uFillTx/>
                  <a:latin typeface="Segoe UI"/>
                  <a:ea typeface="Segoe UI" pitchFamily="34"/>
                  <a:cs typeface="Segoe UI" pitchFamily="34"/>
                </a:endParaRPr>
              </a:p>
            </p:txBody>
          </p:sp>
          <p:sp>
            <p:nvSpPr>
              <p:cNvPr id="12" name="Oval 272">
                <a:extLst>
                  <a:ext uri="{FF2B5EF4-FFF2-40B4-BE49-F238E27FC236}">
                    <a16:creationId xmlns:a16="http://schemas.microsoft.com/office/drawing/2014/main" id="{157C850D-8672-44D8-9622-FF8EA6F42F74}"/>
                  </a:ext>
                </a:extLst>
              </p:cNvPr>
              <p:cNvSpPr/>
              <p:nvPr/>
            </p:nvSpPr>
            <p:spPr>
              <a:xfrm>
                <a:off x="7302855" y="4981934"/>
                <a:ext cx="48463" cy="484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AEAEA"/>
              </a:solidFill>
              <a:ln cap="flat">
                <a:noFill/>
                <a:prstDash val="solid"/>
              </a:ln>
            </p:spPr>
            <p:txBody>
              <a:bodyPr vert="horz" wrap="square" lIns="179285" tIns="143428" rIns="179285" bIns="143428" anchor="t" anchorCtr="1" compatLnSpc="1">
                <a:noAutofit/>
              </a:bodyPr>
              <a:lstStyle/>
              <a:p>
                <a:pPr marL="0" marR="0" lvl="0" indent="0" algn="ctr" defTabSz="914098"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353" b="0" i="0" u="none" strike="noStrike" kern="0" cap="none" spc="0" normalizeH="0" baseline="0" noProof="0">
                  <a:ln>
                    <a:noFill/>
                  </a:ln>
                  <a:solidFill>
                    <a:srgbClr val="000000"/>
                  </a:solidFill>
                  <a:effectLst/>
                  <a:uLnTx/>
                  <a:uFillTx/>
                  <a:latin typeface="Segoe UI Semilight"/>
                  <a:ea typeface="Segoe UI" pitchFamily="34"/>
                  <a:cs typeface="Segoe UI" pitchFamily="34"/>
                </a:endParaRPr>
              </a:p>
            </p:txBody>
          </p:sp>
        </p:grpSp>
      </p:grpSp>
      <p:grpSp>
        <p:nvGrpSpPr>
          <p:cNvPr id="16" name="Group 276">
            <a:extLst>
              <a:ext uri="{FF2B5EF4-FFF2-40B4-BE49-F238E27FC236}">
                <a16:creationId xmlns:a16="http://schemas.microsoft.com/office/drawing/2014/main" id="{F271D1FD-D77F-4C1E-A9E8-89407BEC7BD6}"/>
              </a:ext>
            </a:extLst>
          </p:cNvPr>
          <p:cNvGrpSpPr>
            <a:grpSpLocks noChangeAspect="1"/>
          </p:cNvGrpSpPr>
          <p:nvPr/>
        </p:nvGrpSpPr>
        <p:grpSpPr>
          <a:xfrm>
            <a:off x="2215755" y="5221831"/>
            <a:ext cx="457200" cy="457200"/>
            <a:chOff x="4726112" y="4099383"/>
            <a:chExt cx="1143000" cy="1143000"/>
          </a:xfrm>
        </p:grpSpPr>
        <p:sp>
          <p:nvSpPr>
            <p:cNvPr id="17" name="Oval 277">
              <a:extLst>
                <a:ext uri="{FF2B5EF4-FFF2-40B4-BE49-F238E27FC236}">
                  <a16:creationId xmlns:a16="http://schemas.microsoft.com/office/drawing/2014/main" id="{6FC197CC-9A0D-4555-A4C9-9CB2A245F3E9}"/>
                </a:ext>
              </a:extLst>
            </p:cNvPr>
            <p:cNvSpPr/>
            <p:nvPr/>
          </p:nvSpPr>
          <p:spPr>
            <a:xfrm>
              <a:off x="4726112" y="4099383"/>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3928"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HP Simplified Light" panose="020B0404020204020204" pitchFamily="34" charset="0"/>
                <a:ea typeface="+mn-ea"/>
                <a:cs typeface="Segoe UI Light" panose="020B0502040204020203" pitchFamily="34" charset="0"/>
              </a:endParaRPr>
            </a:p>
          </p:txBody>
        </p:sp>
        <p:grpSp>
          <p:nvGrpSpPr>
            <p:cNvPr id="18" name="Group 278">
              <a:extLst>
                <a:ext uri="{FF2B5EF4-FFF2-40B4-BE49-F238E27FC236}">
                  <a16:creationId xmlns:a16="http://schemas.microsoft.com/office/drawing/2014/main" id="{084DD819-FB08-4854-8FD1-D65F852ED530}"/>
                </a:ext>
              </a:extLst>
            </p:cNvPr>
            <p:cNvGrpSpPr/>
            <p:nvPr/>
          </p:nvGrpSpPr>
          <p:grpSpPr>
            <a:xfrm>
              <a:off x="4869335" y="4375166"/>
              <a:ext cx="843378" cy="541269"/>
              <a:chOff x="4869335" y="4375166"/>
              <a:chExt cx="843378" cy="541269"/>
            </a:xfrm>
          </p:grpSpPr>
          <p:sp>
            <p:nvSpPr>
              <p:cNvPr id="19" name="Freeform 7">
                <a:extLst>
                  <a:ext uri="{FF2B5EF4-FFF2-40B4-BE49-F238E27FC236}">
                    <a16:creationId xmlns:a16="http://schemas.microsoft.com/office/drawing/2014/main" id="{790B9D16-024E-40C6-A309-9B36A3379B80}"/>
                  </a:ext>
                </a:extLst>
              </p:cNvPr>
              <p:cNvSpPr/>
              <p:nvPr/>
            </p:nvSpPr>
            <p:spPr>
              <a:xfrm>
                <a:off x="4955956" y="4389522"/>
                <a:ext cx="666396" cy="458717"/>
              </a:xfrm>
              <a:custGeom>
                <a:avLst>
                  <a:gd name="f0" fmla="val 1586"/>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nvGrpSpPr>
              <p:cNvPr id="20" name="Group 280">
                <a:extLst>
                  <a:ext uri="{FF2B5EF4-FFF2-40B4-BE49-F238E27FC236}">
                    <a16:creationId xmlns:a16="http://schemas.microsoft.com/office/drawing/2014/main" id="{72230E88-EC2C-4E5B-BE05-D5475580065E}"/>
                  </a:ext>
                </a:extLst>
              </p:cNvPr>
              <p:cNvGrpSpPr/>
              <p:nvPr/>
            </p:nvGrpSpPr>
            <p:grpSpPr>
              <a:xfrm>
                <a:off x="4869335" y="4375166"/>
                <a:ext cx="843378" cy="541269"/>
                <a:chOff x="4869335" y="4375166"/>
                <a:chExt cx="843378" cy="541269"/>
              </a:xfrm>
            </p:grpSpPr>
            <p:sp>
              <p:nvSpPr>
                <p:cNvPr id="21" name="Freeform 40">
                  <a:extLst>
                    <a:ext uri="{FF2B5EF4-FFF2-40B4-BE49-F238E27FC236}">
                      <a16:creationId xmlns:a16="http://schemas.microsoft.com/office/drawing/2014/main" id="{5070A420-658E-423F-97F0-A9F1C0269449}"/>
                    </a:ext>
                  </a:extLst>
                </p:cNvPr>
                <p:cNvSpPr/>
                <p:nvPr/>
              </p:nvSpPr>
              <p:spPr>
                <a:xfrm flipH="1">
                  <a:off x="4869335" y="4375166"/>
                  <a:ext cx="843378" cy="541269"/>
                </a:xfrm>
                <a:custGeom>
                  <a:avLst/>
                  <a:gdLst>
                    <a:gd name="f0" fmla="val 10800000"/>
                    <a:gd name="f1" fmla="val 5400000"/>
                    <a:gd name="f2" fmla="val 180"/>
                    <a:gd name="f3" fmla="val w"/>
                    <a:gd name="f4" fmla="val h"/>
                    <a:gd name="f5" fmla="val 0"/>
                    <a:gd name="f6" fmla="val 4635324"/>
                    <a:gd name="f7" fmla="val 2974887"/>
                    <a:gd name="f8" fmla="val 2786728"/>
                    <a:gd name="f9" fmla="val 2813608"/>
                    <a:gd name="f10" fmla="val 2894248"/>
                    <a:gd name="f11" fmla="val 79463"/>
                    <a:gd name="f12" fmla="val 185413"/>
                    <a:gd name="f13" fmla="val 4449911"/>
                    <a:gd name="f14" fmla="val 4555862"/>
                    <a:gd name="f15" fmla="val 4005331"/>
                    <a:gd name="f16" fmla="val 205988"/>
                    <a:gd name="f17" fmla="val 2473188"/>
                    <a:gd name="f18" fmla="val 630009"/>
                    <a:gd name="f19" fmla="val 4115213"/>
                    <a:gd name="f20" fmla="val 520123"/>
                    <a:gd name="f21" fmla="val 449244"/>
                    <a:gd name="f22" fmla="val 391787"/>
                    <a:gd name="f23" fmla="val 57457"/>
                    <a:gd name="f24" fmla="val 128336"/>
                    <a:gd name="f25" fmla="val 2548645"/>
                    <a:gd name="f26" fmla="val 2619524"/>
                    <a:gd name="f27" fmla="val 2676981"/>
                    <a:gd name="f28" fmla="val 4186092"/>
                    <a:gd name="f29" fmla="val 4243549"/>
                    <a:gd name="f30" fmla="+- 0 0 -90"/>
                    <a:gd name="f31" fmla="*/ f3 1 4635324"/>
                    <a:gd name="f32" fmla="*/ f4 1 2974887"/>
                    <a:gd name="f33" fmla="val f5"/>
                    <a:gd name="f34" fmla="val f6"/>
                    <a:gd name="f35" fmla="val f7"/>
                    <a:gd name="f36" fmla="*/ f30 f0 1"/>
                    <a:gd name="f37" fmla="+- f35 0 f33"/>
                    <a:gd name="f38" fmla="+- f34 0 f33"/>
                    <a:gd name="f39" fmla="*/ f36 1 f2"/>
                    <a:gd name="f40" fmla="*/ f38 1 4635324"/>
                    <a:gd name="f41" fmla="*/ f37 1 2974887"/>
                    <a:gd name="f42" fmla="*/ 4635324 f38 1"/>
                    <a:gd name="f43" fmla="*/ 2786728 f37 1"/>
                    <a:gd name="f44" fmla="*/ 0 f38 1"/>
                    <a:gd name="f45" fmla="*/ 2813608 f37 1"/>
                    <a:gd name="f46" fmla="*/ 185413 f38 1"/>
                    <a:gd name="f47" fmla="*/ 2974887 f37 1"/>
                    <a:gd name="f48" fmla="*/ 4449911 f38 1"/>
                    <a:gd name="f49" fmla="*/ 4005331 f38 1"/>
                    <a:gd name="f50" fmla="*/ 205988 f37 1"/>
                    <a:gd name="f51" fmla="*/ 2473188 f37 1"/>
                    <a:gd name="f52" fmla="*/ 630009 f38 1"/>
                    <a:gd name="f53" fmla="*/ 4115213 f38 1"/>
                    <a:gd name="f54" fmla="*/ 0 f37 1"/>
                    <a:gd name="f55" fmla="*/ 520123 f38 1"/>
                    <a:gd name="f56" fmla="*/ 391787 f38 1"/>
                    <a:gd name="f57" fmla="*/ 128336 f37 1"/>
                    <a:gd name="f58" fmla="*/ 2548645 f37 1"/>
                    <a:gd name="f59" fmla="*/ 2676981 f37 1"/>
                    <a:gd name="f60" fmla="*/ 4243549 f38 1"/>
                    <a:gd name="f61" fmla="+- f39 0 f1"/>
                    <a:gd name="f62" fmla="*/ f42 1 4635324"/>
                    <a:gd name="f63" fmla="*/ f43 1 2974887"/>
                    <a:gd name="f64" fmla="*/ f44 1 4635324"/>
                    <a:gd name="f65" fmla="*/ f45 1 2974887"/>
                    <a:gd name="f66" fmla="*/ f46 1 4635324"/>
                    <a:gd name="f67" fmla="*/ f47 1 2974887"/>
                    <a:gd name="f68" fmla="*/ f48 1 4635324"/>
                    <a:gd name="f69" fmla="*/ f49 1 4635324"/>
                    <a:gd name="f70" fmla="*/ f50 1 2974887"/>
                    <a:gd name="f71" fmla="*/ f51 1 2974887"/>
                    <a:gd name="f72" fmla="*/ f52 1 4635324"/>
                    <a:gd name="f73" fmla="*/ f53 1 4635324"/>
                    <a:gd name="f74" fmla="*/ f54 1 2974887"/>
                    <a:gd name="f75" fmla="*/ f55 1 4635324"/>
                    <a:gd name="f76" fmla="*/ f56 1 4635324"/>
                    <a:gd name="f77" fmla="*/ f57 1 2974887"/>
                    <a:gd name="f78" fmla="*/ f58 1 2974887"/>
                    <a:gd name="f79" fmla="*/ f59 1 2974887"/>
                    <a:gd name="f80" fmla="*/ f60 1 4635324"/>
                    <a:gd name="f81" fmla="*/ f33 1 f40"/>
                    <a:gd name="f82" fmla="*/ f34 1 f40"/>
                    <a:gd name="f83" fmla="*/ f33 1 f41"/>
                    <a:gd name="f84" fmla="*/ f35 1 f41"/>
                    <a:gd name="f85" fmla="*/ f62 1 f40"/>
                    <a:gd name="f86" fmla="*/ f63 1 f41"/>
                    <a:gd name="f87" fmla="*/ f64 1 f40"/>
                    <a:gd name="f88" fmla="*/ f65 1 f41"/>
                    <a:gd name="f89" fmla="*/ f66 1 f40"/>
                    <a:gd name="f90" fmla="*/ f67 1 f41"/>
                    <a:gd name="f91" fmla="*/ f68 1 f40"/>
                    <a:gd name="f92" fmla="*/ f69 1 f40"/>
                    <a:gd name="f93" fmla="*/ f70 1 f41"/>
                    <a:gd name="f94" fmla="*/ f71 1 f41"/>
                    <a:gd name="f95" fmla="*/ f72 1 f40"/>
                    <a:gd name="f96" fmla="*/ f73 1 f40"/>
                    <a:gd name="f97" fmla="*/ f74 1 f41"/>
                    <a:gd name="f98" fmla="*/ f75 1 f40"/>
                    <a:gd name="f99" fmla="*/ f76 1 f40"/>
                    <a:gd name="f100" fmla="*/ f77 1 f41"/>
                    <a:gd name="f101" fmla="*/ f78 1 f41"/>
                    <a:gd name="f102" fmla="*/ f79 1 f41"/>
                    <a:gd name="f103" fmla="*/ f80 1 f40"/>
                    <a:gd name="f104" fmla="*/ f81 f31 1"/>
                    <a:gd name="f105" fmla="*/ f82 f31 1"/>
                    <a:gd name="f106" fmla="*/ f84 f32 1"/>
                    <a:gd name="f107" fmla="*/ f83 f32 1"/>
                    <a:gd name="f108" fmla="*/ f85 f31 1"/>
                    <a:gd name="f109" fmla="*/ f86 f32 1"/>
                    <a:gd name="f110" fmla="*/ f87 f31 1"/>
                    <a:gd name="f111" fmla="*/ f88 f32 1"/>
                    <a:gd name="f112" fmla="*/ f89 f31 1"/>
                    <a:gd name="f113" fmla="*/ f90 f32 1"/>
                    <a:gd name="f114" fmla="*/ f91 f31 1"/>
                    <a:gd name="f115" fmla="*/ f92 f31 1"/>
                    <a:gd name="f116" fmla="*/ f93 f32 1"/>
                    <a:gd name="f117" fmla="*/ f94 f32 1"/>
                    <a:gd name="f118" fmla="*/ f95 f31 1"/>
                    <a:gd name="f119" fmla="*/ f96 f31 1"/>
                    <a:gd name="f120" fmla="*/ f97 f32 1"/>
                    <a:gd name="f121" fmla="*/ f98 f31 1"/>
                    <a:gd name="f122" fmla="*/ f99 f31 1"/>
                    <a:gd name="f123" fmla="*/ f100 f32 1"/>
                    <a:gd name="f124" fmla="*/ f101 f32 1"/>
                    <a:gd name="f125" fmla="*/ f102 f32 1"/>
                    <a:gd name="f126" fmla="*/ f103 f31 1"/>
                  </a:gdLst>
                  <a:ahLst/>
                  <a:cxnLst>
                    <a:cxn ang="3cd4">
                      <a:pos x="hc" y="t"/>
                    </a:cxn>
                    <a:cxn ang="0">
                      <a:pos x="r" y="vc"/>
                    </a:cxn>
                    <a:cxn ang="cd4">
                      <a:pos x="hc" y="b"/>
                    </a:cxn>
                    <a:cxn ang="cd2">
                      <a:pos x="l" y="vc"/>
                    </a:cxn>
                    <a:cxn ang="f61">
                      <a:pos x="f108" y="f109"/>
                    </a:cxn>
                    <a:cxn ang="f61">
                      <a:pos x="f110" y="f109"/>
                    </a:cxn>
                    <a:cxn ang="f61">
                      <a:pos x="f110" y="f111"/>
                    </a:cxn>
                    <a:cxn ang="f61">
                      <a:pos x="f112" y="f113"/>
                    </a:cxn>
                    <a:cxn ang="f61">
                      <a:pos x="f114" y="f113"/>
                    </a:cxn>
                    <a:cxn ang="f61">
                      <a:pos x="f108" y="f111"/>
                    </a:cxn>
                    <a:cxn ang="f61">
                      <a:pos x="f108" y="f109"/>
                    </a:cxn>
                    <a:cxn ang="f61">
                      <a:pos x="f115" y="f116"/>
                    </a:cxn>
                    <a:cxn ang="f61">
                      <a:pos x="f115" y="f117"/>
                    </a:cxn>
                    <a:cxn ang="f61">
                      <a:pos x="f118" y="f117"/>
                    </a:cxn>
                    <a:cxn ang="f61">
                      <a:pos x="f118" y="f116"/>
                    </a:cxn>
                    <a:cxn ang="f61">
                      <a:pos x="f119" y="f120"/>
                    </a:cxn>
                    <a:cxn ang="f61">
                      <a:pos x="f121" y="f120"/>
                    </a:cxn>
                    <a:cxn ang="f61">
                      <a:pos x="f122" y="f123"/>
                    </a:cxn>
                    <a:cxn ang="f61">
                      <a:pos x="f122" y="f124"/>
                    </a:cxn>
                    <a:cxn ang="f61">
                      <a:pos x="f121" y="f125"/>
                    </a:cxn>
                    <a:cxn ang="f61">
                      <a:pos x="f119" y="f125"/>
                    </a:cxn>
                    <a:cxn ang="f61">
                      <a:pos x="f126" y="f124"/>
                    </a:cxn>
                    <a:cxn ang="f61">
                      <a:pos x="f126" y="f123"/>
                    </a:cxn>
                    <a:cxn ang="f61">
                      <a:pos x="f119" y="f120"/>
                    </a:cxn>
                  </a:cxnLst>
                  <a:rect l="f104" t="f107" r="f105" b="f106"/>
                  <a:pathLst>
                    <a:path w="4635324" h="2974887">
                      <a:moveTo>
                        <a:pt x="f6" y="f8"/>
                      </a:moveTo>
                      <a:lnTo>
                        <a:pt x="f5" y="f8"/>
                      </a:lnTo>
                      <a:cubicBezTo>
                        <a:pt x="f5" y="f9"/>
                        <a:pt x="f5" y="f9"/>
                        <a:pt x="f5" y="f9"/>
                      </a:cubicBezTo>
                      <a:cubicBezTo>
                        <a:pt x="f5" y="f10"/>
                        <a:pt x="f11" y="f7"/>
                        <a:pt x="f12" y="f7"/>
                      </a:cubicBezTo>
                      <a:cubicBezTo>
                        <a:pt x="f13" y="f7"/>
                        <a:pt x="f13" y="f7"/>
                        <a:pt x="f13" y="f7"/>
                      </a:cubicBezTo>
                      <a:cubicBezTo>
                        <a:pt x="f14" y="f7"/>
                        <a:pt x="f6" y="f10"/>
                        <a:pt x="f6" y="f9"/>
                      </a:cubicBezTo>
                      <a:cubicBezTo>
                        <a:pt x="f6" y="f8"/>
                        <a:pt x="f6" y="f8"/>
                        <a:pt x="f6" y="f8"/>
                      </a:cubicBezTo>
                      <a:close/>
                      <a:moveTo>
                        <a:pt x="f15" y="f16"/>
                      </a:moveTo>
                      <a:lnTo>
                        <a:pt x="f15" y="f17"/>
                      </a:lnTo>
                      <a:lnTo>
                        <a:pt x="f18" y="f17"/>
                      </a:lnTo>
                      <a:lnTo>
                        <a:pt x="f18" y="f16"/>
                      </a:lnTo>
                      <a:close/>
                      <a:moveTo>
                        <a:pt x="f19" y="f5"/>
                      </a:moveTo>
                      <a:lnTo>
                        <a:pt x="f20" y="f5"/>
                      </a:lnTo>
                      <a:cubicBezTo>
                        <a:pt x="f21" y="f5"/>
                        <a:pt x="f22" y="f23"/>
                        <a:pt x="f22" y="f24"/>
                      </a:cubicBezTo>
                      <a:lnTo>
                        <a:pt x="f22" y="f25"/>
                      </a:lnTo>
                      <a:cubicBezTo>
                        <a:pt x="f22" y="f26"/>
                        <a:pt x="f21" y="f27"/>
                        <a:pt x="f20" y="f27"/>
                      </a:cubicBezTo>
                      <a:lnTo>
                        <a:pt x="f19" y="f27"/>
                      </a:lnTo>
                      <a:cubicBezTo>
                        <a:pt x="f28" y="f27"/>
                        <a:pt x="f29" y="f26"/>
                        <a:pt x="f29" y="f25"/>
                      </a:cubicBezTo>
                      <a:lnTo>
                        <a:pt x="f29" y="f24"/>
                      </a:lnTo>
                      <a:cubicBezTo>
                        <a:pt x="f29" y="f23"/>
                        <a:pt x="f28" y="f5"/>
                        <a:pt x="f19" y="f5"/>
                      </a:cubicBezTo>
                      <a:close/>
                    </a:path>
                  </a:pathLst>
                </a:custGeom>
                <a:solidFill>
                  <a:srgbClr val="35353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FFFFFF"/>
                    </a:solidFill>
                    <a:effectLst/>
                    <a:uLnTx/>
                    <a:uFillTx/>
                    <a:latin typeface="Segoe UI Semilight"/>
                    <a:ea typeface="+mn-ea"/>
                    <a:cs typeface="+mn-cs"/>
                  </a:endParaRPr>
                </a:p>
              </p:txBody>
            </p:sp>
            <p:sp>
              <p:nvSpPr>
                <p:cNvPr id="22" name="Freeform 512">
                  <a:extLst>
                    <a:ext uri="{FF2B5EF4-FFF2-40B4-BE49-F238E27FC236}">
                      <a16:creationId xmlns:a16="http://schemas.microsoft.com/office/drawing/2014/main" id="{ED1A3D02-5F05-417B-B3B2-B56411B6D26F}"/>
                    </a:ext>
                  </a:extLst>
                </p:cNvPr>
                <p:cNvSpPr/>
                <p:nvPr/>
              </p:nvSpPr>
              <p:spPr>
                <a:xfrm>
                  <a:off x="5170291" y="4498628"/>
                  <a:ext cx="241483" cy="240496"/>
                </a:xfrm>
                <a:custGeom>
                  <a:avLst/>
                  <a:gdLst>
                    <a:gd name="f0" fmla="val 10800000"/>
                    <a:gd name="f1" fmla="val 5400000"/>
                    <a:gd name="f2" fmla="val 180"/>
                    <a:gd name="f3" fmla="val w"/>
                    <a:gd name="f4" fmla="val h"/>
                    <a:gd name="f5" fmla="val 0"/>
                    <a:gd name="f6" fmla="val 246"/>
                    <a:gd name="f7" fmla="val 245"/>
                    <a:gd name="f8" fmla="val 112"/>
                    <a:gd name="f9" fmla="val 19"/>
                    <a:gd name="f10" fmla="val 116"/>
                    <a:gd name="f11" fmla="val 102"/>
                    <a:gd name="f12" fmla="val 34"/>
                    <a:gd name="f13" fmla="val 126"/>
                    <a:gd name="f14" fmla="val 211"/>
                    <a:gd name="f15" fmla="val 226"/>
                    <a:gd name="f16" fmla="+- 0 0 -90"/>
                    <a:gd name="f17" fmla="*/ f3 1 246"/>
                    <a:gd name="f18" fmla="*/ f4 1 245"/>
                    <a:gd name="f19" fmla="val f5"/>
                    <a:gd name="f20" fmla="val f6"/>
                    <a:gd name="f21" fmla="val f7"/>
                    <a:gd name="f22" fmla="*/ f16 f0 1"/>
                    <a:gd name="f23" fmla="+- f21 0 f19"/>
                    <a:gd name="f24" fmla="+- f20 0 f19"/>
                    <a:gd name="f25" fmla="*/ f22 1 f2"/>
                    <a:gd name="f26" fmla="*/ f24 1 246"/>
                    <a:gd name="f27" fmla="*/ f23 1 245"/>
                    <a:gd name="f28" fmla="*/ 112 f24 1"/>
                    <a:gd name="f29" fmla="*/ 19 f23 1"/>
                    <a:gd name="f30" fmla="*/ 246 f24 1"/>
                    <a:gd name="f31" fmla="*/ 0 f23 1"/>
                    <a:gd name="f32" fmla="*/ 116 f23 1"/>
                    <a:gd name="f33" fmla="*/ 102 f24 1"/>
                    <a:gd name="f34" fmla="*/ 0 f24 1"/>
                    <a:gd name="f35" fmla="*/ 34 f23 1"/>
                    <a:gd name="f36" fmla="*/ 126 f23 1"/>
                    <a:gd name="f37" fmla="*/ 211 f23 1"/>
                    <a:gd name="f38" fmla="*/ 226 f23 1"/>
                    <a:gd name="f39" fmla="*/ 245 f23 1"/>
                    <a:gd name="f40" fmla="+- f25 0 f1"/>
                    <a:gd name="f41" fmla="*/ f28 1 246"/>
                    <a:gd name="f42" fmla="*/ f29 1 245"/>
                    <a:gd name="f43" fmla="*/ f30 1 246"/>
                    <a:gd name="f44" fmla="*/ f31 1 245"/>
                    <a:gd name="f45" fmla="*/ f32 1 245"/>
                    <a:gd name="f46" fmla="*/ f33 1 246"/>
                    <a:gd name="f47" fmla="*/ f34 1 246"/>
                    <a:gd name="f48" fmla="*/ f35 1 245"/>
                    <a:gd name="f49" fmla="*/ f36 1 245"/>
                    <a:gd name="f50" fmla="*/ f37 1 245"/>
                    <a:gd name="f51" fmla="*/ f38 1 245"/>
                    <a:gd name="f52" fmla="*/ f39 1 245"/>
                    <a:gd name="f53" fmla="*/ 0 1 f26"/>
                    <a:gd name="f54" fmla="*/ f20 1 f26"/>
                    <a:gd name="f55" fmla="*/ 0 1 f27"/>
                    <a:gd name="f56" fmla="*/ f21 1 f27"/>
                    <a:gd name="f57" fmla="*/ f41 1 f26"/>
                    <a:gd name="f58" fmla="*/ f42 1 f27"/>
                    <a:gd name="f59" fmla="*/ f43 1 f26"/>
                    <a:gd name="f60" fmla="*/ f44 1 f27"/>
                    <a:gd name="f61" fmla="*/ f45 1 f27"/>
                    <a:gd name="f62" fmla="*/ f46 1 f26"/>
                    <a:gd name="f63" fmla="*/ f47 1 f26"/>
                    <a:gd name="f64" fmla="*/ f48 1 f27"/>
                    <a:gd name="f65" fmla="*/ f49 1 f27"/>
                    <a:gd name="f66" fmla="*/ f50 1 f27"/>
                    <a:gd name="f67" fmla="*/ f51 1 f27"/>
                    <a:gd name="f68" fmla="*/ f52 1 f27"/>
                    <a:gd name="f69" fmla="*/ f53 f17 1"/>
                    <a:gd name="f70" fmla="*/ f54 f17 1"/>
                    <a:gd name="f71" fmla="*/ f56 f18 1"/>
                    <a:gd name="f72" fmla="*/ f55 f18 1"/>
                    <a:gd name="f73" fmla="*/ f57 f17 1"/>
                    <a:gd name="f74" fmla="*/ f58 f18 1"/>
                    <a:gd name="f75" fmla="*/ f59 f17 1"/>
                    <a:gd name="f76" fmla="*/ f60 f18 1"/>
                    <a:gd name="f77" fmla="*/ f61 f18 1"/>
                    <a:gd name="f78" fmla="*/ f62 f17 1"/>
                    <a:gd name="f79" fmla="*/ f63 f17 1"/>
                    <a:gd name="f80" fmla="*/ f64 f18 1"/>
                    <a:gd name="f81" fmla="*/ f65 f18 1"/>
                    <a:gd name="f82" fmla="*/ f66 f18 1"/>
                    <a:gd name="f83" fmla="*/ f67 f18 1"/>
                    <a:gd name="f84" fmla="*/ f68 f18 1"/>
                  </a:gdLst>
                  <a:ahLst/>
                  <a:cxnLst>
                    <a:cxn ang="3cd4">
                      <a:pos x="hc" y="t"/>
                    </a:cxn>
                    <a:cxn ang="0">
                      <a:pos x="r" y="vc"/>
                    </a:cxn>
                    <a:cxn ang="cd4">
                      <a:pos x="hc" y="b"/>
                    </a:cxn>
                    <a:cxn ang="cd2">
                      <a:pos x="l" y="vc"/>
                    </a:cxn>
                    <a:cxn ang="f40">
                      <a:pos x="f73" y="f74"/>
                    </a:cxn>
                    <a:cxn ang="f40">
                      <a:pos x="f75" y="f76"/>
                    </a:cxn>
                    <a:cxn ang="f40">
                      <a:pos x="f75" y="f77"/>
                    </a:cxn>
                    <a:cxn ang="f40">
                      <a:pos x="f73" y="f77"/>
                    </a:cxn>
                    <a:cxn ang="f40">
                      <a:pos x="f73" y="f74"/>
                    </a:cxn>
                    <a:cxn ang="f40">
                      <a:pos x="f78" y="f77"/>
                    </a:cxn>
                    <a:cxn ang="f40">
                      <a:pos x="f78" y="f74"/>
                    </a:cxn>
                    <a:cxn ang="f40">
                      <a:pos x="f79" y="f80"/>
                    </a:cxn>
                    <a:cxn ang="f40">
                      <a:pos x="f79" y="f77"/>
                    </a:cxn>
                    <a:cxn ang="f40">
                      <a:pos x="f78" y="f77"/>
                    </a:cxn>
                    <a:cxn ang="f40">
                      <a:pos x="f78" y="f81"/>
                    </a:cxn>
                    <a:cxn ang="f40">
                      <a:pos x="f79" y="f81"/>
                    </a:cxn>
                    <a:cxn ang="f40">
                      <a:pos x="f79" y="f82"/>
                    </a:cxn>
                    <a:cxn ang="f40">
                      <a:pos x="f78" y="f83"/>
                    </a:cxn>
                    <a:cxn ang="f40">
                      <a:pos x="f78" y="f81"/>
                    </a:cxn>
                    <a:cxn ang="f40">
                      <a:pos x="f73" y="f81"/>
                    </a:cxn>
                    <a:cxn ang="f40">
                      <a:pos x="f73" y="f83"/>
                    </a:cxn>
                    <a:cxn ang="f40">
                      <a:pos x="f75" y="f84"/>
                    </a:cxn>
                    <a:cxn ang="f40">
                      <a:pos x="f75" y="f81"/>
                    </a:cxn>
                    <a:cxn ang="f40">
                      <a:pos x="f73" y="f81"/>
                    </a:cxn>
                  </a:cxnLst>
                  <a:rect l="f69" t="f72" r="f70" b="f71"/>
                  <a:pathLst>
                    <a:path w="246" h="245">
                      <a:moveTo>
                        <a:pt x="f8" y="f9"/>
                      </a:moveTo>
                      <a:lnTo>
                        <a:pt x="f6" y="f5"/>
                      </a:lnTo>
                      <a:lnTo>
                        <a:pt x="f6" y="f10"/>
                      </a:lnTo>
                      <a:lnTo>
                        <a:pt x="f8" y="f10"/>
                      </a:lnTo>
                      <a:lnTo>
                        <a:pt x="f8" y="f9"/>
                      </a:lnTo>
                      <a:close/>
                      <a:moveTo>
                        <a:pt x="f11" y="f10"/>
                      </a:moveTo>
                      <a:lnTo>
                        <a:pt x="f11" y="f9"/>
                      </a:lnTo>
                      <a:lnTo>
                        <a:pt x="f5" y="f12"/>
                      </a:lnTo>
                      <a:lnTo>
                        <a:pt x="f5" y="f10"/>
                      </a:lnTo>
                      <a:lnTo>
                        <a:pt x="f11" y="f10"/>
                      </a:lnTo>
                      <a:close/>
                      <a:moveTo>
                        <a:pt x="f11" y="f13"/>
                      </a:moveTo>
                      <a:lnTo>
                        <a:pt x="f5" y="f13"/>
                      </a:lnTo>
                      <a:lnTo>
                        <a:pt x="f5" y="f14"/>
                      </a:lnTo>
                      <a:lnTo>
                        <a:pt x="f11" y="f15"/>
                      </a:lnTo>
                      <a:lnTo>
                        <a:pt x="f11" y="f13"/>
                      </a:lnTo>
                      <a:close/>
                      <a:moveTo>
                        <a:pt x="f8" y="f13"/>
                      </a:moveTo>
                      <a:lnTo>
                        <a:pt x="f8" y="f15"/>
                      </a:lnTo>
                      <a:lnTo>
                        <a:pt x="f6" y="f7"/>
                      </a:lnTo>
                      <a:lnTo>
                        <a:pt x="f6" y="f13"/>
                      </a:lnTo>
                      <a:lnTo>
                        <a:pt x="f8" y="f13"/>
                      </a:lnTo>
                      <a:close/>
                    </a:path>
                  </a:pathLst>
                </a:custGeom>
                <a:solidFill>
                  <a:srgbClr val="A7A9AC"/>
                </a:solidFill>
                <a:ln cap="flat">
                  <a:noFill/>
                  <a:prstDash val="solid"/>
                </a:ln>
              </p:spPr>
              <p:txBody>
                <a:bodyPr vert="horz" wrap="square" lIns="89642" tIns="44821" rIns="89642" bIns="44821" anchor="t" anchorCtr="0" compatLnSpc="1">
                  <a:noAutofit/>
                </a:bodyPr>
                <a:lstStyle/>
                <a:p>
                  <a:pPr marL="0" marR="0" lvl="0" indent="0" algn="l" defTabSz="89638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FFFFFF"/>
                    </a:solidFill>
                    <a:effectLst/>
                    <a:uLnTx/>
                    <a:uFillTx/>
                    <a:latin typeface="Segoe UI"/>
                    <a:ea typeface="+mn-ea"/>
                    <a:cs typeface="+mn-cs"/>
                  </a:endParaRPr>
                </a:p>
              </p:txBody>
            </p:sp>
          </p:grpSp>
        </p:grpSp>
      </p:grpSp>
      <p:grpSp>
        <p:nvGrpSpPr>
          <p:cNvPr id="23" name="Group 8">
            <a:extLst>
              <a:ext uri="{FF2B5EF4-FFF2-40B4-BE49-F238E27FC236}">
                <a16:creationId xmlns:a16="http://schemas.microsoft.com/office/drawing/2014/main" id="{8AF58A26-F072-4684-9736-B262566D6B80}"/>
              </a:ext>
            </a:extLst>
          </p:cNvPr>
          <p:cNvGrpSpPr>
            <a:grpSpLocks noChangeAspect="1"/>
          </p:cNvGrpSpPr>
          <p:nvPr/>
        </p:nvGrpSpPr>
        <p:grpSpPr>
          <a:xfrm>
            <a:off x="5241612" y="216468"/>
            <a:ext cx="457200" cy="457200"/>
            <a:chOff x="8785061" y="2988615"/>
            <a:chExt cx="1143000" cy="1143000"/>
          </a:xfrm>
        </p:grpSpPr>
        <p:grpSp>
          <p:nvGrpSpPr>
            <p:cNvPr id="24" name="Group 298">
              <a:extLst>
                <a:ext uri="{FF2B5EF4-FFF2-40B4-BE49-F238E27FC236}">
                  <a16:creationId xmlns:a16="http://schemas.microsoft.com/office/drawing/2014/main" id="{222A2DE3-7772-4AF0-A9C7-7E04D96D5660}"/>
                </a:ext>
              </a:extLst>
            </p:cNvPr>
            <p:cNvGrpSpPr/>
            <p:nvPr/>
          </p:nvGrpSpPr>
          <p:grpSpPr>
            <a:xfrm>
              <a:off x="8785061" y="2988615"/>
              <a:ext cx="1143000" cy="1143000"/>
              <a:chOff x="8785061" y="2988615"/>
              <a:chExt cx="1143000" cy="1143000"/>
            </a:xfrm>
          </p:grpSpPr>
          <p:sp>
            <p:nvSpPr>
              <p:cNvPr id="26" name="Oval 299">
                <a:extLst>
                  <a:ext uri="{FF2B5EF4-FFF2-40B4-BE49-F238E27FC236}">
                    <a16:creationId xmlns:a16="http://schemas.microsoft.com/office/drawing/2014/main" id="{B10BB7A1-01C8-4C24-A15D-A5E08D06653D}"/>
                  </a:ext>
                </a:extLst>
              </p:cNvPr>
              <p:cNvSpPr/>
              <p:nvPr/>
            </p:nvSpPr>
            <p:spPr>
              <a:xfrm>
                <a:off x="8785061" y="2988615"/>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3928"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HP Simplified Light" panose="020B0404020204020204" pitchFamily="34" charset="0"/>
                  <a:ea typeface="+mn-ea"/>
                  <a:cs typeface="Segoe UI Light" panose="020B0502040204020203" pitchFamily="34" charset="0"/>
                </a:endParaRPr>
              </a:p>
            </p:txBody>
          </p:sp>
          <p:sp>
            <p:nvSpPr>
              <p:cNvPr id="27" name="Freeform 7">
                <a:extLst>
                  <a:ext uri="{FF2B5EF4-FFF2-40B4-BE49-F238E27FC236}">
                    <a16:creationId xmlns:a16="http://schemas.microsoft.com/office/drawing/2014/main" id="{694AD6F8-BDEA-4835-92C4-DC270BB15500}"/>
                  </a:ext>
                </a:extLst>
              </p:cNvPr>
              <p:cNvSpPr/>
              <p:nvPr/>
            </p:nvSpPr>
            <p:spPr>
              <a:xfrm>
                <a:off x="8958596" y="3309268"/>
                <a:ext cx="795948" cy="458717"/>
              </a:xfrm>
              <a:custGeom>
                <a:avLst>
                  <a:gd name="f0" fmla="val 1586"/>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pic>
          <p:nvPicPr>
            <p:cNvPr id="25" name="Picture 5">
              <a:extLst>
                <a:ext uri="{FF2B5EF4-FFF2-40B4-BE49-F238E27FC236}">
                  <a16:creationId xmlns:a16="http://schemas.microsoft.com/office/drawing/2014/main" id="{7715D51D-025C-4771-8F28-C7C9E8370D6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31959" y="3309268"/>
              <a:ext cx="849212" cy="553422"/>
            </a:xfrm>
            <a:prstGeom prst="rect">
              <a:avLst/>
            </a:prstGeom>
            <a:noFill/>
            <a:ln cap="flat">
              <a:noFill/>
            </a:ln>
          </p:spPr>
        </p:pic>
      </p:grpSp>
      <p:grpSp>
        <p:nvGrpSpPr>
          <p:cNvPr id="28" name="Group 245">
            <a:extLst>
              <a:ext uri="{FF2B5EF4-FFF2-40B4-BE49-F238E27FC236}">
                <a16:creationId xmlns:a16="http://schemas.microsoft.com/office/drawing/2014/main" id="{83178F30-1DC0-46E5-BDF2-EBF841CDF8F5}"/>
              </a:ext>
            </a:extLst>
          </p:cNvPr>
          <p:cNvGrpSpPr>
            <a:grpSpLocks noChangeAspect="1"/>
          </p:cNvGrpSpPr>
          <p:nvPr/>
        </p:nvGrpSpPr>
        <p:grpSpPr>
          <a:xfrm>
            <a:off x="6699570" y="6172438"/>
            <a:ext cx="457200" cy="457200"/>
            <a:chOff x="5740850" y="1896602"/>
            <a:chExt cx="1143000" cy="1143000"/>
          </a:xfrm>
        </p:grpSpPr>
        <p:sp>
          <p:nvSpPr>
            <p:cNvPr id="29" name="Oval 246">
              <a:extLst>
                <a:ext uri="{FF2B5EF4-FFF2-40B4-BE49-F238E27FC236}">
                  <a16:creationId xmlns:a16="http://schemas.microsoft.com/office/drawing/2014/main" id="{1DAD261A-9BF3-4E91-BC13-13D7678C581F}"/>
                </a:ext>
              </a:extLst>
            </p:cNvPr>
            <p:cNvSpPr/>
            <p:nvPr/>
          </p:nvSpPr>
          <p:spPr>
            <a:xfrm>
              <a:off x="5740850" y="1896602"/>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3928"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HP Simplified Light" panose="020B0404020204020204" pitchFamily="34" charset="0"/>
                <a:ea typeface="+mn-ea"/>
                <a:cs typeface="Segoe UI Light" panose="020B0502040204020203" pitchFamily="34" charset="0"/>
              </a:endParaRPr>
            </a:p>
          </p:txBody>
        </p:sp>
        <p:grpSp>
          <p:nvGrpSpPr>
            <p:cNvPr id="30" name="Group 247">
              <a:extLst>
                <a:ext uri="{FF2B5EF4-FFF2-40B4-BE49-F238E27FC236}">
                  <a16:creationId xmlns:a16="http://schemas.microsoft.com/office/drawing/2014/main" id="{0048373A-C166-401B-BF8A-A5EA82C4F482}"/>
                </a:ext>
              </a:extLst>
            </p:cNvPr>
            <p:cNvGrpSpPr/>
            <p:nvPr/>
          </p:nvGrpSpPr>
          <p:grpSpPr>
            <a:xfrm>
              <a:off x="6103007" y="2094844"/>
              <a:ext cx="418731" cy="746516"/>
              <a:chOff x="6103007" y="2094844"/>
              <a:chExt cx="418731" cy="746516"/>
            </a:xfrm>
          </p:grpSpPr>
          <p:grpSp>
            <p:nvGrpSpPr>
              <p:cNvPr id="31" name="Group 248">
                <a:extLst>
                  <a:ext uri="{FF2B5EF4-FFF2-40B4-BE49-F238E27FC236}">
                    <a16:creationId xmlns:a16="http://schemas.microsoft.com/office/drawing/2014/main" id="{3524A232-34EE-41C6-8596-3A2DE33FE7E6}"/>
                  </a:ext>
                </a:extLst>
              </p:cNvPr>
              <p:cNvGrpSpPr/>
              <p:nvPr/>
            </p:nvGrpSpPr>
            <p:grpSpPr>
              <a:xfrm>
                <a:off x="6128948" y="2156548"/>
                <a:ext cx="366811" cy="675229"/>
                <a:chOff x="6128948" y="2156548"/>
                <a:chExt cx="366811" cy="675229"/>
              </a:xfrm>
            </p:grpSpPr>
            <p:sp>
              <p:nvSpPr>
                <p:cNvPr id="34" name="Rectangle 11">
                  <a:extLst>
                    <a:ext uri="{FF2B5EF4-FFF2-40B4-BE49-F238E27FC236}">
                      <a16:creationId xmlns:a16="http://schemas.microsoft.com/office/drawing/2014/main" id="{4A3BF79E-39F8-49A9-9BAA-071577325BBB}"/>
                    </a:ext>
                  </a:extLst>
                </p:cNvPr>
                <p:cNvSpPr/>
                <p:nvPr/>
              </p:nvSpPr>
              <p:spPr>
                <a:xfrm>
                  <a:off x="6128948" y="2167777"/>
                  <a:ext cx="366811" cy="6640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35" name="Rectangle 12">
                  <a:extLst>
                    <a:ext uri="{FF2B5EF4-FFF2-40B4-BE49-F238E27FC236}">
                      <a16:creationId xmlns:a16="http://schemas.microsoft.com/office/drawing/2014/main" id="{A8FF41E6-8116-44E3-AD1E-6193F3C80DDD}"/>
                    </a:ext>
                  </a:extLst>
                </p:cNvPr>
                <p:cNvSpPr/>
                <p:nvPr/>
              </p:nvSpPr>
              <p:spPr>
                <a:xfrm>
                  <a:off x="6128948" y="2156548"/>
                  <a:ext cx="366811" cy="585508"/>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36" name="Freeform 17">
                  <a:extLst>
                    <a:ext uri="{FF2B5EF4-FFF2-40B4-BE49-F238E27FC236}">
                      <a16:creationId xmlns:a16="http://schemas.microsoft.com/office/drawing/2014/main" id="{07E8FEBF-A705-4AE9-8E19-A65453353722}"/>
                    </a:ext>
                  </a:extLst>
                </p:cNvPr>
                <p:cNvSpPr/>
                <p:nvPr/>
              </p:nvSpPr>
              <p:spPr>
                <a:xfrm>
                  <a:off x="6128948" y="2156548"/>
                  <a:ext cx="215889" cy="585508"/>
                </a:xfrm>
                <a:custGeom>
                  <a:avLst/>
                  <a:gdLst>
                    <a:gd name="f0" fmla="val 10800000"/>
                    <a:gd name="f1" fmla="val 5400000"/>
                    <a:gd name="f2" fmla="val 180"/>
                    <a:gd name="f3" fmla="val w"/>
                    <a:gd name="f4" fmla="val h"/>
                    <a:gd name="f5" fmla="val 0"/>
                    <a:gd name="f6" fmla="val 206"/>
                    <a:gd name="f7" fmla="val 589"/>
                    <a:gd name="f8" fmla="val 116"/>
                    <a:gd name="f9" fmla="+- 0 0 -90"/>
                    <a:gd name="f10" fmla="*/ f3 1 206"/>
                    <a:gd name="f11" fmla="*/ f4 1 589"/>
                    <a:gd name="f12" fmla="val f5"/>
                    <a:gd name="f13" fmla="val f6"/>
                    <a:gd name="f14" fmla="val f7"/>
                    <a:gd name="f15" fmla="*/ f9 f0 1"/>
                    <a:gd name="f16" fmla="+- f14 0 f12"/>
                    <a:gd name="f17" fmla="+- f13 0 f12"/>
                    <a:gd name="f18" fmla="*/ f15 1 f2"/>
                    <a:gd name="f19" fmla="*/ f17 1 206"/>
                    <a:gd name="f20" fmla="*/ f16 1 589"/>
                    <a:gd name="f21" fmla="*/ 206 f17 1"/>
                    <a:gd name="f22" fmla="*/ 0 f16 1"/>
                    <a:gd name="f23" fmla="*/ 0 f17 1"/>
                    <a:gd name="f24" fmla="*/ 589 f16 1"/>
                    <a:gd name="f25" fmla="*/ 116 f17 1"/>
                    <a:gd name="f26" fmla="+- f18 0 f1"/>
                    <a:gd name="f27" fmla="*/ f21 1 206"/>
                    <a:gd name="f28" fmla="*/ f22 1 589"/>
                    <a:gd name="f29" fmla="*/ f23 1 206"/>
                    <a:gd name="f30" fmla="*/ f24 1 589"/>
                    <a:gd name="f31" fmla="*/ f25 1 206"/>
                    <a:gd name="f32" fmla="*/ 0 1 f19"/>
                    <a:gd name="f33" fmla="*/ f13 1 f19"/>
                    <a:gd name="f34" fmla="*/ 0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6"/>
                    </a:cxn>
                    <a:cxn ang="f26">
                      <a:pos x="f47" y="f48"/>
                    </a:cxn>
                    <a:cxn ang="f26">
                      <a:pos x="f49" y="f48"/>
                    </a:cxn>
                    <a:cxn ang="f26">
                      <a:pos x="f45" y="f46"/>
                    </a:cxn>
                  </a:cxnLst>
                  <a:rect l="f41" t="f44" r="f42" b="f43"/>
                  <a:pathLst>
                    <a:path w="206" h="589">
                      <a:moveTo>
                        <a:pt x="f6" y="f5"/>
                      </a:moveTo>
                      <a:lnTo>
                        <a:pt x="f5" y="f5"/>
                      </a:lnTo>
                      <a:lnTo>
                        <a:pt x="f5" y="f7"/>
                      </a:lnTo>
                      <a:lnTo>
                        <a:pt x="f8" y="f7"/>
                      </a:lnTo>
                      <a:lnTo>
                        <a:pt x="f6" y="f5"/>
                      </a:lnTo>
                    </a:path>
                  </a:pathLst>
                </a:cu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sp>
            <p:nvSpPr>
              <p:cNvPr id="32" name="Freeform 464">
                <a:extLst>
                  <a:ext uri="{FF2B5EF4-FFF2-40B4-BE49-F238E27FC236}">
                    <a16:creationId xmlns:a16="http://schemas.microsoft.com/office/drawing/2014/main" id="{069F4FD5-DD1A-4AA7-9EC3-877FDF0FD7F9}"/>
                  </a:ext>
                </a:extLst>
              </p:cNvPr>
              <p:cNvSpPr/>
              <p:nvPr/>
            </p:nvSpPr>
            <p:spPr>
              <a:xfrm>
                <a:off x="6103007" y="2094844"/>
                <a:ext cx="418731" cy="746516"/>
              </a:xfrm>
              <a:custGeom>
                <a:avLst/>
                <a:gdLst>
                  <a:gd name="f0" fmla="val 10800000"/>
                  <a:gd name="f1" fmla="val 5400000"/>
                  <a:gd name="f2" fmla="val 180"/>
                  <a:gd name="f3" fmla="val w"/>
                  <a:gd name="f4" fmla="val h"/>
                  <a:gd name="f5" fmla="val 0"/>
                  <a:gd name="f6" fmla="val 869066"/>
                  <a:gd name="f7" fmla="val 1549372"/>
                  <a:gd name="f8" fmla="val 434533"/>
                  <a:gd name="f9" fmla="val 1384058"/>
                  <a:gd name="f10" fmla="val 399182"/>
                  <a:gd name="f11" fmla="val 370525"/>
                  <a:gd name="f12" fmla="val 1412715"/>
                  <a:gd name="f13" fmla="val 1448066"/>
                  <a:gd name="f14" fmla="val 1483417"/>
                  <a:gd name="f15" fmla="val 1512074"/>
                  <a:gd name="f16" fmla="val 469884"/>
                  <a:gd name="f17" fmla="val 498541"/>
                  <a:gd name="f18" fmla="val 81603"/>
                  <a:gd name="f19" fmla="val 251558"/>
                  <a:gd name="f20" fmla="val 1343379"/>
                  <a:gd name="f21" fmla="val 787464"/>
                  <a:gd name="f22" fmla="val 144847"/>
                  <a:gd name="f23" fmla="val 724219"/>
                  <a:gd name="f24" fmla="val 804216"/>
                  <a:gd name="f25" fmla="val 64850"/>
                  <a:gd name="f26" fmla="val 1404525"/>
                  <a:gd name="f27" fmla="val 1484522"/>
                  <a:gd name="f28" fmla="+- 0 0 -90"/>
                  <a:gd name="f29" fmla="*/ f3 1 869066"/>
                  <a:gd name="f30" fmla="*/ f4 1 1549372"/>
                  <a:gd name="f31" fmla="val f5"/>
                  <a:gd name="f32" fmla="val f6"/>
                  <a:gd name="f33" fmla="val f7"/>
                  <a:gd name="f34" fmla="*/ f28 f0 1"/>
                  <a:gd name="f35" fmla="+- f33 0 f31"/>
                  <a:gd name="f36" fmla="+- f32 0 f31"/>
                  <a:gd name="f37" fmla="*/ f34 1 f2"/>
                  <a:gd name="f38" fmla="*/ f36 1 869066"/>
                  <a:gd name="f39" fmla="*/ f35 1 1549372"/>
                  <a:gd name="f40" fmla="*/ 434533 f36 1"/>
                  <a:gd name="f41" fmla="*/ 1384058 f35 1"/>
                  <a:gd name="f42" fmla="*/ 370525 f36 1"/>
                  <a:gd name="f43" fmla="*/ 1448066 f35 1"/>
                  <a:gd name="f44" fmla="*/ 1512074 f35 1"/>
                  <a:gd name="f45" fmla="*/ 498541 f36 1"/>
                  <a:gd name="f46" fmla="*/ 81603 f36 1"/>
                  <a:gd name="f47" fmla="*/ 251558 f35 1"/>
                  <a:gd name="f48" fmla="*/ 1343379 f35 1"/>
                  <a:gd name="f49" fmla="*/ 787464 f36 1"/>
                  <a:gd name="f50" fmla="*/ 144847 f36 1"/>
                  <a:gd name="f51" fmla="*/ 0 f35 1"/>
                  <a:gd name="f52" fmla="*/ 724219 f36 1"/>
                  <a:gd name="f53" fmla="*/ 869066 f36 1"/>
                  <a:gd name="f54" fmla="*/ 144847 f35 1"/>
                  <a:gd name="f55" fmla="*/ 1404525 f35 1"/>
                  <a:gd name="f56" fmla="*/ 1549372 f35 1"/>
                  <a:gd name="f57" fmla="*/ 0 f36 1"/>
                  <a:gd name="f58" fmla="+- f37 0 f1"/>
                  <a:gd name="f59" fmla="*/ f40 1 869066"/>
                  <a:gd name="f60" fmla="*/ f41 1 1549372"/>
                  <a:gd name="f61" fmla="*/ f42 1 869066"/>
                  <a:gd name="f62" fmla="*/ f43 1 1549372"/>
                  <a:gd name="f63" fmla="*/ f44 1 1549372"/>
                  <a:gd name="f64" fmla="*/ f45 1 869066"/>
                  <a:gd name="f65" fmla="*/ f46 1 869066"/>
                  <a:gd name="f66" fmla="*/ f47 1 1549372"/>
                  <a:gd name="f67" fmla="*/ f48 1 1549372"/>
                  <a:gd name="f68" fmla="*/ f49 1 869066"/>
                  <a:gd name="f69" fmla="*/ f50 1 869066"/>
                  <a:gd name="f70" fmla="*/ f51 1 1549372"/>
                  <a:gd name="f71" fmla="*/ f52 1 869066"/>
                  <a:gd name="f72" fmla="*/ f53 1 869066"/>
                  <a:gd name="f73" fmla="*/ f54 1 1549372"/>
                  <a:gd name="f74" fmla="*/ f55 1 1549372"/>
                  <a:gd name="f75" fmla="*/ f56 1 1549372"/>
                  <a:gd name="f76" fmla="*/ f57 1 869066"/>
                  <a:gd name="f77" fmla="*/ f31 1 f38"/>
                  <a:gd name="f78" fmla="*/ f32 1 f38"/>
                  <a:gd name="f79" fmla="*/ f31 1 f39"/>
                  <a:gd name="f80" fmla="*/ f33 1 f39"/>
                  <a:gd name="f81" fmla="*/ f59 1 f38"/>
                  <a:gd name="f82" fmla="*/ f60 1 f39"/>
                  <a:gd name="f83" fmla="*/ f61 1 f38"/>
                  <a:gd name="f84" fmla="*/ f62 1 f39"/>
                  <a:gd name="f85" fmla="*/ f63 1 f39"/>
                  <a:gd name="f86" fmla="*/ f64 1 f38"/>
                  <a:gd name="f87" fmla="*/ f65 1 f38"/>
                  <a:gd name="f88" fmla="*/ f66 1 f39"/>
                  <a:gd name="f89" fmla="*/ f67 1 f39"/>
                  <a:gd name="f90" fmla="*/ f68 1 f38"/>
                  <a:gd name="f91" fmla="*/ f69 1 f38"/>
                  <a:gd name="f92" fmla="*/ f70 1 f39"/>
                  <a:gd name="f93" fmla="*/ f71 1 f38"/>
                  <a:gd name="f94" fmla="*/ f72 1 f38"/>
                  <a:gd name="f95" fmla="*/ f73 1 f39"/>
                  <a:gd name="f96" fmla="*/ f74 1 f39"/>
                  <a:gd name="f97" fmla="*/ f75 1 f39"/>
                  <a:gd name="f98" fmla="*/ f76 1 f38"/>
                  <a:gd name="f99" fmla="*/ f77 f29 1"/>
                  <a:gd name="f100" fmla="*/ f78 f29 1"/>
                  <a:gd name="f101" fmla="*/ f80 f30 1"/>
                  <a:gd name="f102" fmla="*/ f79 f30 1"/>
                  <a:gd name="f103" fmla="*/ f81 f29 1"/>
                  <a:gd name="f104" fmla="*/ f82 f30 1"/>
                  <a:gd name="f105" fmla="*/ f83 f29 1"/>
                  <a:gd name="f106" fmla="*/ f84 f30 1"/>
                  <a:gd name="f107" fmla="*/ f85 f30 1"/>
                  <a:gd name="f108" fmla="*/ f86 f29 1"/>
                  <a:gd name="f109" fmla="*/ f87 f29 1"/>
                  <a:gd name="f110" fmla="*/ f88 f30 1"/>
                  <a:gd name="f111" fmla="*/ f89 f30 1"/>
                  <a:gd name="f112" fmla="*/ f90 f29 1"/>
                  <a:gd name="f113" fmla="*/ f91 f29 1"/>
                  <a:gd name="f114" fmla="*/ f92 f30 1"/>
                  <a:gd name="f115" fmla="*/ f93 f29 1"/>
                  <a:gd name="f116" fmla="*/ f94 f29 1"/>
                  <a:gd name="f117" fmla="*/ f95 f30 1"/>
                  <a:gd name="f118" fmla="*/ f96 f30 1"/>
                  <a:gd name="f119" fmla="*/ f97 f30 1"/>
                  <a:gd name="f120" fmla="*/ f98 f29 1"/>
                </a:gdLst>
                <a:ahLst/>
                <a:cxnLst>
                  <a:cxn ang="3cd4">
                    <a:pos x="hc" y="t"/>
                  </a:cxn>
                  <a:cxn ang="0">
                    <a:pos x="r" y="vc"/>
                  </a:cxn>
                  <a:cxn ang="cd4">
                    <a:pos x="hc" y="b"/>
                  </a:cxn>
                  <a:cxn ang="cd2">
                    <a:pos x="l" y="vc"/>
                  </a:cxn>
                  <a:cxn ang="f58">
                    <a:pos x="f103" y="f104"/>
                  </a:cxn>
                  <a:cxn ang="f58">
                    <a:pos x="f105" y="f106"/>
                  </a:cxn>
                  <a:cxn ang="f58">
                    <a:pos x="f103" y="f107"/>
                  </a:cxn>
                  <a:cxn ang="f58">
                    <a:pos x="f108" y="f106"/>
                  </a:cxn>
                  <a:cxn ang="f58">
                    <a:pos x="f103" y="f104"/>
                  </a:cxn>
                  <a:cxn ang="f58">
                    <a:pos x="f109" y="f110"/>
                  </a:cxn>
                  <a:cxn ang="f58">
                    <a:pos x="f109" y="f111"/>
                  </a:cxn>
                  <a:cxn ang="f58">
                    <a:pos x="f112" y="f111"/>
                  </a:cxn>
                  <a:cxn ang="f58">
                    <a:pos x="f112" y="f110"/>
                  </a:cxn>
                  <a:cxn ang="f58">
                    <a:pos x="f113" y="f114"/>
                  </a:cxn>
                  <a:cxn ang="f58">
                    <a:pos x="f115" y="f114"/>
                  </a:cxn>
                  <a:cxn ang="f58">
                    <a:pos x="f116" y="f117"/>
                  </a:cxn>
                  <a:cxn ang="f58">
                    <a:pos x="f116" y="f118"/>
                  </a:cxn>
                  <a:cxn ang="f58">
                    <a:pos x="f115" y="f119"/>
                  </a:cxn>
                  <a:cxn ang="f58">
                    <a:pos x="f113" y="f119"/>
                  </a:cxn>
                  <a:cxn ang="f58">
                    <a:pos x="f120" y="f118"/>
                  </a:cxn>
                  <a:cxn ang="f58">
                    <a:pos x="f120" y="f117"/>
                  </a:cxn>
                  <a:cxn ang="f58">
                    <a:pos x="f113" y="f114"/>
                  </a:cxn>
                </a:cxnLst>
                <a:rect l="f99" t="f102" r="f100" b="f101"/>
                <a:pathLst>
                  <a:path w="869066" h="1549372">
                    <a:moveTo>
                      <a:pt x="f8" y="f9"/>
                    </a:moveTo>
                    <a:cubicBezTo>
                      <a:pt x="f10" y="f9"/>
                      <a:pt x="f11" y="f12"/>
                      <a:pt x="f11" y="f13"/>
                    </a:cubicBezTo>
                    <a:cubicBezTo>
                      <a:pt x="f11" y="f14"/>
                      <a:pt x="f10" y="f15"/>
                      <a:pt x="f8" y="f15"/>
                    </a:cubicBezTo>
                    <a:cubicBezTo>
                      <a:pt x="f16" y="f15"/>
                      <a:pt x="f17" y="f14"/>
                      <a:pt x="f17" y="f13"/>
                    </a:cubicBezTo>
                    <a:cubicBezTo>
                      <a:pt x="f17" y="f12"/>
                      <a:pt x="f16" y="f9"/>
                      <a:pt x="f8" y="f9"/>
                    </a:cubicBezTo>
                    <a:close/>
                    <a:moveTo>
                      <a:pt x="f18" y="f19"/>
                    </a:moveTo>
                    <a:lnTo>
                      <a:pt x="f18" y="f20"/>
                    </a:lnTo>
                    <a:lnTo>
                      <a:pt x="f21" y="f20"/>
                    </a:lnTo>
                    <a:lnTo>
                      <a:pt x="f21" y="f19"/>
                    </a:lnTo>
                    <a:close/>
                    <a:moveTo>
                      <a:pt x="f22" y="f5"/>
                    </a:moveTo>
                    <a:lnTo>
                      <a:pt x="f23" y="f5"/>
                    </a:lnTo>
                    <a:cubicBezTo>
                      <a:pt x="f24" y="f5"/>
                      <a:pt x="f6" y="f25"/>
                      <a:pt x="f6" y="f22"/>
                    </a:cubicBezTo>
                    <a:lnTo>
                      <a:pt x="f6" y="f26"/>
                    </a:lnTo>
                    <a:cubicBezTo>
                      <a:pt x="f6" y="f27"/>
                      <a:pt x="f24" y="f7"/>
                      <a:pt x="f23" y="f7"/>
                    </a:cubicBezTo>
                    <a:lnTo>
                      <a:pt x="f22" y="f7"/>
                    </a:lnTo>
                    <a:cubicBezTo>
                      <a:pt x="f25" y="f7"/>
                      <a:pt x="f5" y="f27"/>
                      <a:pt x="f5" y="f26"/>
                    </a:cubicBezTo>
                    <a:lnTo>
                      <a:pt x="f5" y="f22"/>
                    </a:lnTo>
                    <a:cubicBezTo>
                      <a:pt x="f5" y="f25"/>
                      <a:pt x="f25" y="f5"/>
                      <a:pt x="f22" y="f5"/>
                    </a:cubicBezTo>
                    <a:close/>
                  </a:path>
                </a:pathLst>
              </a:custGeom>
              <a:solidFill>
                <a:srgbClr val="353535"/>
              </a:solidFill>
              <a:ln cap="flat">
                <a:noFill/>
                <a:prstDash val="solid"/>
              </a:ln>
            </p:spPr>
            <p:txBody>
              <a:bodyPr vert="horz" wrap="square" lIns="179285" tIns="143428" rIns="179285" bIns="143428" anchor="t" anchorCtr="1" compatLnSpc="1">
                <a:noAutofit/>
              </a:bodyPr>
              <a:lstStyle/>
              <a:p>
                <a:pPr marL="0" marR="0" lvl="0" indent="0" algn="ctr" defTabSz="914098"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353" b="0" i="0" u="none" strike="noStrike" kern="0" cap="none" spc="0" normalizeH="0" baseline="0" noProof="0">
                  <a:ln>
                    <a:noFill/>
                  </a:ln>
                  <a:solidFill>
                    <a:srgbClr val="000000"/>
                  </a:solidFill>
                  <a:effectLst/>
                  <a:uLnTx/>
                  <a:uFillTx/>
                  <a:latin typeface="Segoe UI"/>
                  <a:ea typeface="Segoe UI" pitchFamily="34"/>
                  <a:cs typeface="Segoe UI" pitchFamily="34"/>
                </a:endParaRPr>
              </a:p>
            </p:txBody>
          </p:sp>
          <p:pic>
            <p:nvPicPr>
              <p:cNvPr id="33" name="Picture 250">
                <a:extLst>
                  <a:ext uri="{FF2B5EF4-FFF2-40B4-BE49-F238E27FC236}">
                    <a16:creationId xmlns:a16="http://schemas.microsoft.com/office/drawing/2014/main" id="{E714B28E-E71E-490B-B165-F197439D7A8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91658" y="2299844"/>
                <a:ext cx="241465" cy="296366"/>
              </a:xfrm>
              <a:prstGeom prst="rect">
                <a:avLst/>
              </a:prstGeom>
              <a:noFill/>
              <a:ln cap="flat">
                <a:noFill/>
              </a:ln>
            </p:spPr>
          </p:pic>
        </p:grpSp>
      </p:grpSp>
      <p:grpSp>
        <p:nvGrpSpPr>
          <p:cNvPr id="37" name="Group 36">
            <a:extLst>
              <a:ext uri="{FF2B5EF4-FFF2-40B4-BE49-F238E27FC236}">
                <a16:creationId xmlns:a16="http://schemas.microsoft.com/office/drawing/2014/main" id="{C5D2258B-6F05-4C50-BA99-9D3A272E497B}"/>
              </a:ext>
            </a:extLst>
          </p:cNvPr>
          <p:cNvGrpSpPr>
            <a:grpSpLocks noChangeAspect="1"/>
          </p:cNvGrpSpPr>
          <p:nvPr/>
        </p:nvGrpSpPr>
        <p:grpSpPr>
          <a:xfrm>
            <a:off x="7916991" y="499626"/>
            <a:ext cx="457200" cy="457200"/>
            <a:chOff x="3370787" y="1859806"/>
            <a:chExt cx="1120531" cy="1120531"/>
          </a:xfrm>
        </p:grpSpPr>
        <p:grpSp>
          <p:nvGrpSpPr>
            <p:cNvPr id="38" name="Group 254">
              <a:extLst>
                <a:ext uri="{FF2B5EF4-FFF2-40B4-BE49-F238E27FC236}">
                  <a16:creationId xmlns:a16="http://schemas.microsoft.com/office/drawing/2014/main" id="{4FBA45FE-C3EC-4C13-A47F-A631AE6D60E4}"/>
                </a:ext>
              </a:extLst>
            </p:cNvPr>
            <p:cNvGrpSpPr/>
            <p:nvPr/>
          </p:nvGrpSpPr>
          <p:grpSpPr>
            <a:xfrm>
              <a:off x="3370787" y="1859806"/>
              <a:ext cx="1120531" cy="1120531"/>
              <a:chOff x="3711385" y="1945952"/>
              <a:chExt cx="1143000" cy="1143000"/>
            </a:xfrm>
          </p:grpSpPr>
          <p:sp>
            <p:nvSpPr>
              <p:cNvPr id="40" name="Oval 255">
                <a:extLst>
                  <a:ext uri="{FF2B5EF4-FFF2-40B4-BE49-F238E27FC236}">
                    <a16:creationId xmlns:a16="http://schemas.microsoft.com/office/drawing/2014/main" id="{5797BC38-F8C5-48E7-83BC-9376DBF367A0}"/>
                  </a:ext>
                </a:extLst>
              </p:cNvPr>
              <p:cNvSpPr/>
              <p:nvPr/>
            </p:nvSpPr>
            <p:spPr>
              <a:xfrm>
                <a:off x="3711385" y="1945952"/>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3928"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HP Simplified Light" panose="020B0404020204020204" pitchFamily="34" charset="0"/>
                  <a:ea typeface="+mn-ea"/>
                  <a:cs typeface="Segoe UI Light" panose="020B0502040204020203" pitchFamily="34" charset="0"/>
                </a:endParaRPr>
              </a:p>
            </p:txBody>
          </p:sp>
          <p:grpSp>
            <p:nvGrpSpPr>
              <p:cNvPr id="41" name="Group 256">
                <a:extLst>
                  <a:ext uri="{FF2B5EF4-FFF2-40B4-BE49-F238E27FC236}">
                    <a16:creationId xmlns:a16="http://schemas.microsoft.com/office/drawing/2014/main" id="{FDC7B9F8-3688-4C13-A90E-DB39D2741238}"/>
                  </a:ext>
                </a:extLst>
              </p:cNvPr>
              <p:cNvGrpSpPr/>
              <p:nvPr/>
            </p:nvGrpSpPr>
            <p:grpSpPr>
              <a:xfrm>
                <a:off x="4050956" y="2135288"/>
                <a:ext cx="444928" cy="764337"/>
                <a:chOff x="4050956" y="2135288"/>
                <a:chExt cx="444928" cy="764337"/>
              </a:xfrm>
            </p:grpSpPr>
            <p:grpSp>
              <p:nvGrpSpPr>
                <p:cNvPr id="42" name="Group 257">
                  <a:extLst>
                    <a:ext uri="{FF2B5EF4-FFF2-40B4-BE49-F238E27FC236}">
                      <a16:creationId xmlns:a16="http://schemas.microsoft.com/office/drawing/2014/main" id="{A2EAFE1F-2D35-4084-AB22-C3773512903E}"/>
                    </a:ext>
                  </a:extLst>
                </p:cNvPr>
                <p:cNvGrpSpPr/>
                <p:nvPr/>
              </p:nvGrpSpPr>
              <p:grpSpPr>
                <a:xfrm>
                  <a:off x="4050956" y="2135288"/>
                  <a:ext cx="444928" cy="764337"/>
                  <a:chOff x="4050956" y="2135288"/>
                  <a:chExt cx="444928" cy="764337"/>
                </a:xfrm>
              </p:grpSpPr>
              <p:sp>
                <p:nvSpPr>
                  <p:cNvPr id="44" name="Freeform 10">
                    <a:extLst>
                      <a:ext uri="{FF2B5EF4-FFF2-40B4-BE49-F238E27FC236}">
                        <a16:creationId xmlns:a16="http://schemas.microsoft.com/office/drawing/2014/main" id="{91B308B2-5420-430B-ACD3-44DCE62C9F36}"/>
                      </a:ext>
                    </a:extLst>
                  </p:cNvPr>
                  <p:cNvSpPr/>
                  <p:nvPr/>
                </p:nvSpPr>
                <p:spPr>
                  <a:xfrm>
                    <a:off x="4050956" y="2135288"/>
                    <a:ext cx="444928" cy="764337"/>
                  </a:xfrm>
                  <a:custGeom>
                    <a:avLst/>
                    <a:gdLst>
                      <a:gd name="f0" fmla="val 10800000"/>
                      <a:gd name="f1" fmla="val 5400000"/>
                      <a:gd name="f2" fmla="val 180"/>
                      <a:gd name="f3" fmla="val w"/>
                      <a:gd name="f4" fmla="val h"/>
                      <a:gd name="f5" fmla="val 0"/>
                      <a:gd name="f6" fmla="val 184"/>
                      <a:gd name="f7" fmla="val 314"/>
                      <a:gd name="f8" fmla="val 172"/>
                      <a:gd name="f9" fmla="val 12"/>
                      <a:gd name="f10" fmla="val 6"/>
                      <a:gd name="f11" fmla="val 5"/>
                      <a:gd name="f12" fmla="val 302"/>
                      <a:gd name="f13" fmla="val 308"/>
                      <a:gd name="f14" fmla="val 178"/>
                      <a:gd name="f15" fmla="+- 0 0 -90"/>
                      <a:gd name="f16" fmla="*/ f3 1 184"/>
                      <a:gd name="f17" fmla="*/ f4 1 314"/>
                      <a:gd name="f18" fmla="val f5"/>
                      <a:gd name="f19" fmla="val f6"/>
                      <a:gd name="f20" fmla="val f7"/>
                      <a:gd name="f21" fmla="*/ f15 f0 1"/>
                      <a:gd name="f22" fmla="+- f20 0 f18"/>
                      <a:gd name="f23" fmla="+- f19 0 f18"/>
                      <a:gd name="f24" fmla="*/ f21 1 f2"/>
                      <a:gd name="f25" fmla="*/ f23 1 184"/>
                      <a:gd name="f26" fmla="*/ f22 1 314"/>
                      <a:gd name="f27" fmla="*/ 172 f23 1"/>
                      <a:gd name="f28" fmla="*/ 0 f22 1"/>
                      <a:gd name="f29" fmla="*/ 12 f23 1"/>
                      <a:gd name="f30" fmla="*/ 0 f23 1"/>
                      <a:gd name="f31" fmla="*/ 12 f22 1"/>
                      <a:gd name="f32" fmla="*/ 302 f22 1"/>
                      <a:gd name="f33" fmla="*/ 314 f22 1"/>
                      <a:gd name="f34" fmla="*/ 184 f23 1"/>
                      <a:gd name="f35" fmla="+- f24 0 f1"/>
                      <a:gd name="f36" fmla="*/ f27 1 184"/>
                      <a:gd name="f37" fmla="*/ f28 1 314"/>
                      <a:gd name="f38" fmla="*/ f29 1 184"/>
                      <a:gd name="f39" fmla="*/ f30 1 184"/>
                      <a:gd name="f40" fmla="*/ f31 1 314"/>
                      <a:gd name="f41" fmla="*/ f32 1 314"/>
                      <a:gd name="f42" fmla="*/ f33 1 314"/>
                      <a:gd name="f43" fmla="*/ f34 1 184"/>
                      <a:gd name="f44" fmla="*/ 0 1 f25"/>
                      <a:gd name="f45" fmla="*/ f19 1 f25"/>
                      <a:gd name="f46" fmla="*/ 0 1 f26"/>
                      <a:gd name="f47" fmla="*/ f20 1 f26"/>
                      <a:gd name="f48" fmla="*/ f36 1 f25"/>
                      <a:gd name="f49" fmla="*/ f37 1 f26"/>
                      <a:gd name="f50" fmla="*/ f38 1 f25"/>
                      <a:gd name="f51" fmla="*/ f39 1 f25"/>
                      <a:gd name="f52" fmla="*/ f40 1 f26"/>
                      <a:gd name="f53" fmla="*/ f41 1 f26"/>
                      <a:gd name="f54" fmla="*/ f42 1 f26"/>
                      <a:gd name="f55" fmla="*/ f43 1 f25"/>
                      <a:gd name="f56" fmla="*/ f44 f16 1"/>
                      <a:gd name="f57" fmla="*/ f45 f16 1"/>
                      <a:gd name="f58" fmla="*/ f47 f17 1"/>
                      <a:gd name="f59" fmla="*/ f46 f17 1"/>
                      <a:gd name="f60" fmla="*/ f48 f16 1"/>
                      <a:gd name="f61" fmla="*/ f49 f17 1"/>
                      <a:gd name="f62" fmla="*/ f50 f16 1"/>
                      <a:gd name="f63" fmla="*/ f51 f16 1"/>
                      <a:gd name="f64" fmla="*/ f52 f17 1"/>
                      <a:gd name="f65" fmla="*/ f53 f17 1"/>
                      <a:gd name="f66" fmla="*/ f54 f17 1"/>
                      <a:gd name="f67" fmla="*/ f55 f16 1"/>
                    </a:gdLst>
                    <a:ahLst/>
                    <a:cxnLst>
                      <a:cxn ang="3cd4">
                        <a:pos x="hc" y="t"/>
                      </a:cxn>
                      <a:cxn ang="0">
                        <a:pos x="r" y="vc"/>
                      </a:cxn>
                      <a:cxn ang="cd4">
                        <a:pos x="hc" y="b"/>
                      </a:cxn>
                      <a:cxn ang="cd2">
                        <a:pos x="l" y="vc"/>
                      </a:cxn>
                      <a:cxn ang="f35">
                        <a:pos x="f60" y="f61"/>
                      </a:cxn>
                      <a:cxn ang="f35">
                        <a:pos x="f62" y="f61"/>
                      </a:cxn>
                      <a:cxn ang="f35">
                        <a:pos x="f63" y="f64"/>
                      </a:cxn>
                      <a:cxn ang="f35">
                        <a:pos x="f63" y="f65"/>
                      </a:cxn>
                      <a:cxn ang="f35">
                        <a:pos x="f62" y="f66"/>
                      </a:cxn>
                      <a:cxn ang="f35">
                        <a:pos x="f60" y="f66"/>
                      </a:cxn>
                      <a:cxn ang="f35">
                        <a:pos x="f67" y="f65"/>
                      </a:cxn>
                      <a:cxn ang="f35">
                        <a:pos x="f67" y="f64"/>
                      </a:cxn>
                      <a:cxn ang="f35">
                        <a:pos x="f60" y="f61"/>
                      </a:cxn>
                    </a:cxnLst>
                    <a:rect l="f56" t="f59" r="f57" b="f58"/>
                    <a:pathLst>
                      <a:path w="184" h="314">
                        <a:moveTo>
                          <a:pt x="f8" y="f5"/>
                        </a:moveTo>
                        <a:cubicBezTo>
                          <a:pt x="f9" y="f5"/>
                          <a:pt x="f9" y="f5"/>
                          <a:pt x="f9" y="f5"/>
                        </a:cubicBezTo>
                        <a:cubicBezTo>
                          <a:pt x="f10" y="f5"/>
                          <a:pt x="f5" y="f11"/>
                          <a:pt x="f5" y="f9"/>
                        </a:cubicBezTo>
                        <a:cubicBezTo>
                          <a:pt x="f5" y="f12"/>
                          <a:pt x="f5" y="f12"/>
                          <a:pt x="f5" y="f12"/>
                        </a:cubicBezTo>
                        <a:cubicBezTo>
                          <a:pt x="f5" y="f13"/>
                          <a:pt x="f10" y="f7"/>
                          <a:pt x="f9" y="f7"/>
                        </a:cubicBezTo>
                        <a:cubicBezTo>
                          <a:pt x="f8" y="f7"/>
                          <a:pt x="f8" y="f7"/>
                          <a:pt x="f8" y="f7"/>
                        </a:cubicBezTo>
                        <a:cubicBezTo>
                          <a:pt x="f14" y="f7"/>
                          <a:pt x="f6" y="f13"/>
                          <a:pt x="f6" y="f12"/>
                        </a:cubicBezTo>
                        <a:cubicBezTo>
                          <a:pt x="f6" y="f9"/>
                          <a:pt x="f6" y="f9"/>
                          <a:pt x="f6" y="f9"/>
                        </a:cubicBezTo>
                        <a:cubicBezTo>
                          <a:pt x="f6" y="f11"/>
                          <a:pt x="f14" y="f5"/>
                          <a:pt x="f8" y="f5"/>
                        </a:cubicBezTo>
                      </a:path>
                    </a:pathLst>
                  </a:cu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45" name="Rectangle 11">
                    <a:extLst>
                      <a:ext uri="{FF2B5EF4-FFF2-40B4-BE49-F238E27FC236}">
                        <a16:creationId xmlns:a16="http://schemas.microsoft.com/office/drawing/2014/main" id="{6CC0E1B3-FBB5-4768-BF1F-4F4A90C04478}"/>
                      </a:ext>
                    </a:extLst>
                  </p:cNvPr>
                  <p:cNvSpPr/>
                  <p:nvPr/>
                </p:nvSpPr>
                <p:spPr>
                  <a:xfrm>
                    <a:off x="4094838" y="2179161"/>
                    <a:ext cx="357164" cy="601062"/>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46" name="Rectangle 12">
                    <a:extLst>
                      <a:ext uri="{FF2B5EF4-FFF2-40B4-BE49-F238E27FC236}">
                        <a16:creationId xmlns:a16="http://schemas.microsoft.com/office/drawing/2014/main" id="{D25B8970-538F-4990-B765-EE378DBF4620}"/>
                      </a:ext>
                    </a:extLst>
                  </p:cNvPr>
                  <p:cNvSpPr/>
                  <p:nvPr/>
                </p:nvSpPr>
                <p:spPr>
                  <a:xfrm>
                    <a:off x="4094838" y="2179161"/>
                    <a:ext cx="357164" cy="601062"/>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47" name="Freeform 13">
                    <a:extLst>
                      <a:ext uri="{FF2B5EF4-FFF2-40B4-BE49-F238E27FC236}">
                        <a16:creationId xmlns:a16="http://schemas.microsoft.com/office/drawing/2014/main" id="{BB479B61-925D-4DA0-BBF6-FB3F640790A2}"/>
                      </a:ext>
                    </a:extLst>
                  </p:cNvPr>
                  <p:cNvSpPr/>
                  <p:nvPr/>
                </p:nvSpPr>
                <p:spPr>
                  <a:xfrm>
                    <a:off x="4206075" y="2816964"/>
                    <a:ext cx="134700" cy="17346"/>
                  </a:xfrm>
                  <a:custGeom>
                    <a:avLst/>
                    <a:gdLst>
                      <a:gd name="f0" fmla="val 10800000"/>
                      <a:gd name="f1" fmla="val 5400000"/>
                      <a:gd name="f2" fmla="val 180"/>
                      <a:gd name="f3" fmla="val w"/>
                      <a:gd name="f4" fmla="val h"/>
                      <a:gd name="f5" fmla="val 0"/>
                      <a:gd name="f6" fmla="val 56"/>
                      <a:gd name="f7" fmla="val 7"/>
                      <a:gd name="f8" fmla="val 3"/>
                      <a:gd name="f9" fmla="val 5"/>
                      <a:gd name="f10" fmla="val 54"/>
                      <a:gd name="f11" fmla="val 52"/>
                      <a:gd name="f12" fmla="val 4"/>
                      <a:gd name="f13" fmla="val 2"/>
                      <a:gd name="f14" fmla="val 1"/>
                      <a:gd name="f15" fmla="+- 0 0 -90"/>
                      <a:gd name="f16" fmla="*/ f3 1 56"/>
                      <a:gd name="f17" fmla="*/ f4 1 7"/>
                      <a:gd name="f18" fmla="val f5"/>
                      <a:gd name="f19" fmla="val f6"/>
                      <a:gd name="f20" fmla="val f7"/>
                      <a:gd name="f21" fmla="*/ f15 f0 1"/>
                      <a:gd name="f22" fmla="+- f20 0 f18"/>
                      <a:gd name="f23" fmla="+- f19 0 f18"/>
                      <a:gd name="f24" fmla="*/ f21 1 f2"/>
                      <a:gd name="f25" fmla="*/ f23 1 56"/>
                      <a:gd name="f26" fmla="*/ f22 1 7"/>
                      <a:gd name="f27" fmla="*/ 56 f23 1"/>
                      <a:gd name="f28" fmla="*/ 3 f22 1"/>
                      <a:gd name="f29" fmla="*/ 52 f23 1"/>
                      <a:gd name="f30" fmla="*/ 7 f22 1"/>
                      <a:gd name="f31" fmla="*/ 4 f23 1"/>
                      <a:gd name="f32" fmla="*/ 0 f23 1"/>
                      <a:gd name="f33" fmla="*/ 0 f22 1"/>
                      <a:gd name="f34" fmla="+- f24 0 f1"/>
                      <a:gd name="f35" fmla="*/ f27 1 56"/>
                      <a:gd name="f36" fmla="*/ f28 1 7"/>
                      <a:gd name="f37" fmla="*/ f29 1 56"/>
                      <a:gd name="f38" fmla="*/ f30 1 7"/>
                      <a:gd name="f39" fmla="*/ f31 1 56"/>
                      <a:gd name="f40" fmla="*/ f32 1 56"/>
                      <a:gd name="f41" fmla="*/ f33 1 7"/>
                      <a:gd name="f42" fmla="*/ 0 1 f25"/>
                      <a:gd name="f43" fmla="*/ f19 1 f25"/>
                      <a:gd name="f44" fmla="*/ 0 1 f26"/>
                      <a:gd name="f45" fmla="*/ f20 1 f26"/>
                      <a:gd name="f46" fmla="*/ f35 1 f25"/>
                      <a:gd name="f47" fmla="*/ f36 1 f26"/>
                      <a:gd name="f48" fmla="*/ f37 1 f25"/>
                      <a:gd name="f49" fmla="*/ f38 1 f26"/>
                      <a:gd name="f50" fmla="*/ f39 1 f25"/>
                      <a:gd name="f51" fmla="*/ f40 1 f25"/>
                      <a:gd name="f52" fmla="*/ f41 1 f26"/>
                      <a:gd name="f53" fmla="*/ f42 f16 1"/>
                      <a:gd name="f54" fmla="*/ f43 f16 1"/>
                      <a:gd name="f55" fmla="*/ f45 f17 1"/>
                      <a:gd name="f56" fmla="*/ f44 f17 1"/>
                      <a:gd name="f57" fmla="*/ f46 f16 1"/>
                      <a:gd name="f58" fmla="*/ f47 f17 1"/>
                      <a:gd name="f59" fmla="*/ f48 f16 1"/>
                      <a:gd name="f60" fmla="*/ f49 f17 1"/>
                      <a:gd name="f61" fmla="*/ f50 f16 1"/>
                      <a:gd name="f62" fmla="*/ f51 f16 1"/>
                      <a:gd name="f63" fmla="*/ f52 f17 1"/>
                    </a:gdLst>
                    <a:ahLst/>
                    <a:cxnLst>
                      <a:cxn ang="3cd4">
                        <a:pos x="hc" y="t"/>
                      </a:cxn>
                      <a:cxn ang="0">
                        <a:pos x="r" y="vc"/>
                      </a:cxn>
                      <a:cxn ang="cd4">
                        <a:pos x="hc" y="b"/>
                      </a:cxn>
                      <a:cxn ang="cd2">
                        <a:pos x="l" y="vc"/>
                      </a:cxn>
                      <a:cxn ang="f34">
                        <a:pos x="f57" y="f58"/>
                      </a:cxn>
                      <a:cxn ang="f34">
                        <a:pos x="f59" y="f60"/>
                      </a:cxn>
                      <a:cxn ang="f34">
                        <a:pos x="f61" y="f60"/>
                      </a:cxn>
                      <a:cxn ang="f34">
                        <a:pos x="f62" y="f58"/>
                      </a:cxn>
                      <a:cxn ang="f34">
                        <a:pos x="f61" y="f63"/>
                      </a:cxn>
                      <a:cxn ang="f34">
                        <a:pos x="f59" y="f63"/>
                      </a:cxn>
                      <a:cxn ang="f34">
                        <a:pos x="f57" y="f58"/>
                      </a:cxn>
                    </a:cxnLst>
                    <a:rect l="f53" t="f56" r="f54" b="f55"/>
                    <a:pathLst>
                      <a:path w="56" h="7">
                        <a:moveTo>
                          <a:pt x="f6" y="f8"/>
                        </a:moveTo>
                        <a:cubicBezTo>
                          <a:pt x="f6" y="f9"/>
                          <a:pt x="f10" y="f7"/>
                          <a:pt x="f11" y="f7"/>
                        </a:cubicBezTo>
                        <a:cubicBezTo>
                          <a:pt x="f12" y="f7"/>
                          <a:pt x="f12" y="f7"/>
                          <a:pt x="f12" y="f7"/>
                        </a:cubicBezTo>
                        <a:cubicBezTo>
                          <a:pt x="f13" y="f7"/>
                          <a:pt x="f5" y="f9"/>
                          <a:pt x="f5" y="f8"/>
                        </a:cubicBezTo>
                        <a:cubicBezTo>
                          <a:pt x="f5" y="f14"/>
                          <a:pt x="f13" y="f5"/>
                          <a:pt x="f12" y="f5"/>
                        </a:cubicBezTo>
                        <a:cubicBezTo>
                          <a:pt x="f11" y="f5"/>
                          <a:pt x="f11" y="f5"/>
                          <a:pt x="f11" y="f5"/>
                        </a:cubicBezTo>
                        <a:cubicBezTo>
                          <a:pt x="f10" y="f5"/>
                          <a:pt x="f6" y="f14"/>
                          <a:pt x="f6" y="f8"/>
                        </a:cubicBezTo>
                        <a:close/>
                      </a:path>
                    </a:pathLst>
                  </a:cu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48" name="Rectangle 14">
                    <a:extLst>
                      <a:ext uri="{FF2B5EF4-FFF2-40B4-BE49-F238E27FC236}">
                        <a16:creationId xmlns:a16="http://schemas.microsoft.com/office/drawing/2014/main" id="{6A81B29E-6C94-4230-9370-D284B6F3B1E2}"/>
                      </a:ext>
                    </a:extLst>
                  </p:cNvPr>
                  <p:cNvSpPr/>
                  <p:nvPr/>
                </p:nvSpPr>
                <p:spPr>
                  <a:xfrm>
                    <a:off x="4094838" y="2780224"/>
                    <a:ext cx="118378" cy="1024"/>
                  </a:xfrm>
                  <a:prstGeom prst="rect">
                    <a:avLst/>
                  </a:prstGeom>
                  <a:solidFill>
                    <a:srgbClr val="5C4768"/>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49" name="Freeform 15">
                    <a:extLst>
                      <a:ext uri="{FF2B5EF4-FFF2-40B4-BE49-F238E27FC236}">
                        <a16:creationId xmlns:a16="http://schemas.microsoft.com/office/drawing/2014/main" id="{AC53993B-3325-4A12-BD39-F09A945CC7A4}"/>
                      </a:ext>
                    </a:extLst>
                  </p:cNvPr>
                  <p:cNvSpPr/>
                  <p:nvPr/>
                </p:nvSpPr>
                <p:spPr>
                  <a:xfrm>
                    <a:off x="4094838" y="2780224"/>
                    <a:ext cx="118378" cy="0"/>
                  </a:xfrm>
                  <a:custGeom>
                    <a:avLst/>
                    <a:gdLst>
                      <a:gd name="f0" fmla="val 10800000"/>
                      <a:gd name="f1" fmla="val 5400000"/>
                      <a:gd name="f2" fmla="val 180"/>
                      <a:gd name="f3" fmla="val w"/>
                      <a:gd name="f4" fmla="val h"/>
                      <a:gd name="f5" fmla="val 0"/>
                      <a:gd name="f6" fmla="val 118376"/>
                      <a:gd name="f7" fmla="+- 0 0 -90"/>
                      <a:gd name="f8" fmla="*/ f3 1 118376"/>
                      <a:gd name="f9" fmla="*/ f4 1 0"/>
                      <a:gd name="f10" fmla="val f5"/>
                      <a:gd name="f11" fmla="val f6"/>
                      <a:gd name="f12" fmla="*/ f7 f0 1"/>
                      <a:gd name="f13" fmla="+- f10 0 f10"/>
                      <a:gd name="f14" fmla="+- f11 0 f10"/>
                      <a:gd name="f15" fmla="*/ f12 1 f2"/>
                      <a:gd name="f16" fmla="*/ f14 1 118376"/>
                      <a:gd name="f17" fmla="*/ f13 1 0"/>
                      <a:gd name="f18" fmla="+- f15 0 f1"/>
                      <a:gd name="f19" fmla="*/ 118376 1 f16"/>
                      <a:gd name="f20" fmla="*/ 0 1 f17"/>
                      <a:gd name="f21" fmla="*/ 0 1 f16"/>
                      <a:gd name="f22" fmla="*/ 1 1 f17"/>
                      <a:gd name="f23" fmla="*/ f21 f8 1"/>
                      <a:gd name="f24" fmla="*/ f19 f8 1"/>
                      <a:gd name="f25" fmla="*/ f22 f9 1"/>
                      <a:gd name="f26" fmla="*/ f20 f9 1"/>
                    </a:gdLst>
                    <a:ahLst/>
                    <a:cxnLst>
                      <a:cxn ang="3cd4">
                        <a:pos x="hc" y="t"/>
                      </a:cxn>
                      <a:cxn ang="0">
                        <a:pos x="r" y="vc"/>
                      </a:cxn>
                      <a:cxn ang="cd4">
                        <a:pos x="hc" y="b"/>
                      </a:cxn>
                      <a:cxn ang="cd2">
                        <a:pos x="l" y="vc"/>
                      </a:cxn>
                      <a:cxn ang="f18">
                        <a:pos x="f24" y="f26"/>
                      </a:cxn>
                      <a:cxn ang="f18">
                        <a:pos x="f23" y="f26"/>
                      </a:cxn>
                      <a:cxn ang="f18">
                        <a:pos x="f23" y="f26"/>
                      </a:cxn>
                      <a:cxn ang="f18">
                        <a:pos x="f24" y="f26"/>
                      </a:cxn>
                    </a:cxnLst>
                    <a:rect l="f23" t="f26" r="f24" b="f25"/>
                    <a:pathLst>
                      <a:path w="118376">
                        <a:moveTo>
                          <a:pt x="f6" y="f5"/>
                        </a:moveTo>
                        <a:lnTo>
                          <a:pt x="f5" y="f5"/>
                        </a:lnTo>
                        <a:lnTo>
                          <a:pt x="f5" y="f5"/>
                        </a:lnTo>
                        <a:lnTo>
                          <a:pt x="f6" y="f5"/>
                        </a:lnTo>
                      </a:path>
                    </a:pathLst>
                  </a:cu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0" name="Freeform 17">
                    <a:extLst>
                      <a:ext uri="{FF2B5EF4-FFF2-40B4-BE49-F238E27FC236}">
                        <a16:creationId xmlns:a16="http://schemas.microsoft.com/office/drawing/2014/main" id="{1246AFBF-E197-4B80-B81B-5B403CF2B7B7}"/>
                      </a:ext>
                    </a:extLst>
                  </p:cNvPr>
                  <p:cNvSpPr/>
                  <p:nvPr/>
                </p:nvSpPr>
                <p:spPr>
                  <a:xfrm>
                    <a:off x="4094838" y="2179161"/>
                    <a:ext cx="210220" cy="601062"/>
                  </a:xfrm>
                  <a:custGeom>
                    <a:avLst/>
                    <a:gdLst>
                      <a:gd name="f0" fmla="val 10800000"/>
                      <a:gd name="f1" fmla="val 5400000"/>
                      <a:gd name="f2" fmla="val 180"/>
                      <a:gd name="f3" fmla="val w"/>
                      <a:gd name="f4" fmla="val h"/>
                      <a:gd name="f5" fmla="val 0"/>
                      <a:gd name="f6" fmla="val 206"/>
                      <a:gd name="f7" fmla="val 589"/>
                      <a:gd name="f8" fmla="val 116"/>
                      <a:gd name="f9" fmla="+- 0 0 -90"/>
                      <a:gd name="f10" fmla="*/ f3 1 206"/>
                      <a:gd name="f11" fmla="*/ f4 1 589"/>
                      <a:gd name="f12" fmla="val f5"/>
                      <a:gd name="f13" fmla="val f6"/>
                      <a:gd name="f14" fmla="val f7"/>
                      <a:gd name="f15" fmla="*/ f9 f0 1"/>
                      <a:gd name="f16" fmla="+- f14 0 f12"/>
                      <a:gd name="f17" fmla="+- f13 0 f12"/>
                      <a:gd name="f18" fmla="*/ f15 1 f2"/>
                      <a:gd name="f19" fmla="*/ f17 1 206"/>
                      <a:gd name="f20" fmla="*/ f16 1 589"/>
                      <a:gd name="f21" fmla="*/ 206 f17 1"/>
                      <a:gd name="f22" fmla="*/ 0 f16 1"/>
                      <a:gd name="f23" fmla="*/ 0 f17 1"/>
                      <a:gd name="f24" fmla="*/ 589 f16 1"/>
                      <a:gd name="f25" fmla="*/ 116 f17 1"/>
                      <a:gd name="f26" fmla="+- f18 0 f1"/>
                      <a:gd name="f27" fmla="*/ f21 1 206"/>
                      <a:gd name="f28" fmla="*/ f22 1 589"/>
                      <a:gd name="f29" fmla="*/ f23 1 206"/>
                      <a:gd name="f30" fmla="*/ f24 1 589"/>
                      <a:gd name="f31" fmla="*/ f25 1 206"/>
                      <a:gd name="f32" fmla="*/ 0 1 f19"/>
                      <a:gd name="f33" fmla="*/ f13 1 f19"/>
                      <a:gd name="f34" fmla="*/ 0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6"/>
                      </a:cxn>
                      <a:cxn ang="f26">
                        <a:pos x="f47" y="f48"/>
                      </a:cxn>
                      <a:cxn ang="f26">
                        <a:pos x="f49" y="f48"/>
                      </a:cxn>
                      <a:cxn ang="f26">
                        <a:pos x="f45" y="f46"/>
                      </a:cxn>
                    </a:cxnLst>
                    <a:rect l="f41" t="f44" r="f42" b="f43"/>
                    <a:pathLst>
                      <a:path w="206" h="589">
                        <a:moveTo>
                          <a:pt x="f6" y="f5"/>
                        </a:moveTo>
                        <a:lnTo>
                          <a:pt x="f5" y="f5"/>
                        </a:lnTo>
                        <a:lnTo>
                          <a:pt x="f5" y="f7"/>
                        </a:lnTo>
                        <a:lnTo>
                          <a:pt x="f8" y="f7"/>
                        </a:lnTo>
                        <a:lnTo>
                          <a:pt x="f6" y="f5"/>
                        </a:lnTo>
                      </a:path>
                    </a:pathLst>
                  </a:cu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pic>
              <p:nvPicPr>
                <p:cNvPr id="43" name="Picture 258">
                  <a:extLst>
                    <a:ext uri="{FF2B5EF4-FFF2-40B4-BE49-F238E27FC236}">
                      <a16:creationId xmlns:a16="http://schemas.microsoft.com/office/drawing/2014/main" id="{6BDB0DE1-F17E-4AD5-AE4A-9BD808E10458}"/>
                    </a:ext>
                  </a:extLst>
                </p:cNvPr>
                <p:cNvPicPr>
                  <a:picLocks noChangeAspect="1"/>
                </p:cNvPicPr>
                <p:nvPr/>
              </p:nvPicPr>
              <p:blipFill>
                <a:blip r:embed="rId7" cstate="email">
                  <a:grayscl/>
                  <a:extLst>
                    <a:ext uri="{28A0092B-C50C-407E-A947-70E740481C1C}">
                      <a14:useLocalDpi xmlns:a14="http://schemas.microsoft.com/office/drawing/2010/main"/>
                    </a:ext>
                  </a:extLst>
                </a:blip>
                <a:srcRect/>
                <a:stretch>
                  <a:fillRect/>
                </a:stretch>
              </p:blipFill>
              <p:spPr>
                <a:xfrm>
                  <a:off x="4056013" y="2340333"/>
                  <a:ext cx="432858" cy="327483"/>
                </a:xfrm>
                <a:prstGeom prst="rect">
                  <a:avLst/>
                </a:prstGeom>
                <a:noFill/>
                <a:ln cap="flat">
                  <a:noFill/>
                </a:ln>
              </p:spPr>
            </p:pic>
          </p:grpSp>
        </p:grpSp>
        <p:sp>
          <p:nvSpPr>
            <p:cNvPr id="39" name="Rectangle: Rounded Corners 38">
              <a:extLst>
                <a:ext uri="{FF2B5EF4-FFF2-40B4-BE49-F238E27FC236}">
                  <a16:creationId xmlns:a16="http://schemas.microsoft.com/office/drawing/2014/main" id="{FB2E40B1-0BB1-4EDF-A277-C13976035CB2}"/>
                </a:ext>
              </a:extLst>
            </p:cNvPr>
            <p:cNvSpPr/>
            <p:nvPr/>
          </p:nvSpPr>
          <p:spPr bwMode="auto">
            <a:xfrm>
              <a:off x="3694018" y="2015317"/>
              <a:ext cx="455679" cy="725216"/>
            </a:xfrm>
            <a:prstGeom prst="roundRect">
              <a:avLst/>
            </a:pr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51" name="Group 11">
            <a:extLst>
              <a:ext uri="{FF2B5EF4-FFF2-40B4-BE49-F238E27FC236}">
                <a16:creationId xmlns:a16="http://schemas.microsoft.com/office/drawing/2014/main" id="{DAFD81F6-1D94-4F8D-82C6-12F9A67A8767}"/>
              </a:ext>
            </a:extLst>
          </p:cNvPr>
          <p:cNvGrpSpPr>
            <a:grpSpLocks noChangeAspect="1"/>
          </p:cNvGrpSpPr>
          <p:nvPr/>
        </p:nvGrpSpPr>
        <p:grpSpPr>
          <a:xfrm>
            <a:off x="5744829" y="6249748"/>
            <a:ext cx="457200" cy="457200"/>
            <a:chOff x="2298252" y="3149632"/>
            <a:chExt cx="1143000" cy="1143000"/>
          </a:xfrm>
        </p:grpSpPr>
        <p:sp>
          <p:nvSpPr>
            <p:cNvPr id="52" name="Freeform 5">
              <a:extLst>
                <a:ext uri="{FF2B5EF4-FFF2-40B4-BE49-F238E27FC236}">
                  <a16:creationId xmlns:a16="http://schemas.microsoft.com/office/drawing/2014/main" id="{5BF23714-54A1-4434-81A0-76150BD493B0}"/>
                </a:ext>
              </a:extLst>
            </p:cNvPr>
            <p:cNvSpPr/>
            <p:nvPr/>
          </p:nvSpPr>
          <p:spPr>
            <a:xfrm>
              <a:off x="2298252" y="3149632"/>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88900"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Segoe UI"/>
                <a:ea typeface="+mn-ea"/>
                <a:cs typeface="+mn-cs"/>
              </a:endParaRPr>
            </a:p>
          </p:txBody>
        </p:sp>
        <p:pic>
          <p:nvPicPr>
            <p:cNvPr id="53" name="Picture 9">
              <a:extLst>
                <a:ext uri="{FF2B5EF4-FFF2-40B4-BE49-F238E27FC236}">
                  <a16:creationId xmlns:a16="http://schemas.microsoft.com/office/drawing/2014/main" id="{8916B7CB-C2A4-4630-990D-F3EA4154981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592708" y="3455133"/>
              <a:ext cx="541370" cy="532007"/>
            </a:xfrm>
            <a:prstGeom prst="rect">
              <a:avLst/>
            </a:prstGeom>
            <a:noFill/>
            <a:ln cap="flat">
              <a:noFill/>
            </a:ln>
          </p:spPr>
        </p:pic>
      </p:grpSp>
      <p:grpSp>
        <p:nvGrpSpPr>
          <p:cNvPr id="54" name="Group 14">
            <a:extLst>
              <a:ext uri="{FF2B5EF4-FFF2-40B4-BE49-F238E27FC236}">
                <a16:creationId xmlns:a16="http://schemas.microsoft.com/office/drawing/2014/main" id="{26CB42A2-219D-44D1-93C1-D61C17D03651}"/>
              </a:ext>
            </a:extLst>
          </p:cNvPr>
          <p:cNvGrpSpPr>
            <a:grpSpLocks noChangeAspect="1"/>
          </p:cNvGrpSpPr>
          <p:nvPr/>
        </p:nvGrpSpPr>
        <p:grpSpPr>
          <a:xfrm>
            <a:off x="7636847" y="5998420"/>
            <a:ext cx="457200" cy="457200"/>
            <a:chOff x="8002956" y="1462390"/>
            <a:chExt cx="1143000" cy="1143000"/>
          </a:xfrm>
        </p:grpSpPr>
        <p:sp>
          <p:nvSpPr>
            <p:cNvPr id="55" name="Oval 218">
              <a:extLst>
                <a:ext uri="{FF2B5EF4-FFF2-40B4-BE49-F238E27FC236}">
                  <a16:creationId xmlns:a16="http://schemas.microsoft.com/office/drawing/2014/main" id="{2641E25D-EC89-4F1F-A32C-2C06AEA66DAB}"/>
                </a:ext>
              </a:extLst>
            </p:cNvPr>
            <p:cNvSpPr/>
            <p:nvPr/>
          </p:nvSpPr>
          <p:spPr>
            <a:xfrm>
              <a:off x="8002956" y="1462390"/>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88900" cap="flat">
              <a:solidFill>
                <a:schemeClr val="accent1">
                  <a:alpha val="26000"/>
                </a:schemeClr>
              </a:solidFill>
              <a:prstDash val="solid"/>
            </a:ln>
          </p:spPr>
          <p:txBody>
            <a:bodyPr vert="horz" wrap="none" lIns="0" tIns="0" rIns="0" bIns="0"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56" name="Picture 12">
              <a:extLst>
                <a:ext uri="{FF2B5EF4-FFF2-40B4-BE49-F238E27FC236}">
                  <a16:creationId xmlns:a16="http://schemas.microsoft.com/office/drawing/2014/main" id="{36A395FF-A1A7-46B4-A02C-D4F2E74C34D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080900" y="1734552"/>
              <a:ext cx="974156" cy="649434"/>
            </a:xfrm>
            <a:prstGeom prst="rect">
              <a:avLst/>
            </a:prstGeom>
            <a:noFill/>
            <a:ln cap="flat">
              <a:noFill/>
            </a:ln>
          </p:spPr>
        </p:pic>
        <p:pic>
          <p:nvPicPr>
            <p:cNvPr id="57" name="Picture 13">
              <a:extLst>
                <a:ext uri="{FF2B5EF4-FFF2-40B4-BE49-F238E27FC236}">
                  <a16:creationId xmlns:a16="http://schemas.microsoft.com/office/drawing/2014/main" id="{A9BE70F3-F21F-419F-842D-E6E256264C2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206474" y="1940173"/>
              <a:ext cx="767236" cy="186309"/>
            </a:xfrm>
            <a:prstGeom prst="rect">
              <a:avLst/>
            </a:prstGeom>
            <a:noFill/>
            <a:ln cap="flat">
              <a:noFill/>
            </a:ln>
          </p:spPr>
        </p:pic>
      </p:grpSp>
      <p:grpSp>
        <p:nvGrpSpPr>
          <p:cNvPr id="58" name="Group 2006">
            <a:extLst>
              <a:ext uri="{FF2B5EF4-FFF2-40B4-BE49-F238E27FC236}">
                <a16:creationId xmlns:a16="http://schemas.microsoft.com/office/drawing/2014/main" id="{25C26FCA-9ED9-404A-90F3-5D87E67C7AA7}"/>
              </a:ext>
            </a:extLst>
          </p:cNvPr>
          <p:cNvGrpSpPr>
            <a:grpSpLocks noChangeAspect="1"/>
          </p:cNvGrpSpPr>
          <p:nvPr/>
        </p:nvGrpSpPr>
        <p:grpSpPr>
          <a:xfrm>
            <a:off x="3004529" y="5671091"/>
            <a:ext cx="457200" cy="457200"/>
            <a:chOff x="10056434" y="2882892"/>
            <a:chExt cx="457200" cy="457200"/>
          </a:xfrm>
        </p:grpSpPr>
        <p:sp>
          <p:nvSpPr>
            <p:cNvPr id="59" name="Oval 2007">
              <a:extLst>
                <a:ext uri="{FF2B5EF4-FFF2-40B4-BE49-F238E27FC236}">
                  <a16:creationId xmlns:a16="http://schemas.microsoft.com/office/drawing/2014/main" id="{E01F1A2A-F8AB-4BE3-8052-F7ACCCA220F5}"/>
                </a:ext>
              </a:extLst>
            </p:cNvPr>
            <p:cNvSpPr/>
            <p:nvPr/>
          </p:nvSpPr>
          <p:spPr>
            <a:xfrm>
              <a:off x="10056434" y="2882892"/>
              <a:ext cx="457200" cy="457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88900"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sp>
          <p:nvSpPr>
            <p:cNvPr id="60" name="mail">
              <a:extLst>
                <a:ext uri="{FF2B5EF4-FFF2-40B4-BE49-F238E27FC236}">
                  <a16:creationId xmlns:a16="http://schemas.microsoft.com/office/drawing/2014/main" id="{9CF69288-E005-4771-ADE7-B977863C2294}"/>
                </a:ext>
              </a:extLst>
            </p:cNvPr>
            <p:cNvSpPr/>
            <p:nvPr/>
          </p:nvSpPr>
          <p:spPr>
            <a:xfrm>
              <a:off x="10175232" y="3045619"/>
              <a:ext cx="219602" cy="131765"/>
            </a:xfrm>
            <a:custGeom>
              <a:avLst/>
              <a:gdLst>
                <a:gd name="f0" fmla="val 10800000"/>
                <a:gd name="f1" fmla="val 5400000"/>
                <a:gd name="f2" fmla="val 180"/>
                <a:gd name="f3" fmla="val w"/>
                <a:gd name="f4" fmla="val h"/>
                <a:gd name="f5" fmla="val 0"/>
                <a:gd name="f6" fmla="val 245"/>
                <a:gd name="f7" fmla="val 147"/>
                <a:gd name="f8" fmla="val 75"/>
                <a:gd name="f9" fmla="val 123"/>
                <a:gd name="f10" fmla="val 73"/>
                <a:gd name="f11" fmla="+- 0 0 -90"/>
                <a:gd name="f12" fmla="*/ f3 1 245"/>
                <a:gd name="f13" fmla="*/ f4 1 147"/>
                <a:gd name="f14" fmla="val f5"/>
                <a:gd name="f15" fmla="val f6"/>
                <a:gd name="f16" fmla="val f7"/>
                <a:gd name="f17" fmla="*/ f11 f0 1"/>
                <a:gd name="f18" fmla="+- f16 0 f14"/>
                <a:gd name="f19" fmla="+- f15 0 f14"/>
                <a:gd name="f20" fmla="*/ f17 1 f2"/>
                <a:gd name="f21" fmla="*/ f19 1 245"/>
                <a:gd name="f22" fmla="*/ f18 1 147"/>
                <a:gd name="f23" fmla="*/ 245 f19 1"/>
                <a:gd name="f24" fmla="*/ 75 f18 1"/>
                <a:gd name="f25" fmla="*/ 147 f18 1"/>
                <a:gd name="f26" fmla="*/ 0 f19 1"/>
                <a:gd name="f27" fmla="*/ 0 f18 1"/>
                <a:gd name="f28" fmla="*/ 123 f19 1"/>
                <a:gd name="f29" fmla="*/ 73 f18 1"/>
                <a:gd name="f30" fmla="+- f20 0 f1"/>
                <a:gd name="f31" fmla="*/ f23 1 245"/>
                <a:gd name="f32" fmla="*/ f24 1 147"/>
                <a:gd name="f33" fmla="*/ f25 1 147"/>
                <a:gd name="f34" fmla="*/ f26 1 245"/>
                <a:gd name="f35" fmla="*/ f27 1 147"/>
                <a:gd name="f36" fmla="*/ f28 1 245"/>
                <a:gd name="f37" fmla="*/ f29 1 147"/>
                <a:gd name="f38" fmla="*/ 0 1 f21"/>
                <a:gd name="f39" fmla="*/ f15 1 f21"/>
                <a:gd name="f40" fmla="*/ 0 1 f22"/>
                <a:gd name="f41" fmla="*/ f16 1 f22"/>
                <a:gd name="f42" fmla="*/ f31 1 f21"/>
                <a:gd name="f43" fmla="*/ f32 1 f22"/>
                <a:gd name="f44" fmla="*/ f33 1 f22"/>
                <a:gd name="f45" fmla="*/ f34 1 f21"/>
                <a:gd name="f46" fmla="*/ f35 1 f22"/>
                <a:gd name="f47" fmla="*/ f36 1 f21"/>
                <a:gd name="f48" fmla="*/ f37 1 f22"/>
                <a:gd name="f49" fmla="*/ f38 f12 1"/>
                <a:gd name="f50" fmla="*/ f39 f12 1"/>
                <a:gd name="f51" fmla="*/ f41 f13 1"/>
                <a:gd name="f52" fmla="*/ f40 f13 1"/>
                <a:gd name="f53" fmla="*/ f42 f12 1"/>
                <a:gd name="f54" fmla="*/ f43 f13 1"/>
                <a:gd name="f55" fmla="*/ f44 f13 1"/>
                <a:gd name="f56" fmla="*/ f45 f12 1"/>
                <a:gd name="f57" fmla="*/ f46 f13 1"/>
                <a:gd name="f58" fmla="*/ f47 f12 1"/>
                <a:gd name="f59" fmla="*/ f48 f13 1"/>
              </a:gdLst>
              <a:ahLst/>
              <a:cxnLst>
                <a:cxn ang="3cd4">
                  <a:pos x="hc" y="t"/>
                </a:cxn>
                <a:cxn ang="0">
                  <a:pos x="r" y="vc"/>
                </a:cxn>
                <a:cxn ang="cd4">
                  <a:pos x="hc" y="b"/>
                </a:cxn>
                <a:cxn ang="cd2">
                  <a:pos x="l" y="vc"/>
                </a:cxn>
                <a:cxn ang="f30">
                  <a:pos x="f53" y="f54"/>
                </a:cxn>
                <a:cxn ang="f30">
                  <a:pos x="f53" y="f55"/>
                </a:cxn>
                <a:cxn ang="f30">
                  <a:pos x="f56" y="f55"/>
                </a:cxn>
                <a:cxn ang="f30">
                  <a:pos x="f56" y="f57"/>
                </a:cxn>
                <a:cxn ang="f30">
                  <a:pos x="f53" y="f57"/>
                </a:cxn>
                <a:cxn ang="f30">
                  <a:pos x="f53" y="f54"/>
                </a:cxn>
                <a:cxn ang="f30">
                  <a:pos x="f56" y="f57"/>
                </a:cxn>
                <a:cxn ang="f30">
                  <a:pos x="f58" y="f59"/>
                </a:cxn>
                <a:cxn ang="f30">
                  <a:pos x="f53" y="f57"/>
                </a:cxn>
              </a:cxnLst>
              <a:rect l="f49" t="f52" r="f50" b="f51"/>
              <a:pathLst>
                <a:path w="245" h="147">
                  <a:moveTo>
                    <a:pt x="f6" y="f8"/>
                  </a:moveTo>
                  <a:lnTo>
                    <a:pt x="f6" y="f7"/>
                  </a:lnTo>
                  <a:lnTo>
                    <a:pt x="f5" y="f7"/>
                  </a:lnTo>
                  <a:lnTo>
                    <a:pt x="f5" y="f5"/>
                  </a:lnTo>
                  <a:lnTo>
                    <a:pt x="f6" y="f5"/>
                  </a:lnTo>
                  <a:lnTo>
                    <a:pt x="f6" y="f8"/>
                  </a:lnTo>
                  <a:moveTo>
                    <a:pt x="f5" y="f5"/>
                  </a:moveTo>
                  <a:lnTo>
                    <a:pt x="f9" y="f10"/>
                  </a:lnTo>
                  <a:lnTo>
                    <a:pt x="f6" y="f5"/>
                  </a:lnTo>
                </a:path>
              </a:pathLst>
            </a:custGeom>
            <a:noFill/>
            <a:ln w="12701" cap="flat">
              <a:solidFill>
                <a:schemeClr val="bg2"/>
              </a:solidFill>
              <a:prstDash val="solid"/>
              <a:miter/>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grpSp>
      <p:grpSp>
        <p:nvGrpSpPr>
          <p:cNvPr id="61" name="Group 2012">
            <a:extLst>
              <a:ext uri="{FF2B5EF4-FFF2-40B4-BE49-F238E27FC236}">
                <a16:creationId xmlns:a16="http://schemas.microsoft.com/office/drawing/2014/main" id="{3D127511-3B1E-44E3-B279-90586B5F4815}"/>
              </a:ext>
            </a:extLst>
          </p:cNvPr>
          <p:cNvGrpSpPr>
            <a:grpSpLocks noChangeAspect="1"/>
          </p:cNvGrpSpPr>
          <p:nvPr/>
        </p:nvGrpSpPr>
        <p:grpSpPr>
          <a:xfrm>
            <a:off x="1776110" y="1564329"/>
            <a:ext cx="457200" cy="457200"/>
            <a:chOff x="6733824" y="5870822"/>
            <a:chExt cx="457200" cy="457200"/>
          </a:xfrm>
        </p:grpSpPr>
        <p:sp>
          <p:nvSpPr>
            <p:cNvPr id="62" name="Oval 2013">
              <a:extLst>
                <a:ext uri="{FF2B5EF4-FFF2-40B4-BE49-F238E27FC236}">
                  <a16:creationId xmlns:a16="http://schemas.microsoft.com/office/drawing/2014/main" id="{4698EA70-260E-4A5E-B4DC-1969648FB433}"/>
                </a:ext>
              </a:extLst>
            </p:cNvPr>
            <p:cNvSpPr/>
            <p:nvPr/>
          </p:nvSpPr>
          <p:spPr>
            <a:xfrm>
              <a:off x="6733824" y="5870822"/>
              <a:ext cx="457200" cy="457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88900"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Segoe UI"/>
                <a:ea typeface="+mn-ea"/>
                <a:cs typeface="+mn-cs"/>
              </a:endParaRPr>
            </a:p>
          </p:txBody>
        </p:sp>
        <p:sp>
          <p:nvSpPr>
            <p:cNvPr id="63" name="calendar_4">
              <a:extLst>
                <a:ext uri="{FF2B5EF4-FFF2-40B4-BE49-F238E27FC236}">
                  <a16:creationId xmlns:a16="http://schemas.microsoft.com/office/drawing/2014/main" id="{24409091-DB1E-4F29-BA11-6ABCFED75EE9}"/>
                </a:ext>
              </a:extLst>
            </p:cNvPr>
            <p:cNvSpPr/>
            <p:nvPr/>
          </p:nvSpPr>
          <p:spPr>
            <a:xfrm>
              <a:off x="6861374" y="6002505"/>
              <a:ext cx="202109" cy="193825"/>
            </a:xfrm>
            <a:custGeom>
              <a:avLst/>
              <a:gdLst>
                <a:gd name="f0" fmla="val 10800000"/>
                <a:gd name="f1" fmla="val 5400000"/>
                <a:gd name="f2" fmla="val 180"/>
                <a:gd name="f3" fmla="val w"/>
                <a:gd name="f4" fmla="val h"/>
                <a:gd name="f5" fmla="val 0"/>
                <a:gd name="f6" fmla="val 244"/>
                <a:gd name="f7" fmla="val 234"/>
                <a:gd name="f8" fmla="val 135"/>
                <a:gd name="f9" fmla="val 24"/>
                <a:gd name="f10" fmla="val 72"/>
                <a:gd name="f11" fmla="val 50"/>
                <a:gd name="f12" fmla="val 195"/>
                <a:gd name="f13" fmla="+- 0 0 -90"/>
                <a:gd name="f14" fmla="*/ f3 1 244"/>
                <a:gd name="f15" fmla="*/ f4 1 234"/>
                <a:gd name="f16" fmla="val f5"/>
                <a:gd name="f17" fmla="val f6"/>
                <a:gd name="f18" fmla="val f7"/>
                <a:gd name="f19" fmla="*/ f13 f0 1"/>
                <a:gd name="f20" fmla="+- f18 0 f16"/>
                <a:gd name="f21" fmla="+- f17 0 f16"/>
                <a:gd name="f22" fmla="*/ f19 1 f2"/>
                <a:gd name="f23" fmla="*/ f21 1 244"/>
                <a:gd name="f24" fmla="*/ f20 1 234"/>
                <a:gd name="f25" fmla="*/ 244 f21 1"/>
                <a:gd name="f26" fmla="*/ 135 f20 1"/>
                <a:gd name="f27" fmla="*/ 234 f20 1"/>
                <a:gd name="f28" fmla="*/ 0 f21 1"/>
                <a:gd name="f29" fmla="*/ 24 f20 1"/>
                <a:gd name="f30" fmla="*/ 72 f20 1"/>
                <a:gd name="f31" fmla="*/ 50 f21 1"/>
                <a:gd name="f32" fmla="*/ 0 f20 1"/>
                <a:gd name="f33" fmla="*/ 50 f20 1"/>
                <a:gd name="f34" fmla="*/ 195 f21 1"/>
                <a:gd name="f35" fmla="+- f22 0 f1"/>
                <a:gd name="f36" fmla="*/ f25 1 244"/>
                <a:gd name="f37" fmla="*/ f26 1 234"/>
                <a:gd name="f38" fmla="*/ f27 1 234"/>
                <a:gd name="f39" fmla="*/ f28 1 244"/>
                <a:gd name="f40" fmla="*/ f29 1 234"/>
                <a:gd name="f41" fmla="*/ f30 1 234"/>
                <a:gd name="f42" fmla="*/ f31 1 244"/>
                <a:gd name="f43" fmla="*/ f32 1 234"/>
                <a:gd name="f44" fmla="*/ f33 1 234"/>
                <a:gd name="f45" fmla="*/ f34 1 244"/>
                <a:gd name="f46" fmla="*/ 0 1 f23"/>
                <a:gd name="f47" fmla="*/ f17 1 f23"/>
                <a:gd name="f48" fmla="*/ 0 1 f24"/>
                <a:gd name="f49" fmla="*/ f18 1 f24"/>
                <a:gd name="f50" fmla="*/ f36 1 f23"/>
                <a:gd name="f51" fmla="*/ f37 1 f24"/>
                <a:gd name="f52" fmla="*/ f38 1 f24"/>
                <a:gd name="f53" fmla="*/ f39 1 f23"/>
                <a:gd name="f54" fmla="*/ f40 1 f24"/>
                <a:gd name="f55" fmla="*/ f41 1 f24"/>
                <a:gd name="f56" fmla="*/ f42 1 f23"/>
                <a:gd name="f57" fmla="*/ f43 1 f24"/>
                <a:gd name="f58" fmla="*/ f44 1 f24"/>
                <a:gd name="f59" fmla="*/ f45 1 f23"/>
                <a:gd name="f60" fmla="*/ f46 f14 1"/>
                <a:gd name="f61" fmla="*/ f47 f14 1"/>
                <a:gd name="f62" fmla="*/ f49 f15 1"/>
                <a:gd name="f63" fmla="*/ f48 f15 1"/>
                <a:gd name="f64" fmla="*/ f50 f14 1"/>
                <a:gd name="f65" fmla="*/ f51 f15 1"/>
                <a:gd name="f66" fmla="*/ f52 f15 1"/>
                <a:gd name="f67" fmla="*/ f53 f14 1"/>
                <a:gd name="f68" fmla="*/ f54 f15 1"/>
                <a:gd name="f69" fmla="*/ f55 f15 1"/>
                <a:gd name="f70" fmla="*/ f56 f14 1"/>
                <a:gd name="f71" fmla="*/ f57 f15 1"/>
                <a:gd name="f72" fmla="*/ f58 f15 1"/>
                <a:gd name="f73" fmla="*/ f59 f14 1"/>
              </a:gdLst>
              <a:ahLst/>
              <a:cxnLst>
                <a:cxn ang="3cd4">
                  <a:pos x="hc" y="t"/>
                </a:cxn>
                <a:cxn ang="0">
                  <a:pos x="r" y="vc"/>
                </a:cxn>
                <a:cxn ang="cd4">
                  <a:pos x="hc" y="b"/>
                </a:cxn>
                <a:cxn ang="cd2">
                  <a:pos x="l" y="vc"/>
                </a:cxn>
                <a:cxn ang="f35">
                  <a:pos x="f64" y="f65"/>
                </a:cxn>
                <a:cxn ang="f35">
                  <a:pos x="f64" y="f66"/>
                </a:cxn>
                <a:cxn ang="f35">
                  <a:pos x="f67" y="f66"/>
                </a:cxn>
                <a:cxn ang="f35">
                  <a:pos x="f67" y="f68"/>
                </a:cxn>
                <a:cxn ang="f35">
                  <a:pos x="f64" y="f68"/>
                </a:cxn>
                <a:cxn ang="f35">
                  <a:pos x="f64" y="f65"/>
                </a:cxn>
                <a:cxn ang="f35">
                  <a:pos x="f67" y="f69"/>
                </a:cxn>
                <a:cxn ang="f35">
                  <a:pos x="f64" y="f69"/>
                </a:cxn>
                <a:cxn ang="f35">
                  <a:pos x="f70" y="f71"/>
                </a:cxn>
                <a:cxn ang="f35">
                  <a:pos x="f70" y="f72"/>
                </a:cxn>
                <a:cxn ang="f35">
                  <a:pos x="f73" y="f71"/>
                </a:cxn>
                <a:cxn ang="f35">
                  <a:pos x="f73" y="f72"/>
                </a:cxn>
              </a:cxnLst>
              <a:rect l="f60" t="f63" r="f61" b="f62"/>
              <a:pathLst>
                <a:path w="244" h="234">
                  <a:moveTo>
                    <a:pt x="f6" y="f8"/>
                  </a:moveTo>
                  <a:lnTo>
                    <a:pt x="f6" y="f7"/>
                  </a:lnTo>
                  <a:lnTo>
                    <a:pt x="f5" y="f7"/>
                  </a:lnTo>
                  <a:lnTo>
                    <a:pt x="f5" y="f9"/>
                  </a:lnTo>
                  <a:lnTo>
                    <a:pt x="f6" y="f9"/>
                  </a:lnTo>
                  <a:lnTo>
                    <a:pt x="f6" y="f8"/>
                  </a:lnTo>
                  <a:moveTo>
                    <a:pt x="f5" y="f10"/>
                  </a:moveTo>
                  <a:lnTo>
                    <a:pt x="f6" y="f10"/>
                  </a:lnTo>
                  <a:moveTo>
                    <a:pt x="f11" y="f5"/>
                  </a:moveTo>
                  <a:lnTo>
                    <a:pt x="f11" y="f11"/>
                  </a:lnTo>
                  <a:moveTo>
                    <a:pt x="f12" y="f5"/>
                  </a:moveTo>
                  <a:lnTo>
                    <a:pt x="f12" y="f11"/>
                  </a:lnTo>
                </a:path>
              </a:pathLst>
            </a:custGeom>
            <a:noFill/>
            <a:ln w="12701" cap="flat">
              <a:solidFill>
                <a:schemeClr val="bg2"/>
              </a:solidFill>
              <a:prstDash val="solid"/>
              <a:miter/>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grpSp>
      <p:sp>
        <p:nvSpPr>
          <p:cNvPr id="64" name="Freeform 5">
            <a:extLst>
              <a:ext uri="{FF2B5EF4-FFF2-40B4-BE49-F238E27FC236}">
                <a16:creationId xmlns:a16="http://schemas.microsoft.com/office/drawing/2014/main" id="{CC7556E5-38B8-4921-B17C-611F91DFE8C5}"/>
              </a:ext>
            </a:extLst>
          </p:cNvPr>
          <p:cNvSpPr>
            <a:spLocks noChangeAspect="1"/>
          </p:cNvSpPr>
          <p:nvPr/>
        </p:nvSpPr>
        <p:spPr>
          <a:xfrm>
            <a:off x="8666143" y="804440"/>
            <a:ext cx="457200" cy="457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88900" cap="flat">
            <a:solidFill>
              <a:schemeClr val="accent1">
                <a:alpha val="26000"/>
              </a:schemeClr>
            </a:solidFill>
            <a:prstDash val="solid"/>
          </a:ln>
        </p:spPr>
        <p:txBody>
          <a:bodyPr vert="horz" wrap="none" lIns="0" tIns="0" rIns="0" bIns="0"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rPr>
              <a:t>Office 365</a:t>
            </a:r>
          </a:p>
        </p:txBody>
      </p:sp>
      <p:grpSp>
        <p:nvGrpSpPr>
          <p:cNvPr id="65" name="Group 64">
            <a:extLst>
              <a:ext uri="{FF2B5EF4-FFF2-40B4-BE49-F238E27FC236}">
                <a16:creationId xmlns:a16="http://schemas.microsoft.com/office/drawing/2014/main" id="{CD1E36F9-E089-43CC-B1BD-EABD4F587ACD}"/>
              </a:ext>
            </a:extLst>
          </p:cNvPr>
          <p:cNvGrpSpPr>
            <a:grpSpLocks noChangeAspect="1"/>
          </p:cNvGrpSpPr>
          <p:nvPr/>
        </p:nvGrpSpPr>
        <p:grpSpPr>
          <a:xfrm>
            <a:off x="10591930" y="3288813"/>
            <a:ext cx="457200" cy="457200"/>
            <a:chOff x="4563514" y="711137"/>
            <a:chExt cx="1120531" cy="1120531"/>
          </a:xfrm>
        </p:grpSpPr>
        <p:sp>
          <p:nvSpPr>
            <p:cNvPr id="66" name="Freeform 5">
              <a:extLst>
                <a:ext uri="{FF2B5EF4-FFF2-40B4-BE49-F238E27FC236}">
                  <a16:creationId xmlns:a16="http://schemas.microsoft.com/office/drawing/2014/main" id="{75C971EF-03DE-4C12-9574-C9E82385A962}"/>
                </a:ext>
              </a:extLst>
            </p:cNvPr>
            <p:cNvSpPr/>
            <p:nvPr/>
          </p:nvSpPr>
          <p:spPr>
            <a:xfrm>
              <a:off x="4563514" y="711137"/>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88900"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67" name="Picture 66">
              <a:extLst>
                <a:ext uri="{FF2B5EF4-FFF2-40B4-BE49-F238E27FC236}">
                  <a16:creationId xmlns:a16="http://schemas.microsoft.com/office/drawing/2014/main" id="{B746E3E3-A1C0-436A-8275-11F0C6E71CD7}"/>
                </a:ext>
              </a:extLst>
            </p:cNvPr>
            <p:cNvPicPr>
              <a:picLocks noChangeAspect="1"/>
            </p:cNvPicPr>
            <p:nvPr/>
          </p:nvPicPr>
          <p:blipFill>
            <a:blip r:embed="rId11"/>
            <a:stretch>
              <a:fillRect/>
            </a:stretch>
          </p:blipFill>
          <p:spPr>
            <a:xfrm>
              <a:off x="4847899" y="985536"/>
              <a:ext cx="557748" cy="557748"/>
            </a:xfrm>
            <a:prstGeom prst="rect">
              <a:avLst/>
            </a:prstGeom>
          </p:spPr>
        </p:pic>
      </p:grpSp>
      <p:grpSp>
        <p:nvGrpSpPr>
          <p:cNvPr id="68" name="Group 67">
            <a:extLst>
              <a:ext uri="{FF2B5EF4-FFF2-40B4-BE49-F238E27FC236}">
                <a16:creationId xmlns:a16="http://schemas.microsoft.com/office/drawing/2014/main" id="{5B653BDB-FD39-44AF-B20F-5DE0239D148C}"/>
              </a:ext>
            </a:extLst>
          </p:cNvPr>
          <p:cNvGrpSpPr>
            <a:grpSpLocks noChangeAspect="1"/>
          </p:cNvGrpSpPr>
          <p:nvPr/>
        </p:nvGrpSpPr>
        <p:grpSpPr>
          <a:xfrm>
            <a:off x="9915572" y="4764631"/>
            <a:ext cx="457200" cy="457200"/>
            <a:chOff x="5197976" y="525447"/>
            <a:chExt cx="1120531" cy="1120531"/>
          </a:xfrm>
        </p:grpSpPr>
        <p:sp>
          <p:nvSpPr>
            <p:cNvPr id="69" name="Freeform 5">
              <a:extLst>
                <a:ext uri="{FF2B5EF4-FFF2-40B4-BE49-F238E27FC236}">
                  <a16:creationId xmlns:a16="http://schemas.microsoft.com/office/drawing/2014/main" id="{EF1E5AC3-5E92-440B-A163-6DC9EF9A8301}"/>
                </a:ext>
              </a:extLst>
            </p:cNvPr>
            <p:cNvSpPr/>
            <p:nvPr/>
          </p:nvSpPr>
          <p:spPr>
            <a:xfrm>
              <a:off x="5197976" y="525447"/>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88900"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70" name="Picture 69">
              <a:extLst>
                <a:ext uri="{FF2B5EF4-FFF2-40B4-BE49-F238E27FC236}">
                  <a16:creationId xmlns:a16="http://schemas.microsoft.com/office/drawing/2014/main" id="{2CCA3FD8-ABB5-4CEA-AF5D-55B715C72F6C}"/>
                </a:ext>
              </a:extLst>
            </p:cNvPr>
            <p:cNvPicPr>
              <a:picLocks noChangeAspect="1"/>
            </p:cNvPicPr>
            <p:nvPr/>
          </p:nvPicPr>
          <p:blipFill>
            <a:blip r:embed="rId12"/>
            <a:stretch>
              <a:fillRect/>
            </a:stretch>
          </p:blipFill>
          <p:spPr>
            <a:xfrm>
              <a:off x="5505235" y="826815"/>
              <a:ext cx="506012" cy="524301"/>
            </a:xfrm>
            <a:prstGeom prst="rect">
              <a:avLst/>
            </a:prstGeom>
          </p:spPr>
        </p:pic>
      </p:grpSp>
      <p:grpSp>
        <p:nvGrpSpPr>
          <p:cNvPr id="71" name="Group 70">
            <a:extLst>
              <a:ext uri="{FF2B5EF4-FFF2-40B4-BE49-F238E27FC236}">
                <a16:creationId xmlns:a16="http://schemas.microsoft.com/office/drawing/2014/main" id="{76D8FD9C-694A-4E8F-ACEB-A3455BA544A7}"/>
              </a:ext>
            </a:extLst>
          </p:cNvPr>
          <p:cNvGrpSpPr>
            <a:grpSpLocks noChangeAspect="1"/>
          </p:cNvGrpSpPr>
          <p:nvPr/>
        </p:nvGrpSpPr>
        <p:grpSpPr>
          <a:xfrm>
            <a:off x="1547510" y="4615684"/>
            <a:ext cx="457200" cy="457200"/>
            <a:chOff x="2930812" y="659846"/>
            <a:chExt cx="1120531" cy="1120531"/>
          </a:xfrm>
        </p:grpSpPr>
        <p:sp>
          <p:nvSpPr>
            <p:cNvPr id="72" name="Freeform 5">
              <a:extLst>
                <a:ext uri="{FF2B5EF4-FFF2-40B4-BE49-F238E27FC236}">
                  <a16:creationId xmlns:a16="http://schemas.microsoft.com/office/drawing/2014/main" id="{C194C02C-F173-4F0B-B502-7838320B2D43}"/>
                </a:ext>
              </a:extLst>
            </p:cNvPr>
            <p:cNvSpPr/>
            <p:nvPr/>
          </p:nvSpPr>
          <p:spPr>
            <a:xfrm>
              <a:off x="2930812" y="659846"/>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88900"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73" name="Picture 72">
              <a:extLst>
                <a:ext uri="{FF2B5EF4-FFF2-40B4-BE49-F238E27FC236}">
                  <a16:creationId xmlns:a16="http://schemas.microsoft.com/office/drawing/2014/main" id="{4E32A98B-3057-429C-A086-48275D728F0D}"/>
                </a:ext>
              </a:extLst>
            </p:cNvPr>
            <p:cNvPicPr>
              <a:picLocks noChangeAspect="1"/>
            </p:cNvPicPr>
            <p:nvPr/>
          </p:nvPicPr>
          <p:blipFill>
            <a:blip r:embed="rId13"/>
            <a:stretch>
              <a:fillRect/>
            </a:stretch>
          </p:blipFill>
          <p:spPr>
            <a:xfrm>
              <a:off x="3191906" y="920097"/>
              <a:ext cx="598343" cy="600028"/>
            </a:xfrm>
            <a:prstGeom prst="rect">
              <a:avLst/>
            </a:prstGeom>
          </p:spPr>
        </p:pic>
      </p:grpSp>
      <p:grpSp>
        <p:nvGrpSpPr>
          <p:cNvPr id="74" name="Group 73">
            <a:extLst>
              <a:ext uri="{FF2B5EF4-FFF2-40B4-BE49-F238E27FC236}">
                <a16:creationId xmlns:a16="http://schemas.microsoft.com/office/drawing/2014/main" id="{AD6C7A73-DAB2-4A54-A303-FD533BEBCB56}"/>
              </a:ext>
            </a:extLst>
          </p:cNvPr>
          <p:cNvGrpSpPr>
            <a:grpSpLocks noChangeAspect="1"/>
          </p:cNvGrpSpPr>
          <p:nvPr/>
        </p:nvGrpSpPr>
        <p:grpSpPr>
          <a:xfrm>
            <a:off x="8574124" y="5713545"/>
            <a:ext cx="457200" cy="457200"/>
            <a:chOff x="9080139" y="768034"/>
            <a:chExt cx="1120531" cy="1120531"/>
          </a:xfrm>
        </p:grpSpPr>
        <p:sp>
          <p:nvSpPr>
            <p:cNvPr id="75" name="Freeform 5">
              <a:extLst>
                <a:ext uri="{FF2B5EF4-FFF2-40B4-BE49-F238E27FC236}">
                  <a16:creationId xmlns:a16="http://schemas.microsoft.com/office/drawing/2014/main" id="{3189F08E-D049-42E8-91D9-42F348EB1396}"/>
                </a:ext>
              </a:extLst>
            </p:cNvPr>
            <p:cNvSpPr/>
            <p:nvPr/>
          </p:nvSpPr>
          <p:spPr>
            <a:xfrm>
              <a:off x="9080139" y="768034"/>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88900"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76" name="Picture 75">
              <a:extLst>
                <a:ext uri="{FF2B5EF4-FFF2-40B4-BE49-F238E27FC236}">
                  <a16:creationId xmlns:a16="http://schemas.microsoft.com/office/drawing/2014/main" id="{DDF8B15D-DDBF-4809-837D-3AFE535918B9}"/>
                </a:ext>
              </a:extLst>
            </p:cNvPr>
            <p:cNvPicPr>
              <a:picLocks noChangeAspect="1"/>
            </p:cNvPicPr>
            <p:nvPr/>
          </p:nvPicPr>
          <p:blipFill>
            <a:blip r:embed="rId14"/>
            <a:stretch>
              <a:fillRect/>
            </a:stretch>
          </p:blipFill>
          <p:spPr>
            <a:xfrm>
              <a:off x="9380556" y="991610"/>
              <a:ext cx="576949" cy="618078"/>
            </a:xfrm>
            <a:prstGeom prst="rect">
              <a:avLst/>
            </a:prstGeom>
          </p:spPr>
        </p:pic>
      </p:grpSp>
      <p:grpSp>
        <p:nvGrpSpPr>
          <p:cNvPr id="77" name="Group 76">
            <a:extLst>
              <a:ext uri="{FF2B5EF4-FFF2-40B4-BE49-F238E27FC236}">
                <a16:creationId xmlns:a16="http://schemas.microsoft.com/office/drawing/2014/main" id="{F7E3474C-298E-4F06-8D91-37F86D0B5096}"/>
              </a:ext>
            </a:extLst>
          </p:cNvPr>
          <p:cNvGrpSpPr>
            <a:grpSpLocks noChangeAspect="1"/>
          </p:cNvGrpSpPr>
          <p:nvPr/>
        </p:nvGrpSpPr>
        <p:grpSpPr>
          <a:xfrm>
            <a:off x="6079159" y="192237"/>
            <a:ext cx="546581" cy="457200"/>
            <a:chOff x="4178810" y="464131"/>
            <a:chExt cx="1217811" cy="1018665"/>
          </a:xfrm>
        </p:grpSpPr>
        <p:sp>
          <p:nvSpPr>
            <p:cNvPr id="78" name="Freeform 5">
              <a:extLst>
                <a:ext uri="{FF2B5EF4-FFF2-40B4-BE49-F238E27FC236}">
                  <a16:creationId xmlns:a16="http://schemas.microsoft.com/office/drawing/2014/main" id="{7F6AC667-B064-4C26-8B0C-BA73FA5C26DE}"/>
                </a:ext>
              </a:extLst>
            </p:cNvPr>
            <p:cNvSpPr/>
            <p:nvPr/>
          </p:nvSpPr>
          <p:spPr>
            <a:xfrm>
              <a:off x="4283973" y="464131"/>
              <a:ext cx="1018665" cy="101866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88900"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79" name="Picture 78">
              <a:extLst>
                <a:ext uri="{FF2B5EF4-FFF2-40B4-BE49-F238E27FC236}">
                  <a16:creationId xmlns:a16="http://schemas.microsoft.com/office/drawing/2014/main" id="{57D3BE75-B138-4520-83B8-01D23ECA5D0E}"/>
                </a:ext>
              </a:extLst>
            </p:cNvPr>
            <p:cNvPicPr>
              <a:picLocks noChangeAspect="1"/>
            </p:cNvPicPr>
            <p:nvPr/>
          </p:nvPicPr>
          <p:blipFill>
            <a:blip r:embed="rId15"/>
            <a:stretch>
              <a:fillRect/>
            </a:stretch>
          </p:blipFill>
          <p:spPr>
            <a:xfrm>
              <a:off x="4178810" y="517649"/>
              <a:ext cx="1217811" cy="911628"/>
            </a:xfrm>
            <a:prstGeom prst="rect">
              <a:avLst/>
            </a:prstGeom>
          </p:spPr>
        </p:pic>
      </p:grpSp>
      <p:grpSp>
        <p:nvGrpSpPr>
          <p:cNvPr id="80" name="Group 79">
            <a:extLst>
              <a:ext uri="{FF2B5EF4-FFF2-40B4-BE49-F238E27FC236}">
                <a16:creationId xmlns:a16="http://schemas.microsoft.com/office/drawing/2014/main" id="{FC3B49B8-75BB-44DB-8F1E-1787D3E31C34}"/>
              </a:ext>
            </a:extLst>
          </p:cNvPr>
          <p:cNvGrpSpPr>
            <a:grpSpLocks noChangeAspect="1"/>
          </p:cNvGrpSpPr>
          <p:nvPr/>
        </p:nvGrpSpPr>
        <p:grpSpPr>
          <a:xfrm>
            <a:off x="4243040" y="364309"/>
            <a:ext cx="457200" cy="457200"/>
            <a:chOff x="10259682" y="3846333"/>
            <a:chExt cx="1018665" cy="1018665"/>
          </a:xfrm>
        </p:grpSpPr>
        <p:sp>
          <p:nvSpPr>
            <p:cNvPr id="81" name="Freeform 5">
              <a:extLst>
                <a:ext uri="{FF2B5EF4-FFF2-40B4-BE49-F238E27FC236}">
                  <a16:creationId xmlns:a16="http://schemas.microsoft.com/office/drawing/2014/main" id="{73FBCE93-A2BF-4B6F-A756-BB3544401B6C}"/>
                </a:ext>
              </a:extLst>
            </p:cNvPr>
            <p:cNvSpPr/>
            <p:nvPr/>
          </p:nvSpPr>
          <p:spPr>
            <a:xfrm>
              <a:off x="10259682" y="3846333"/>
              <a:ext cx="1018665" cy="101866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88900"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82" name="Picture 81">
              <a:extLst>
                <a:ext uri="{FF2B5EF4-FFF2-40B4-BE49-F238E27FC236}">
                  <a16:creationId xmlns:a16="http://schemas.microsoft.com/office/drawing/2014/main" id="{80D82138-F3C6-4D41-8C46-2C9AD5A3CB2A}"/>
                </a:ext>
              </a:extLst>
            </p:cNvPr>
            <p:cNvPicPr>
              <a:picLocks noChangeAspect="1"/>
            </p:cNvPicPr>
            <p:nvPr/>
          </p:nvPicPr>
          <p:blipFill>
            <a:blip r:embed="rId16"/>
            <a:stretch>
              <a:fillRect/>
            </a:stretch>
          </p:blipFill>
          <p:spPr>
            <a:xfrm>
              <a:off x="10541319" y="4127970"/>
              <a:ext cx="455390" cy="455390"/>
            </a:xfrm>
            <a:prstGeom prst="rect">
              <a:avLst/>
            </a:prstGeom>
          </p:spPr>
        </p:pic>
      </p:grpSp>
      <p:grpSp>
        <p:nvGrpSpPr>
          <p:cNvPr id="83" name="Group 82">
            <a:extLst>
              <a:ext uri="{FF2B5EF4-FFF2-40B4-BE49-F238E27FC236}">
                <a16:creationId xmlns:a16="http://schemas.microsoft.com/office/drawing/2014/main" id="{70315417-B0CF-4E5A-A295-C6830A258771}"/>
              </a:ext>
            </a:extLst>
          </p:cNvPr>
          <p:cNvGrpSpPr>
            <a:grpSpLocks noChangeAspect="1"/>
          </p:cNvGrpSpPr>
          <p:nvPr/>
        </p:nvGrpSpPr>
        <p:grpSpPr>
          <a:xfrm>
            <a:off x="7031511" y="262114"/>
            <a:ext cx="457200" cy="457200"/>
            <a:chOff x="3674892" y="3840367"/>
            <a:chExt cx="916773" cy="916773"/>
          </a:xfrm>
        </p:grpSpPr>
        <p:sp>
          <p:nvSpPr>
            <p:cNvPr id="84" name="Freeform 5">
              <a:extLst>
                <a:ext uri="{FF2B5EF4-FFF2-40B4-BE49-F238E27FC236}">
                  <a16:creationId xmlns:a16="http://schemas.microsoft.com/office/drawing/2014/main" id="{CED58058-B9D6-45E5-B513-E59371A160CB}"/>
                </a:ext>
              </a:extLst>
            </p:cNvPr>
            <p:cNvSpPr/>
            <p:nvPr/>
          </p:nvSpPr>
          <p:spPr>
            <a:xfrm>
              <a:off x="3674892" y="3840367"/>
              <a:ext cx="916773" cy="91677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88900"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85" name="Picture 84">
              <a:extLst>
                <a:ext uri="{FF2B5EF4-FFF2-40B4-BE49-F238E27FC236}">
                  <a16:creationId xmlns:a16="http://schemas.microsoft.com/office/drawing/2014/main" id="{261D4E4C-0220-41AF-840A-F4A94EE1122D}"/>
                </a:ext>
              </a:extLst>
            </p:cNvPr>
            <p:cNvPicPr>
              <a:picLocks noChangeAspect="1"/>
            </p:cNvPicPr>
            <p:nvPr/>
          </p:nvPicPr>
          <p:blipFill>
            <a:blip r:embed="rId17"/>
            <a:stretch>
              <a:fillRect/>
            </a:stretch>
          </p:blipFill>
          <p:spPr>
            <a:xfrm>
              <a:off x="3748989" y="4202004"/>
              <a:ext cx="756294" cy="213314"/>
            </a:xfrm>
            <a:prstGeom prst="rect">
              <a:avLst/>
            </a:prstGeom>
          </p:spPr>
        </p:pic>
      </p:grpSp>
      <p:grpSp>
        <p:nvGrpSpPr>
          <p:cNvPr id="86" name="Group 85">
            <a:extLst>
              <a:ext uri="{FF2B5EF4-FFF2-40B4-BE49-F238E27FC236}">
                <a16:creationId xmlns:a16="http://schemas.microsoft.com/office/drawing/2014/main" id="{B63DC9A8-C59E-49FB-8ECC-8B82AAE6FE9B}"/>
              </a:ext>
            </a:extLst>
          </p:cNvPr>
          <p:cNvGrpSpPr>
            <a:grpSpLocks noChangeAspect="1"/>
          </p:cNvGrpSpPr>
          <p:nvPr/>
        </p:nvGrpSpPr>
        <p:grpSpPr>
          <a:xfrm>
            <a:off x="3256246" y="643735"/>
            <a:ext cx="457200" cy="457200"/>
            <a:chOff x="7075428" y="1916968"/>
            <a:chExt cx="1018665" cy="1018665"/>
          </a:xfrm>
        </p:grpSpPr>
        <p:sp>
          <p:nvSpPr>
            <p:cNvPr id="87" name="Freeform 5">
              <a:extLst>
                <a:ext uri="{FF2B5EF4-FFF2-40B4-BE49-F238E27FC236}">
                  <a16:creationId xmlns:a16="http://schemas.microsoft.com/office/drawing/2014/main" id="{3003F1FE-15F4-4206-8F01-FFCBBD3DFE8D}"/>
                </a:ext>
              </a:extLst>
            </p:cNvPr>
            <p:cNvSpPr/>
            <p:nvPr/>
          </p:nvSpPr>
          <p:spPr>
            <a:xfrm>
              <a:off x="7075428" y="1916968"/>
              <a:ext cx="1018665" cy="101866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88900"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88" name="Picture 87">
              <a:extLst>
                <a:ext uri="{FF2B5EF4-FFF2-40B4-BE49-F238E27FC236}">
                  <a16:creationId xmlns:a16="http://schemas.microsoft.com/office/drawing/2014/main" id="{8A7FD6F0-28E3-4687-9F58-83D9611B4E9E}"/>
                </a:ext>
              </a:extLst>
            </p:cNvPr>
            <p:cNvPicPr>
              <a:picLocks noChangeAspect="1"/>
            </p:cNvPicPr>
            <p:nvPr/>
          </p:nvPicPr>
          <p:blipFill>
            <a:blip r:embed="rId18"/>
            <a:stretch>
              <a:fillRect/>
            </a:stretch>
          </p:blipFill>
          <p:spPr>
            <a:xfrm>
              <a:off x="7239499" y="2193517"/>
              <a:ext cx="669973" cy="409530"/>
            </a:xfrm>
            <a:prstGeom prst="rect">
              <a:avLst/>
            </a:prstGeom>
          </p:spPr>
        </p:pic>
      </p:grpSp>
      <p:grpSp>
        <p:nvGrpSpPr>
          <p:cNvPr id="89" name="Group 88">
            <a:extLst>
              <a:ext uri="{FF2B5EF4-FFF2-40B4-BE49-F238E27FC236}">
                <a16:creationId xmlns:a16="http://schemas.microsoft.com/office/drawing/2014/main" id="{FF19926E-E012-4A72-AFFD-D41B2829A873}"/>
              </a:ext>
            </a:extLst>
          </p:cNvPr>
          <p:cNvGrpSpPr>
            <a:grpSpLocks noChangeAspect="1"/>
          </p:cNvGrpSpPr>
          <p:nvPr/>
        </p:nvGrpSpPr>
        <p:grpSpPr>
          <a:xfrm>
            <a:off x="10039932" y="1750953"/>
            <a:ext cx="469615" cy="457200"/>
            <a:chOff x="4729125" y="1918756"/>
            <a:chExt cx="832727" cy="810712"/>
          </a:xfrm>
        </p:grpSpPr>
        <p:sp>
          <p:nvSpPr>
            <p:cNvPr id="90" name="Freeform 5">
              <a:extLst>
                <a:ext uri="{FF2B5EF4-FFF2-40B4-BE49-F238E27FC236}">
                  <a16:creationId xmlns:a16="http://schemas.microsoft.com/office/drawing/2014/main" id="{043F750F-6FB6-4089-A134-F5582A1FD392}"/>
                </a:ext>
              </a:extLst>
            </p:cNvPr>
            <p:cNvSpPr/>
            <p:nvPr/>
          </p:nvSpPr>
          <p:spPr>
            <a:xfrm>
              <a:off x="4729859" y="1918756"/>
              <a:ext cx="810712" cy="81071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88900"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91" name="Picture 90">
              <a:extLst>
                <a:ext uri="{FF2B5EF4-FFF2-40B4-BE49-F238E27FC236}">
                  <a16:creationId xmlns:a16="http://schemas.microsoft.com/office/drawing/2014/main" id="{BCCDA178-ACD3-4E18-B64F-FFC61E0D6EED}"/>
                </a:ext>
              </a:extLst>
            </p:cNvPr>
            <p:cNvPicPr>
              <a:picLocks noChangeAspect="1"/>
            </p:cNvPicPr>
            <p:nvPr/>
          </p:nvPicPr>
          <p:blipFill>
            <a:blip r:embed="rId19"/>
            <a:stretch>
              <a:fillRect/>
            </a:stretch>
          </p:blipFill>
          <p:spPr>
            <a:xfrm>
              <a:off x="4729125" y="2024967"/>
              <a:ext cx="832727" cy="624545"/>
            </a:xfrm>
            <a:prstGeom prst="rect">
              <a:avLst/>
            </a:prstGeom>
          </p:spPr>
        </p:pic>
      </p:grpSp>
      <p:grpSp>
        <p:nvGrpSpPr>
          <p:cNvPr id="92" name="Group 91">
            <a:extLst>
              <a:ext uri="{FF2B5EF4-FFF2-40B4-BE49-F238E27FC236}">
                <a16:creationId xmlns:a16="http://schemas.microsoft.com/office/drawing/2014/main" id="{C66C04BD-2AAF-446D-BF51-C92FCD67FF19}"/>
              </a:ext>
            </a:extLst>
          </p:cNvPr>
          <p:cNvGrpSpPr>
            <a:grpSpLocks noChangeAspect="1"/>
          </p:cNvGrpSpPr>
          <p:nvPr/>
        </p:nvGrpSpPr>
        <p:grpSpPr>
          <a:xfrm>
            <a:off x="4787137" y="6172438"/>
            <a:ext cx="457200" cy="457200"/>
            <a:chOff x="8595089" y="5190332"/>
            <a:chExt cx="794717" cy="794717"/>
          </a:xfrm>
        </p:grpSpPr>
        <p:sp>
          <p:nvSpPr>
            <p:cNvPr id="93" name="Freeform 5">
              <a:extLst>
                <a:ext uri="{FF2B5EF4-FFF2-40B4-BE49-F238E27FC236}">
                  <a16:creationId xmlns:a16="http://schemas.microsoft.com/office/drawing/2014/main" id="{96DECFA3-82FA-4050-9BBE-5032FFA91D7C}"/>
                </a:ext>
              </a:extLst>
            </p:cNvPr>
            <p:cNvSpPr/>
            <p:nvPr/>
          </p:nvSpPr>
          <p:spPr>
            <a:xfrm>
              <a:off x="8595089" y="5190332"/>
              <a:ext cx="794717" cy="7947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88900"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94" name="Picture 93">
              <a:extLst>
                <a:ext uri="{FF2B5EF4-FFF2-40B4-BE49-F238E27FC236}">
                  <a16:creationId xmlns:a16="http://schemas.microsoft.com/office/drawing/2014/main" id="{324C03BC-4F98-47BB-9622-9E7841A55871}"/>
                </a:ext>
              </a:extLst>
            </p:cNvPr>
            <p:cNvPicPr>
              <a:picLocks noChangeAspect="1"/>
            </p:cNvPicPr>
            <p:nvPr/>
          </p:nvPicPr>
          <p:blipFill>
            <a:blip r:embed="rId20"/>
            <a:stretch>
              <a:fillRect/>
            </a:stretch>
          </p:blipFill>
          <p:spPr>
            <a:xfrm>
              <a:off x="8727856" y="5369358"/>
              <a:ext cx="508634" cy="508634"/>
            </a:xfrm>
            <a:prstGeom prst="rect">
              <a:avLst/>
            </a:prstGeom>
          </p:spPr>
        </p:pic>
      </p:grpSp>
      <p:grpSp>
        <p:nvGrpSpPr>
          <p:cNvPr id="95" name="Group 94">
            <a:extLst>
              <a:ext uri="{FF2B5EF4-FFF2-40B4-BE49-F238E27FC236}">
                <a16:creationId xmlns:a16="http://schemas.microsoft.com/office/drawing/2014/main" id="{0CA8ADE8-A1EF-496F-B454-0B7B785A34AA}"/>
              </a:ext>
            </a:extLst>
          </p:cNvPr>
          <p:cNvGrpSpPr>
            <a:grpSpLocks noChangeAspect="1"/>
          </p:cNvGrpSpPr>
          <p:nvPr/>
        </p:nvGrpSpPr>
        <p:grpSpPr>
          <a:xfrm>
            <a:off x="1003978" y="3143976"/>
            <a:ext cx="457199" cy="457200"/>
            <a:chOff x="3083212" y="812246"/>
            <a:chExt cx="1120531" cy="1120531"/>
          </a:xfrm>
        </p:grpSpPr>
        <p:sp>
          <p:nvSpPr>
            <p:cNvPr id="96" name="Freeform 5">
              <a:extLst>
                <a:ext uri="{FF2B5EF4-FFF2-40B4-BE49-F238E27FC236}">
                  <a16:creationId xmlns:a16="http://schemas.microsoft.com/office/drawing/2014/main" id="{7154C57E-4416-491D-B2F2-9D8FFA6799C9}"/>
                </a:ext>
              </a:extLst>
            </p:cNvPr>
            <p:cNvSpPr/>
            <p:nvPr/>
          </p:nvSpPr>
          <p:spPr>
            <a:xfrm>
              <a:off x="3083212" y="812246"/>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88900"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97" name="Picture 96">
              <a:extLst>
                <a:ext uri="{FF2B5EF4-FFF2-40B4-BE49-F238E27FC236}">
                  <a16:creationId xmlns:a16="http://schemas.microsoft.com/office/drawing/2014/main" id="{097A6B64-7207-448C-AE64-8B19065F64C4}"/>
                </a:ext>
              </a:extLst>
            </p:cNvPr>
            <p:cNvPicPr>
              <a:picLocks noChangeAspect="1"/>
            </p:cNvPicPr>
            <p:nvPr/>
          </p:nvPicPr>
          <p:blipFill rotWithShape="1">
            <a:blip r:embed="rId21"/>
            <a:srcRect l="20818" t="13491" r="25362" b="34984"/>
            <a:stretch/>
          </p:blipFill>
          <p:spPr>
            <a:xfrm>
              <a:off x="3298771" y="1152622"/>
              <a:ext cx="651168" cy="468823"/>
            </a:xfrm>
            <a:prstGeom prst="rect">
              <a:avLst/>
            </a:prstGeom>
          </p:spPr>
        </p:pic>
      </p:grpSp>
      <p:sp>
        <p:nvSpPr>
          <p:cNvPr id="98" name="Oval 308">
            <a:extLst>
              <a:ext uri="{FF2B5EF4-FFF2-40B4-BE49-F238E27FC236}">
                <a16:creationId xmlns:a16="http://schemas.microsoft.com/office/drawing/2014/main" id="{763FE141-9536-4A1B-9197-9C98953F5AE6}"/>
              </a:ext>
            </a:extLst>
          </p:cNvPr>
          <p:cNvSpPr>
            <a:spLocks noChangeAspect="1"/>
          </p:cNvSpPr>
          <p:nvPr/>
        </p:nvSpPr>
        <p:spPr>
          <a:xfrm>
            <a:off x="2494533" y="1033040"/>
            <a:ext cx="457200" cy="457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3928"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P Simplified Light" panose="020B0404020204020204" pitchFamily="34" charset="0"/>
                <a:ea typeface="+mn-ea"/>
                <a:cs typeface="Segoe UI Light" panose="020B0502040204020203" pitchFamily="34" charset="0"/>
              </a:rPr>
              <a:t>$$</a:t>
            </a:r>
          </a:p>
        </p:txBody>
      </p:sp>
      <p:grpSp>
        <p:nvGrpSpPr>
          <p:cNvPr id="99" name="Group 98">
            <a:extLst>
              <a:ext uri="{FF2B5EF4-FFF2-40B4-BE49-F238E27FC236}">
                <a16:creationId xmlns:a16="http://schemas.microsoft.com/office/drawing/2014/main" id="{7480DC9F-8DEB-4FE4-B769-8C89F1285078}"/>
              </a:ext>
            </a:extLst>
          </p:cNvPr>
          <p:cNvGrpSpPr>
            <a:grpSpLocks noChangeAspect="1"/>
          </p:cNvGrpSpPr>
          <p:nvPr/>
        </p:nvGrpSpPr>
        <p:grpSpPr>
          <a:xfrm>
            <a:off x="9282801" y="5332144"/>
            <a:ext cx="457200" cy="457200"/>
            <a:chOff x="5672626" y="1647839"/>
            <a:chExt cx="1120531" cy="1120531"/>
          </a:xfrm>
        </p:grpSpPr>
        <p:sp>
          <p:nvSpPr>
            <p:cNvPr id="100" name="Oval 308">
              <a:extLst>
                <a:ext uri="{FF2B5EF4-FFF2-40B4-BE49-F238E27FC236}">
                  <a16:creationId xmlns:a16="http://schemas.microsoft.com/office/drawing/2014/main" id="{AFDA7D73-FCA2-40C2-B3AA-1BF9206C1B90}"/>
                </a:ext>
              </a:extLst>
            </p:cNvPr>
            <p:cNvSpPr/>
            <p:nvPr/>
          </p:nvSpPr>
          <p:spPr>
            <a:xfrm>
              <a:off x="5672626" y="1647839"/>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3928"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HP Simplified Light" panose="020B0404020204020204" pitchFamily="34" charset="0"/>
                <a:ea typeface="+mn-ea"/>
                <a:cs typeface="Segoe UI Light" panose="020B0502040204020203" pitchFamily="34" charset="0"/>
              </a:endParaRPr>
            </a:p>
          </p:txBody>
        </p:sp>
        <p:pic>
          <p:nvPicPr>
            <p:cNvPr id="101" name="Picture 100" descr="A close up of a logo&#10;&#10;Description generated with very high confidence">
              <a:extLst>
                <a:ext uri="{FF2B5EF4-FFF2-40B4-BE49-F238E27FC236}">
                  <a16:creationId xmlns:a16="http://schemas.microsoft.com/office/drawing/2014/main" id="{ED8FAEBE-B9C1-4426-AFA8-53D131A82255}"/>
                </a:ext>
              </a:extLst>
            </p:cNvPr>
            <p:cNvPicPr>
              <a:picLocks noChangeAspect="1"/>
            </p:cNvPicPr>
            <p:nvPr/>
          </p:nvPicPr>
          <p:blipFill>
            <a:blip r:embed="rId22" cstate="hqprint">
              <a:extLst>
                <a:ext uri="{28A0092B-C50C-407E-A947-70E740481C1C}">
                  <a14:useLocalDpi xmlns:a14="http://schemas.microsoft.com/office/drawing/2010/main" val="0"/>
                </a:ext>
              </a:extLst>
            </a:blip>
            <a:stretch>
              <a:fillRect/>
            </a:stretch>
          </p:blipFill>
          <p:spPr>
            <a:xfrm>
              <a:off x="5911368" y="1903836"/>
              <a:ext cx="646190" cy="646190"/>
            </a:xfrm>
            <a:prstGeom prst="rect">
              <a:avLst/>
            </a:prstGeom>
          </p:spPr>
        </p:pic>
      </p:grpSp>
      <p:grpSp>
        <p:nvGrpSpPr>
          <p:cNvPr id="102" name="Group 101">
            <a:extLst>
              <a:ext uri="{FF2B5EF4-FFF2-40B4-BE49-F238E27FC236}">
                <a16:creationId xmlns:a16="http://schemas.microsoft.com/office/drawing/2014/main" id="{150CFEF1-C511-4352-988B-E224D060A9A1}"/>
              </a:ext>
            </a:extLst>
          </p:cNvPr>
          <p:cNvGrpSpPr>
            <a:grpSpLocks noChangeAspect="1"/>
          </p:cNvGrpSpPr>
          <p:nvPr/>
        </p:nvGrpSpPr>
        <p:grpSpPr>
          <a:xfrm>
            <a:off x="9446620" y="1230661"/>
            <a:ext cx="457200" cy="457200"/>
            <a:chOff x="7696935" y="1899619"/>
            <a:chExt cx="1120531" cy="1120531"/>
          </a:xfrm>
        </p:grpSpPr>
        <p:sp>
          <p:nvSpPr>
            <p:cNvPr id="103" name="Oval 308">
              <a:extLst>
                <a:ext uri="{FF2B5EF4-FFF2-40B4-BE49-F238E27FC236}">
                  <a16:creationId xmlns:a16="http://schemas.microsoft.com/office/drawing/2014/main" id="{8409AC0F-7D59-44CF-81EA-CCB72594D066}"/>
                </a:ext>
              </a:extLst>
            </p:cNvPr>
            <p:cNvSpPr/>
            <p:nvPr/>
          </p:nvSpPr>
          <p:spPr>
            <a:xfrm>
              <a:off x="7696935" y="1899619"/>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3928"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HP Simplified Light" panose="020B0404020204020204" pitchFamily="34" charset="0"/>
                <a:ea typeface="+mn-ea"/>
                <a:cs typeface="Segoe UI Light" panose="020B0502040204020203" pitchFamily="34" charset="0"/>
              </a:endParaRPr>
            </a:p>
          </p:txBody>
        </p:sp>
        <p:pic>
          <p:nvPicPr>
            <p:cNvPr id="104" name="Graphic 103" descr="Open Folder">
              <a:extLst>
                <a:ext uri="{FF2B5EF4-FFF2-40B4-BE49-F238E27FC236}">
                  <a16:creationId xmlns:a16="http://schemas.microsoft.com/office/drawing/2014/main" id="{8F33640D-D61A-4352-9179-08329534052A}"/>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7998287" y="2188238"/>
              <a:ext cx="550187" cy="550187"/>
            </a:xfrm>
            <a:prstGeom prst="rect">
              <a:avLst/>
            </a:prstGeom>
          </p:spPr>
        </p:pic>
      </p:grpSp>
      <p:grpSp>
        <p:nvGrpSpPr>
          <p:cNvPr id="105" name="Group 104">
            <a:extLst>
              <a:ext uri="{FF2B5EF4-FFF2-40B4-BE49-F238E27FC236}">
                <a16:creationId xmlns:a16="http://schemas.microsoft.com/office/drawing/2014/main" id="{35C35F1D-0619-4298-9D04-885D919C4375}"/>
              </a:ext>
            </a:extLst>
          </p:cNvPr>
          <p:cNvGrpSpPr>
            <a:grpSpLocks noChangeAspect="1"/>
          </p:cNvGrpSpPr>
          <p:nvPr/>
        </p:nvGrpSpPr>
        <p:grpSpPr>
          <a:xfrm>
            <a:off x="3867214" y="5998420"/>
            <a:ext cx="457200" cy="457200"/>
            <a:chOff x="5681013" y="4154677"/>
            <a:chExt cx="1120531" cy="1120531"/>
          </a:xfrm>
        </p:grpSpPr>
        <p:sp>
          <p:nvSpPr>
            <p:cNvPr id="106" name="Oval 308">
              <a:extLst>
                <a:ext uri="{FF2B5EF4-FFF2-40B4-BE49-F238E27FC236}">
                  <a16:creationId xmlns:a16="http://schemas.microsoft.com/office/drawing/2014/main" id="{9DE4585C-2552-4ACA-A614-22A765586141}"/>
                </a:ext>
              </a:extLst>
            </p:cNvPr>
            <p:cNvSpPr/>
            <p:nvPr/>
          </p:nvSpPr>
          <p:spPr>
            <a:xfrm>
              <a:off x="5681013" y="4154677"/>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3928"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HP Simplified Light" panose="020B0404020204020204" pitchFamily="34" charset="0"/>
                <a:ea typeface="+mn-ea"/>
                <a:cs typeface="Segoe UI Light" panose="020B0502040204020203" pitchFamily="34" charset="0"/>
              </a:endParaRPr>
            </a:p>
          </p:txBody>
        </p:sp>
        <p:pic>
          <p:nvPicPr>
            <p:cNvPr id="107" name="Picture 106" descr="A close up of a sign&#10;&#10;Description generated with very high confidence">
              <a:extLst>
                <a:ext uri="{FF2B5EF4-FFF2-40B4-BE49-F238E27FC236}">
                  <a16:creationId xmlns:a16="http://schemas.microsoft.com/office/drawing/2014/main" id="{F6B33360-3974-44CB-9296-A34A98CD2CC7}"/>
                </a:ext>
              </a:extLst>
            </p:cNvPr>
            <p:cNvPicPr>
              <a:picLocks noChangeAspect="1"/>
            </p:cNvPicPr>
            <p:nvPr/>
          </p:nvPicPr>
          <p:blipFill>
            <a:blip r:embed="rId25" cstate="hqprint">
              <a:extLst>
                <a:ext uri="{BEBA8EAE-BF5A-486C-A8C5-ECC9F3942E4B}">
                  <a14:imgProps xmlns:a14="http://schemas.microsoft.com/office/drawing/2010/main">
                    <a14:imgLayer r:embed="rId26">
                      <a14:imgEffect>
                        <a14:brightnessContrast bright="-43000"/>
                      </a14:imgEffect>
                    </a14:imgLayer>
                  </a14:imgProps>
                </a:ext>
                <a:ext uri="{28A0092B-C50C-407E-A947-70E740481C1C}">
                  <a14:useLocalDpi xmlns:a14="http://schemas.microsoft.com/office/drawing/2010/main" val="0"/>
                </a:ext>
              </a:extLst>
            </a:blip>
            <a:stretch>
              <a:fillRect/>
            </a:stretch>
          </p:blipFill>
          <p:spPr>
            <a:xfrm>
              <a:off x="5928016" y="4414976"/>
              <a:ext cx="609878" cy="609878"/>
            </a:xfrm>
            <a:prstGeom prst="rect">
              <a:avLst/>
            </a:prstGeom>
          </p:spPr>
        </p:pic>
      </p:grpSp>
      <p:grpSp>
        <p:nvGrpSpPr>
          <p:cNvPr id="108" name="Group 107">
            <a:extLst>
              <a:ext uri="{FF2B5EF4-FFF2-40B4-BE49-F238E27FC236}">
                <a16:creationId xmlns:a16="http://schemas.microsoft.com/office/drawing/2014/main" id="{BBE83238-520B-4861-813F-EB10CE37FD84}"/>
              </a:ext>
            </a:extLst>
          </p:cNvPr>
          <p:cNvGrpSpPr>
            <a:grpSpLocks noChangeAspect="1"/>
          </p:cNvGrpSpPr>
          <p:nvPr/>
        </p:nvGrpSpPr>
        <p:grpSpPr>
          <a:xfrm>
            <a:off x="10479365" y="2460333"/>
            <a:ext cx="457200" cy="457200"/>
            <a:chOff x="7696935" y="3889140"/>
            <a:chExt cx="1120531" cy="1120531"/>
          </a:xfrm>
        </p:grpSpPr>
        <p:sp>
          <p:nvSpPr>
            <p:cNvPr id="109" name="Oval 308">
              <a:extLst>
                <a:ext uri="{FF2B5EF4-FFF2-40B4-BE49-F238E27FC236}">
                  <a16:creationId xmlns:a16="http://schemas.microsoft.com/office/drawing/2014/main" id="{0B7660F5-7958-4650-B1EB-264891D41691}"/>
                </a:ext>
              </a:extLst>
            </p:cNvPr>
            <p:cNvSpPr/>
            <p:nvPr/>
          </p:nvSpPr>
          <p:spPr>
            <a:xfrm>
              <a:off x="7696935" y="3889140"/>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3928"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HP Simplified Light" panose="020B0404020204020204" pitchFamily="34" charset="0"/>
                <a:ea typeface="+mn-ea"/>
                <a:cs typeface="Segoe UI Light" panose="020B0502040204020203" pitchFamily="34" charset="0"/>
              </a:endParaRPr>
            </a:p>
          </p:txBody>
        </p:sp>
        <p:pic>
          <p:nvPicPr>
            <p:cNvPr id="110" name="Picture 109" descr="A close up of a sign&#10;&#10;Description generated with very high confidence">
              <a:extLst>
                <a:ext uri="{FF2B5EF4-FFF2-40B4-BE49-F238E27FC236}">
                  <a16:creationId xmlns:a16="http://schemas.microsoft.com/office/drawing/2014/main" id="{92F60699-CF8D-434E-A5F5-8F67CB30DDC3}"/>
                </a:ext>
              </a:extLst>
            </p:cNvPr>
            <p:cNvPicPr>
              <a:picLocks noChangeAspect="1"/>
            </p:cNvPicPr>
            <p:nvPr/>
          </p:nvPicPr>
          <p:blipFill>
            <a:blip r:embed="rId27" cstate="hqprint">
              <a:extLst>
                <a:ext uri="{BEBA8EAE-BF5A-486C-A8C5-ECC9F3942E4B}">
                  <a14:imgProps xmlns:a14="http://schemas.microsoft.com/office/drawing/2010/main">
                    <a14:imgLayer r:embed="rId28">
                      <a14:imgEffect>
                        <a14:brightnessContrast bright="-58000"/>
                      </a14:imgEffect>
                    </a14:imgLayer>
                  </a14:imgProps>
                </a:ext>
                <a:ext uri="{28A0092B-C50C-407E-A947-70E740481C1C}">
                  <a14:useLocalDpi xmlns:a14="http://schemas.microsoft.com/office/drawing/2010/main" val="0"/>
                </a:ext>
              </a:extLst>
            </a:blip>
            <a:stretch>
              <a:fillRect/>
            </a:stretch>
          </p:blipFill>
          <p:spPr>
            <a:xfrm>
              <a:off x="7977387" y="4204655"/>
              <a:ext cx="561255" cy="561255"/>
            </a:xfrm>
            <a:prstGeom prst="rect">
              <a:avLst/>
            </a:prstGeom>
          </p:spPr>
        </p:pic>
      </p:grpSp>
      <p:grpSp>
        <p:nvGrpSpPr>
          <p:cNvPr id="111" name="Group 110">
            <a:extLst>
              <a:ext uri="{FF2B5EF4-FFF2-40B4-BE49-F238E27FC236}">
                <a16:creationId xmlns:a16="http://schemas.microsoft.com/office/drawing/2014/main" id="{B3DD6FD8-1B19-4809-9FAC-4976FE799DDC}"/>
              </a:ext>
            </a:extLst>
          </p:cNvPr>
          <p:cNvGrpSpPr>
            <a:grpSpLocks noChangeAspect="1"/>
          </p:cNvGrpSpPr>
          <p:nvPr/>
        </p:nvGrpSpPr>
        <p:grpSpPr>
          <a:xfrm>
            <a:off x="1175921" y="3945295"/>
            <a:ext cx="457200" cy="457200"/>
            <a:chOff x="3654095" y="3891444"/>
            <a:chExt cx="1120531" cy="1120531"/>
          </a:xfrm>
        </p:grpSpPr>
        <p:sp>
          <p:nvSpPr>
            <p:cNvPr id="112" name="Oval 308">
              <a:extLst>
                <a:ext uri="{FF2B5EF4-FFF2-40B4-BE49-F238E27FC236}">
                  <a16:creationId xmlns:a16="http://schemas.microsoft.com/office/drawing/2014/main" id="{F6D2C376-E607-475C-B114-1F0EC872D934}"/>
                </a:ext>
              </a:extLst>
            </p:cNvPr>
            <p:cNvSpPr/>
            <p:nvPr/>
          </p:nvSpPr>
          <p:spPr>
            <a:xfrm>
              <a:off x="3654095" y="3891444"/>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3928"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HP Simplified Light" panose="020B0404020204020204" pitchFamily="34" charset="0"/>
                <a:ea typeface="+mn-ea"/>
                <a:cs typeface="Segoe UI Light" panose="020B0502040204020203" pitchFamily="34" charset="0"/>
              </a:endParaRPr>
            </a:p>
          </p:txBody>
        </p:sp>
        <p:sp>
          <p:nvSpPr>
            <p:cNvPr id="113" name="mail">
              <a:extLst>
                <a:ext uri="{FF2B5EF4-FFF2-40B4-BE49-F238E27FC236}">
                  <a16:creationId xmlns:a16="http://schemas.microsoft.com/office/drawing/2014/main" id="{C38F0428-342D-4968-8751-20165BEFE31D}"/>
                </a:ext>
              </a:extLst>
            </p:cNvPr>
            <p:cNvSpPr/>
            <p:nvPr/>
          </p:nvSpPr>
          <p:spPr>
            <a:xfrm>
              <a:off x="3939827" y="4284190"/>
              <a:ext cx="553761" cy="332266"/>
            </a:xfrm>
            <a:custGeom>
              <a:avLst/>
              <a:gdLst>
                <a:gd name="f0" fmla="val 10800000"/>
                <a:gd name="f1" fmla="val 5400000"/>
                <a:gd name="f2" fmla="val 180"/>
                <a:gd name="f3" fmla="val w"/>
                <a:gd name="f4" fmla="val h"/>
                <a:gd name="f5" fmla="val 0"/>
                <a:gd name="f6" fmla="val 245"/>
                <a:gd name="f7" fmla="val 147"/>
                <a:gd name="f8" fmla="val 75"/>
                <a:gd name="f9" fmla="val 123"/>
                <a:gd name="f10" fmla="val 73"/>
                <a:gd name="f11" fmla="+- 0 0 -90"/>
                <a:gd name="f12" fmla="*/ f3 1 245"/>
                <a:gd name="f13" fmla="*/ f4 1 147"/>
                <a:gd name="f14" fmla="val f5"/>
                <a:gd name="f15" fmla="val f6"/>
                <a:gd name="f16" fmla="val f7"/>
                <a:gd name="f17" fmla="*/ f11 f0 1"/>
                <a:gd name="f18" fmla="+- f16 0 f14"/>
                <a:gd name="f19" fmla="+- f15 0 f14"/>
                <a:gd name="f20" fmla="*/ f17 1 f2"/>
                <a:gd name="f21" fmla="*/ f19 1 245"/>
                <a:gd name="f22" fmla="*/ f18 1 147"/>
                <a:gd name="f23" fmla="*/ 245 f19 1"/>
                <a:gd name="f24" fmla="*/ 75 f18 1"/>
                <a:gd name="f25" fmla="*/ 147 f18 1"/>
                <a:gd name="f26" fmla="*/ 0 f19 1"/>
                <a:gd name="f27" fmla="*/ 0 f18 1"/>
                <a:gd name="f28" fmla="*/ 123 f19 1"/>
                <a:gd name="f29" fmla="*/ 73 f18 1"/>
                <a:gd name="f30" fmla="+- f20 0 f1"/>
                <a:gd name="f31" fmla="*/ f23 1 245"/>
                <a:gd name="f32" fmla="*/ f24 1 147"/>
                <a:gd name="f33" fmla="*/ f25 1 147"/>
                <a:gd name="f34" fmla="*/ f26 1 245"/>
                <a:gd name="f35" fmla="*/ f27 1 147"/>
                <a:gd name="f36" fmla="*/ f28 1 245"/>
                <a:gd name="f37" fmla="*/ f29 1 147"/>
                <a:gd name="f38" fmla="*/ 0 1 f21"/>
                <a:gd name="f39" fmla="*/ f15 1 f21"/>
                <a:gd name="f40" fmla="*/ 0 1 f22"/>
                <a:gd name="f41" fmla="*/ f16 1 f22"/>
                <a:gd name="f42" fmla="*/ f31 1 f21"/>
                <a:gd name="f43" fmla="*/ f32 1 f22"/>
                <a:gd name="f44" fmla="*/ f33 1 f22"/>
                <a:gd name="f45" fmla="*/ f34 1 f21"/>
                <a:gd name="f46" fmla="*/ f35 1 f22"/>
                <a:gd name="f47" fmla="*/ f36 1 f21"/>
                <a:gd name="f48" fmla="*/ f37 1 f22"/>
                <a:gd name="f49" fmla="*/ f38 f12 1"/>
                <a:gd name="f50" fmla="*/ f39 f12 1"/>
                <a:gd name="f51" fmla="*/ f41 f13 1"/>
                <a:gd name="f52" fmla="*/ f40 f13 1"/>
                <a:gd name="f53" fmla="*/ f42 f12 1"/>
                <a:gd name="f54" fmla="*/ f43 f13 1"/>
                <a:gd name="f55" fmla="*/ f44 f13 1"/>
                <a:gd name="f56" fmla="*/ f45 f12 1"/>
                <a:gd name="f57" fmla="*/ f46 f13 1"/>
                <a:gd name="f58" fmla="*/ f47 f12 1"/>
                <a:gd name="f59" fmla="*/ f48 f13 1"/>
              </a:gdLst>
              <a:ahLst/>
              <a:cxnLst>
                <a:cxn ang="3cd4">
                  <a:pos x="hc" y="t"/>
                </a:cxn>
                <a:cxn ang="0">
                  <a:pos x="r" y="vc"/>
                </a:cxn>
                <a:cxn ang="cd4">
                  <a:pos x="hc" y="b"/>
                </a:cxn>
                <a:cxn ang="cd2">
                  <a:pos x="l" y="vc"/>
                </a:cxn>
                <a:cxn ang="f30">
                  <a:pos x="f53" y="f54"/>
                </a:cxn>
                <a:cxn ang="f30">
                  <a:pos x="f53" y="f55"/>
                </a:cxn>
                <a:cxn ang="f30">
                  <a:pos x="f56" y="f55"/>
                </a:cxn>
                <a:cxn ang="f30">
                  <a:pos x="f56" y="f57"/>
                </a:cxn>
                <a:cxn ang="f30">
                  <a:pos x="f53" y="f57"/>
                </a:cxn>
                <a:cxn ang="f30">
                  <a:pos x="f53" y="f54"/>
                </a:cxn>
                <a:cxn ang="f30">
                  <a:pos x="f56" y="f57"/>
                </a:cxn>
                <a:cxn ang="f30">
                  <a:pos x="f58" y="f59"/>
                </a:cxn>
                <a:cxn ang="f30">
                  <a:pos x="f53" y="f57"/>
                </a:cxn>
              </a:cxnLst>
              <a:rect l="f49" t="f52" r="f50" b="f51"/>
              <a:pathLst>
                <a:path w="245" h="147">
                  <a:moveTo>
                    <a:pt x="f6" y="f8"/>
                  </a:moveTo>
                  <a:lnTo>
                    <a:pt x="f6" y="f7"/>
                  </a:lnTo>
                  <a:lnTo>
                    <a:pt x="f5" y="f7"/>
                  </a:lnTo>
                  <a:lnTo>
                    <a:pt x="f5" y="f5"/>
                  </a:lnTo>
                  <a:lnTo>
                    <a:pt x="f6" y="f5"/>
                  </a:lnTo>
                  <a:lnTo>
                    <a:pt x="f6" y="f8"/>
                  </a:lnTo>
                  <a:moveTo>
                    <a:pt x="f5" y="f5"/>
                  </a:moveTo>
                  <a:lnTo>
                    <a:pt x="f9" y="f10"/>
                  </a:lnTo>
                  <a:lnTo>
                    <a:pt x="f6" y="f5"/>
                  </a:lnTo>
                </a:path>
              </a:pathLst>
            </a:custGeom>
            <a:noFill/>
            <a:ln w="19050" cap="flat">
              <a:solidFill>
                <a:schemeClr val="tx1"/>
              </a:solidFill>
              <a:prstDash val="solid"/>
              <a:miter/>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grpSp>
      <p:sp>
        <p:nvSpPr>
          <p:cNvPr id="225" name="Dotted Circle">
            <a:extLst>
              <a:ext uri="{FF2B5EF4-FFF2-40B4-BE49-F238E27FC236}">
                <a16:creationId xmlns:a16="http://schemas.microsoft.com/office/drawing/2014/main" id="{694841D1-44D7-4E63-8129-5F7FBF0ACD2C}"/>
              </a:ext>
            </a:extLst>
          </p:cNvPr>
          <p:cNvSpPr/>
          <p:nvPr/>
        </p:nvSpPr>
        <p:spPr>
          <a:xfrm>
            <a:off x="2446791" y="4948505"/>
            <a:ext cx="1253832" cy="125383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2F2F2"/>
          </a:solidFill>
          <a:ln w="28575" cap="rnd">
            <a:solidFill>
              <a:srgbClr val="353535"/>
            </a:solidFill>
            <a:custDash>
              <a:ds d="100000" sp="100000"/>
            </a:custDash>
          </a:ln>
        </p:spPr>
        <p:txBody>
          <a:bodyPr vert="horz" wrap="square" lIns="89642" tIns="44821" rIns="89642" bIns="44821" anchor="ctr"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30" b="0" i="0" u="none" strike="noStrike" kern="0" cap="none" spc="0" normalizeH="0" baseline="0" noProof="0">
              <a:ln>
                <a:noFill/>
              </a:ln>
              <a:solidFill>
                <a:srgbClr val="FFFFFF"/>
              </a:solidFill>
              <a:effectLst/>
              <a:uLnTx/>
              <a:uFillTx/>
              <a:latin typeface="Segoe UI Semilight"/>
              <a:ea typeface="+mn-ea"/>
              <a:cs typeface="+mn-cs"/>
            </a:endParaRPr>
          </a:p>
        </p:txBody>
      </p:sp>
      <p:grpSp>
        <p:nvGrpSpPr>
          <p:cNvPr id="226" name="On-Premises Building">
            <a:extLst>
              <a:ext uri="{FF2B5EF4-FFF2-40B4-BE49-F238E27FC236}">
                <a16:creationId xmlns:a16="http://schemas.microsoft.com/office/drawing/2014/main" id="{3796F597-15E5-40EA-8374-7B655F5D808F}"/>
              </a:ext>
            </a:extLst>
          </p:cNvPr>
          <p:cNvGrpSpPr/>
          <p:nvPr/>
        </p:nvGrpSpPr>
        <p:grpSpPr>
          <a:xfrm>
            <a:off x="1559735" y="5025103"/>
            <a:ext cx="1008766" cy="1433241"/>
            <a:chOff x="2317171" y="4229228"/>
            <a:chExt cx="1593672" cy="2264264"/>
          </a:xfrm>
        </p:grpSpPr>
        <p:sp>
          <p:nvSpPr>
            <p:cNvPr id="227" name="Freeform 12">
              <a:extLst>
                <a:ext uri="{FF2B5EF4-FFF2-40B4-BE49-F238E27FC236}">
                  <a16:creationId xmlns:a16="http://schemas.microsoft.com/office/drawing/2014/main" id="{AEDA3BCA-922E-461E-931C-40B5BB4A91E6}"/>
                </a:ext>
              </a:extLst>
            </p:cNvPr>
            <p:cNvSpPr/>
            <p:nvPr/>
          </p:nvSpPr>
          <p:spPr>
            <a:xfrm>
              <a:off x="3290093" y="4229228"/>
              <a:ext cx="49112" cy="125382"/>
            </a:xfrm>
            <a:custGeom>
              <a:avLst/>
              <a:gdLst>
                <a:gd name="f0" fmla="val 10800000"/>
                <a:gd name="f1" fmla="val 5400000"/>
                <a:gd name="f2" fmla="val 180"/>
                <a:gd name="f3" fmla="val w"/>
                <a:gd name="f4" fmla="val h"/>
                <a:gd name="f5" fmla="val 0"/>
                <a:gd name="f6" fmla="val 20"/>
                <a:gd name="f7" fmla="val 51"/>
                <a:gd name="f8" fmla="val 10"/>
                <a:gd name="f9" fmla="val 16"/>
                <a:gd name="f10" fmla="val 4"/>
                <a:gd name="f11" fmla="val 33"/>
                <a:gd name="f12" fmla="val 1"/>
                <a:gd name="f13" fmla="val 49"/>
                <a:gd name="f14" fmla="val 48"/>
                <a:gd name="f15" fmla="val 46"/>
                <a:gd name="f16" fmla="val 2"/>
                <a:gd name="f17" fmla="val 45"/>
                <a:gd name="f18" fmla="val 44"/>
                <a:gd name="f19" fmla="val 43"/>
                <a:gd name="f20" fmla="val 3"/>
                <a:gd name="f21" fmla="val 41"/>
                <a:gd name="f22" fmla="val 39"/>
                <a:gd name="f23" fmla="val 36"/>
                <a:gd name="f24" fmla="val 35"/>
                <a:gd name="f25" fmla="val 34"/>
                <a:gd name="f26" fmla="val 5"/>
                <a:gd name="f27" fmla="val 32"/>
                <a:gd name="f28" fmla="val 6"/>
                <a:gd name="f29" fmla="val 29"/>
                <a:gd name="f30" fmla="val 7"/>
                <a:gd name="f31" fmla="val 27"/>
                <a:gd name="f32" fmla="val 26"/>
                <a:gd name="f33" fmla="val 25"/>
                <a:gd name="f34" fmla="val 8"/>
                <a:gd name="f35" fmla="val 23"/>
                <a:gd name="f36" fmla="val 9"/>
                <a:gd name="f37" fmla="val 11"/>
                <a:gd name="f38" fmla="val 18"/>
                <a:gd name="f39" fmla="val 17"/>
                <a:gd name="f40" fmla="val 12"/>
                <a:gd name="f41" fmla="val 14"/>
                <a:gd name="f42" fmla="val 15"/>
                <a:gd name="f43" fmla="+- 0 0 -90"/>
                <a:gd name="f44" fmla="*/ f3 1 20"/>
                <a:gd name="f45" fmla="*/ f4 1 51"/>
                <a:gd name="f46" fmla="val f5"/>
                <a:gd name="f47" fmla="val f6"/>
                <a:gd name="f48" fmla="val f7"/>
                <a:gd name="f49" fmla="*/ f43 f0 1"/>
                <a:gd name="f50" fmla="+- f48 0 f46"/>
                <a:gd name="f51" fmla="+- f47 0 f46"/>
                <a:gd name="f52" fmla="*/ f49 1 f2"/>
                <a:gd name="f53" fmla="*/ f51 1 20"/>
                <a:gd name="f54" fmla="*/ f50 1 51"/>
                <a:gd name="f55" fmla="*/ 20 f51 1"/>
                <a:gd name="f56" fmla="*/ 0 f50 1"/>
                <a:gd name="f57" fmla="*/ 0 f51 1"/>
                <a:gd name="f58" fmla="*/ 51 f50 1"/>
                <a:gd name="f59" fmla="*/ 1 f51 1"/>
                <a:gd name="f60" fmla="*/ 46 f50 1"/>
                <a:gd name="f61" fmla="*/ 2 f51 1"/>
                <a:gd name="f62" fmla="*/ 43 f50 1"/>
                <a:gd name="f63" fmla="*/ 4 f51 1"/>
                <a:gd name="f64" fmla="*/ 36 f50 1"/>
                <a:gd name="f65" fmla="*/ 34 f50 1"/>
                <a:gd name="f66" fmla="*/ 7 f51 1"/>
                <a:gd name="f67" fmla="*/ 27 f50 1"/>
                <a:gd name="f68" fmla="*/ 25 f50 1"/>
                <a:gd name="f69" fmla="*/ 11 f51 1"/>
                <a:gd name="f70" fmla="*/ 18 f50 1"/>
                <a:gd name="f71" fmla="*/ 17 f50 1"/>
                <a:gd name="f72" fmla="*/ 15 f51 1"/>
                <a:gd name="f73" fmla="*/ 8 f50 1"/>
                <a:gd name="f74" fmla="+- f52 0 f1"/>
                <a:gd name="f75" fmla="*/ f55 1 20"/>
                <a:gd name="f76" fmla="*/ f56 1 51"/>
                <a:gd name="f77" fmla="*/ f57 1 20"/>
                <a:gd name="f78" fmla="*/ f58 1 51"/>
                <a:gd name="f79" fmla="*/ f59 1 20"/>
                <a:gd name="f80" fmla="*/ f60 1 51"/>
                <a:gd name="f81" fmla="*/ f61 1 20"/>
                <a:gd name="f82" fmla="*/ f62 1 51"/>
                <a:gd name="f83" fmla="*/ f63 1 20"/>
                <a:gd name="f84" fmla="*/ f64 1 51"/>
                <a:gd name="f85" fmla="*/ f65 1 51"/>
                <a:gd name="f86" fmla="*/ f66 1 20"/>
                <a:gd name="f87" fmla="*/ f67 1 51"/>
                <a:gd name="f88" fmla="*/ f68 1 51"/>
                <a:gd name="f89" fmla="*/ f69 1 20"/>
                <a:gd name="f90" fmla="*/ f70 1 51"/>
                <a:gd name="f91" fmla="*/ f71 1 51"/>
                <a:gd name="f92" fmla="*/ f72 1 20"/>
                <a:gd name="f93" fmla="*/ f73 1 51"/>
                <a:gd name="f94" fmla="*/ 0 1 f53"/>
                <a:gd name="f95" fmla="*/ f47 1 f53"/>
                <a:gd name="f96" fmla="*/ 0 1 f54"/>
                <a:gd name="f97" fmla="*/ f48 1 f54"/>
                <a:gd name="f98" fmla="*/ f75 1 f53"/>
                <a:gd name="f99" fmla="*/ f76 1 f54"/>
                <a:gd name="f100" fmla="*/ f77 1 f53"/>
                <a:gd name="f101" fmla="*/ f78 1 f54"/>
                <a:gd name="f102" fmla="*/ f79 1 f53"/>
                <a:gd name="f103" fmla="*/ f80 1 f54"/>
                <a:gd name="f104" fmla="*/ f81 1 f53"/>
                <a:gd name="f105" fmla="*/ f82 1 f54"/>
                <a:gd name="f106" fmla="*/ f83 1 f53"/>
                <a:gd name="f107" fmla="*/ f84 1 f54"/>
                <a:gd name="f108" fmla="*/ f85 1 f54"/>
                <a:gd name="f109" fmla="*/ f86 1 f53"/>
                <a:gd name="f110" fmla="*/ f87 1 f54"/>
                <a:gd name="f111" fmla="*/ f88 1 f54"/>
                <a:gd name="f112" fmla="*/ f89 1 f53"/>
                <a:gd name="f113" fmla="*/ f90 1 f54"/>
                <a:gd name="f114" fmla="*/ f91 1 f54"/>
                <a:gd name="f115" fmla="*/ f92 1 f53"/>
                <a:gd name="f116" fmla="*/ f93 1 f54"/>
                <a:gd name="f117" fmla="*/ f94 f44 1"/>
                <a:gd name="f118" fmla="*/ f95 f44 1"/>
                <a:gd name="f119" fmla="*/ f97 f45 1"/>
                <a:gd name="f120" fmla="*/ f96 f45 1"/>
                <a:gd name="f121" fmla="*/ f98 f44 1"/>
                <a:gd name="f122" fmla="*/ f99 f45 1"/>
                <a:gd name="f123" fmla="*/ f100 f44 1"/>
                <a:gd name="f124" fmla="*/ f101 f45 1"/>
                <a:gd name="f125" fmla="*/ f102 f44 1"/>
                <a:gd name="f126" fmla="*/ f103 f45 1"/>
                <a:gd name="f127" fmla="*/ f104 f44 1"/>
                <a:gd name="f128" fmla="*/ f105 f45 1"/>
                <a:gd name="f129" fmla="*/ f106 f44 1"/>
                <a:gd name="f130" fmla="*/ f107 f45 1"/>
                <a:gd name="f131" fmla="*/ f108 f45 1"/>
                <a:gd name="f132" fmla="*/ f109 f44 1"/>
                <a:gd name="f133" fmla="*/ f110 f45 1"/>
                <a:gd name="f134" fmla="*/ f111 f45 1"/>
                <a:gd name="f135" fmla="*/ f112 f44 1"/>
                <a:gd name="f136" fmla="*/ f113 f45 1"/>
                <a:gd name="f137" fmla="*/ f114 f45 1"/>
                <a:gd name="f138" fmla="*/ f115 f44 1"/>
                <a:gd name="f139" fmla="*/ f116 f45 1"/>
              </a:gdLst>
              <a:ahLst/>
              <a:cxnLst>
                <a:cxn ang="3cd4">
                  <a:pos x="hc" y="t"/>
                </a:cxn>
                <a:cxn ang="0">
                  <a:pos x="r" y="vc"/>
                </a:cxn>
                <a:cxn ang="cd4">
                  <a:pos x="hc" y="b"/>
                </a:cxn>
                <a:cxn ang="cd2">
                  <a:pos x="l" y="vc"/>
                </a:cxn>
                <a:cxn ang="f74">
                  <a:pos x="f121" y="f122"/>
                </a:cxn>
                <a:cxn ang="f74">
                  <a:pos x="f123" y="f124"/>
                </a:cxn>
                <a:cxn ang="f74">
                  <a:pos x="f123" y="f124"/>
                </a:cxn>
                <a:cxn ang="f74">
                  <a:pos x="f125" y="f126"/>
                </a:cxn>
                <a:cxn ang="f74">
                  <a:pos x="f127" y="f128"/>
                </a:cxn>
                <a:cxn ang="f74">
                  <a:pos x="f129" y="f130"/>
                </a:cxn>
                <a:cxn ang="f74">
                  <a:pos x="f129" y="f131"/>
                </a:cxn>
                <a:cxn ang="f74">
                  <a:pos x="f132" y="f133"/>
                </a:cxn>
                <a:cxn ang="f74">
                  <a:pos x="f132" y="f134"/>
                </a:cxn>
                <a:cxn ang="f74">
                  <a:pos x="f135" y="f136"/>
                </a:cxn>
                <a:cxn ang="f74">
                  <a:pos x="f135" y="f137"/>
                </a:cxn>
                <a:cxn ang="f74">
                  <a:pos x="f138" y="f139"/>
                </a:cxn>
                <a:cxn ang="f74">
                  <a:pos x="f138" y="f139"/>
                </a:cxn>
                <a:cxn ang="f74">
                  <a:pos x="f121" y="f122"/>
                </a:cxn>
                <a:cxn ang="f74">
                  <a:pos x="f121" y="f122"/>
                </a:cxn>
                <a:cxn ang="f74">
                  <a:pos x="f121" y="f122"/>
                </a:cxn>
                <a:cxn ang="f74">
                  <a:pos x="f121" y="f122"/>
                </a:cxn>
              </a:cxnLst>
              <a:rect l="f117" t="f120" r="f118" b="f119"/>
              <a:pathLst>
                <a:path w="20" h="51">
                  <a:moveTo>
                    <a:pt x="f6" y="f5"/>
                  </a:moveTo>
                  <a:cubicBezTo>
                    <a:pt x="f8" y="f9"/>
                    <a:pt x="f10" y="f11"/>
                    <a:pt x="f5" y="f7"/>
                  </a:cubicBezTo>
                  <a:cubicBezTo>
                    <a:pt x="f5" y="f7"/>
                    <a:pt x="f5" y="f7"/>
                    <a:pt x="f5" y="f7"/>
                  </a:cubicBezTo>
                  <a:cubicBezTo>
                    <a:pt x="f12" y="f13"/>
                    <a:pt x="f12" y="f14"/>
                    <a:pt x="f12" y="f15"/>
                  </a:cubicBezTo>
                  <a:cubicBezTo>
                    <a:pt x="f16" y="f17"/>
                    <a:pt x="f16" y="f18"/>
                    <a:pt x="f16" y="f19"/>
                  </a:cubicBezTo>
                  <a:cubicBezTo>
                    <a:pt x="f20" y="f21"/>
                    <a:pt x="f20" y="f22"/>
                    <a:pt x="f10" y="f23"/>
                  </a:cubicBezTo>
                  <a:cubicBezTo>
                    <a:pt x="f10" y="f23"/>
                    <a:pt x="f10" y="f24"/>
                    <a:pt x="f10" y="f25"/>
                  </a:cubicBezTo>
                  <a:cubicBezTo>
                    <a:pt x="f26" y="f27"/>
                    <a:pt x="f28" y="f29"/>
                    <a:pt x="f30" y="f31"/>
                  </a:cubicBezTo>
                  <a:cubicBezTo>
                    <a:pt x="f30" y="f32"/>
                    <a:pt x="f30" y="f32"/>
                    <a:pt x="f30" y="f33"/>
                  </a:cubicBezTo>
                  <a:cubicBezTo>
                    <a:pt x="f34" y="f35"/>
                    <a:pt x="f36" y="f6"/>
                    <a:pt x="f37" y="f38"/>
                  </a:cubicBezTo>
                  <a:cubicBezTo>
                    <a:pt x="f37" y="f39"/>
                    <a:pt x="f37" y="f39"/>
                    <a:pt x="f37" y="f39"/>
                  </a:cubicBezTo>
                  <a:cubicBezTo>
                    <a:pt x="f40" y="f41"/>
                    <a:pt x="f41" y="f37"/>
                    <a:pt x="f42" y="f34"/>
                  </a:cubicBezTo>
                  <a:cubicBezTo>
                    <a:pt x="f42" y="f34"/>
                    <a:pt x="f42" y="f34"/>
                    <a:pt x="f42" y="f34"/>
                  </a:cubicBezTo>
                  <a:cubicBezTo>
                    <a:pt x="f39" y="f26"/>
                    <a:pt x="f38" y="f20"/>
                    <a:pt x="f6" y="f5"/>
                  </a:cubicBezTo>
                  <a:moveTo>
                    <a:pt x="f6" y="f5"/>
                  </a:moveTo>
                  <a:cubicBezTo>
                    <a:pt x="f6" y="f5"/>
                    <a:pt x="f6" y="f5"/>
                    <a:pt x="f6" y="f5"/>
                  </a:cubicBezTo>
                  <a:cubicBezTo>
                    <a:pt x="f6" y="f5"/>
                    <a:pt x="f6" y="f5"/>
                    <a:pt x="f6" y="f5"/>
                  </a:cubicBezTo>
                </a:path>
              </a:pathLst>
            </a:cu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28" name="Rectangle 14">
              <a:extLst>
                <a:ext uri="{FF2B5EF4-FFF2-40B4-BE49-F238E27FC236}">
                  <a16:creationId xmlns:a16="http://schemas.microsoft.com/office/drawing/2014/main" id="{AD0F323E-AF51-4AB1-A099-0629D0FECBDF}"/>
                </a:ext>
              </a:extLst>
            </p:cNvPr>
            <p:cNvSpPr/>
            <p:nvPr/>
          </p:nvSpPr>
          <p:spPr>
            <a:xfrm>
              <a:off x="2923291" y="4354619"/>
              <a:ext cx="987552" cy="2138873"/>
            </a:xfrm>
            <a:prstGeom prst="rect">
              <a:avLst/>
            </a:prstGeom>
            <a:solidFill>
              <a:srgbClr val="868686"/>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29" name="Rectangle 15">
              <a:extLst>
                <a:ext uri="{FF2B5EF4-FFF2-40B4-BE49-F238E27FC236}">
                  <a16:creationId xmlns:a16="http://schemas.microsoft.com/office/drawing/2014/main" id="{62C35497-A68D-4F02-9893-F1772AD0B34D}"/>
                </a:ext>
              </a:extLst>
            </p:cNvPr>
            <p:cNvSpPr/>
            <p:nvPr/>
          </p:nvSpPr>
          <p:spPr>
            <a:xfrm>
              <a:off x="2923291" y="4354619"/>
              <a:ext cx="987552" cy="2138873"/>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30" name="Rectangle 16">
              <a:extLst>
                <a:ext uri="{FF2B5EF4-FFF2-40B4-BE49-F238E27FC236}">
                  <a16:creationId xmlns:a16="http://schemas.microsoft.com/office/drawing/2014/main" id="{3926A04E-DE26-42E1-BCDD-F3BABD648A9D}"/>
                </a:ext>
              </a:extLst>
            </p:cNvPr>
            <p:cNvSpPr/>
            <p:nvPr/>
          </p:nvSpPr>
          <p:spPr>
            <a:xfrm>
              <a:off x="3022567" y="5372328"/>
              <a:ext cx="794229"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31" name="Rectangle 17">
              <a:extLst>
                <a:ext uri="{FF2B5EF4-FFF2-40B4-BE49-F238E27FC236}">
                  <a16:creationId xmlns:a16="http://schemas.microsoft.com/office/drawing/2014/main" id="{B9FDE1D9-FFDE-41C1-B61D-81866362FC8A}"/>
                </a:ext>
              </a:extLst>
            </p:cNvPr>
            <p:cNvSpPr/>
            <p:nvPr/>
          </p:nvSpPr>
          <p:spPr>
            <a:xfrm>
              <a:off x="3022567" y="5372328"/>
              <a:ext cx="794229" cy="128518"/>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32" name="Rectangle 18">
              <a:extLst>
                <a:ext uri="{FF2B5EF4-FFF2-40B4-BE49-F238E27FC236}">
                  <a16:creationId xmlns:a16="http://schemas.microsoft.com/office/drawing/2014/main" id="{8E72622C-ED93-425B-B956-4638A8CB939E}"/>
                </a:ext>
              </a:extLst>
            </p:cNvPr>
            <p:cNvSpPr/>
            <p:nvPr/>
          </p:nvSpPr>
          <p:spPr>
            <a:xfrm>
              <a:off x="3022567" y="5594893"/>
              <a:ext cx="794229"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33" name="Rectangle 19">
              <a:extLst>
                <a:ext uri="{FF2B5EF4-FFF2-40B4-BE49-F238E27FC236}">
                  <a16:creationId xmlns:a16="http://schemas.microsoft.com/office/drawing/2014/main" id="{71813F80-A91C-4657-85CF-9DD93C15CDD9}"/>
                </a:ext>
              </a:extLst>
            </p:cNvPr>
            <p:cNvSpPr/>
            <p:nvPr/>
          </p:nvSpPr>
          <p:spPr>
            <a:xfrm>
              <a:off x="3022567" y="5594893"/>
              <a:ext cx="794229" cy="126434"/>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34" name="Rectangle 20">
              <a:extLst>
                <a:ext uri="{FF2B5EF4-FFF2-40B4-BE49-F238E27FC236}">
                  <a16:creationId xmlns:a16="http://schemas.microsoft.com/office/drawing/2014/main" id="{B9345797-C338-4D7A-9CF9-3565F03D61D5}"/>
                </a:ext>
              </a:extLst>
            </p:cNvPr>
            <p:cNvSpPr/>
            <p:nvPr/>
          </p:nvSpPr>
          <p:spPr>
            <a:xfrm>
              <a:off x="3022567" y="5815364"/>
              <a:ext cx="794229"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35" name="Rectangle 21">
              <a:extLst>
                <a:ext uri="{FF2B5EF4-FFF2-40B4-BE49-F238E27FC236}">
                  <a16:creationId xmlns:a16="http://schemas.microsoft.com/office/drawing/2014/main" id="{777B0E13-3E7B-47D5-A234-83CEE42FF238}"/>
                </a:ext>
              </a:extLst>
            </p:cNvPr>
            <p:cNvSpPr/>
            <p:nvPr/>
          </p:nvSpPr>
          <p:spPr>
            <a:xfrm>
              <a:off x="3022567" y="5815364"/>
              <a:ext cx="794229" cy="128518"/>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36" name="Rectangle 22">
              <a:extLst>
                <a:ext uri="{FF2B5EF4-FFF2-40B4-BE49-F238E27FC236}">
                  <a16:creationId xmlns:a16="http://schemas.microsoft.com/office/drawing/2014/main" id="{AB1825C2-80EB-4329-A634-DA4140598709}"/>
                </a:ext>
              </a:extLst>
            </p:cNvPr>
            <p:cNvSpPr/>
            <p:nvPr/>
          </p:nvSpPr>
          <p:spPr>
            <a:xfrm>
              <a:off x="3022567" y="6034783"/>
              <a:ext cx="794229" cy="129570"/>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37" name="Rectangle 23">
              <a:extLst>
                <a:ext uri="{FF2B5EF4-FFF2-40B4-BE49-F238E27FC236}">
                  <a16:creationId xmlns:a16="http://schemas.microsoft.com/office/drawing/2014/main" id="{FB43355A-A353-4A6A-BB66-0F92BCD890C2}"/>
                </a:ext>
              </a:extLst>
            </p:cNvPr>
            <p:cNvSpPr/>
            <p:nvPr/>
          </p:nvSpPr>
          <p:spPr>
            <a:xfrm>
              <a:off x="3022567" y="6034783"/>
              <a:ext cx="794229" cy="129570"/>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38" name="Rectangle 24">
              <a:extLst>
                <a:ext uri="{FF2B5EF4-FFF2-40B4-BE49-F238E27FC236}">
                  <a16:creationId xmlns:a16="http://schemas.microsoft.com/office/drawing/2014/main" id="{AB4FAC96-210D-4939-AD65-CB74342E28FB}"/>
                </a:ext>
              </a:extLst>
            </p:cNvPr>
            <p:cNvSpPr/>
            <p:nvPr/>
          </p:nvSpPr>
          <p:spPr>
            <a:xfrm>
              <a:off x="3022567" y="4708830"/>
              <a:ext cx="794229"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39" name="Rectangle 25">
              <a:extLst>
                <a:ext uri="{FF2B5EF4-FFF2-40B4-BE49-F238E27FC236}">
                  <a16:creationId xmlns:a16="http://schemas.microsoft.com/office/drawing/2014/main" id="{3542B172-4CBB-4130-BAF3-ED23F5B13168}"/>
                </a:ext>
              </a:extLst>
            </p:cNvPr>
            <p:cNvSpPr/>
            <p:nvPr/>
          </p:nvSpPr>
          <p:spPr>
            <a:xfrm>
              <a:off x="3022567" y="4929301"/>
              <a:ext cx="794229"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40" name="Rectangle 26">
              <a:extLst>
                <a:ext uri="{FF2B5EF4-FFF2-40B4-BE49-F238E27FC236}">
                  <a16:creationId xmlns:a16="http://schemas.microsoft.com/office/drawing/2014/main" id="{95ABA3F6-A9E7-4268-A511-E68121C6A6BC}"/>
                </a:ext>
              </a:extLst>
            </p:cNvPr>
            <p:cNvSpPr/>
            <p:nvPr/>
          </p:nvSpPr>
          <p:spPr>
            <a:xfrm>
              <a:off x="3022567" y="5151857"/>
              <a:ext cx="794229"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41" name="Rectangle 27">
              <a:extLst>
                <a:ext uri="{FF2B5EF4-FFF2-40B4-BE49-F238E27FC236}">
                  <a16:creationId xmlns:a16="http://schemas.microsoft.com/office/drawing/2014/main" id="{7130ABBE-33AA-487F-8A75-2D9AF53EDC45}"/>
                </a:ext>
              </a:extLst>
            </p:cNvPr>
            <p:cNvSpPr/>
            <p:nvPr/>
          </p:nvSpPr>
          <p:spPr>
            <a:xfrm>
              <a:off x="3022567" y="5151857"/>
              <a:ext cx="794229" cy="126434"/>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42" name="Rectangle 28">
              <a:extLst>
                <a:ext uri="{FF2B5EF4-FFF2-40B4-BE49-F238E27FC236}">
                  <a16:creationId xmlns:a16="http://schemas.microsoft.com/office/drawing/2014/main" id="{9B5539AA-B97E-4839-9BDC-0276DD59983F}"/>
                </a:ext>
              </a:extLst>
            </p:cNvPr>
            <p:cNvSpPr/>
            <p:nvPr/>
          </p:nvSpPr>
          <p:spPr>
            <a:xfrm>
              <a:off x="3022567" y="4488359"/>
              <a:ext cx="794229"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43" name="Freeform 29">
              <a:extLst>
                <a:ext uri="{FF2B5EF4-FFF2-40B4-BE49-F238E27FC236}">
                  <a16:creationId xmlns:a16="http://schemas.microsoft.com/office/drawing/2014/main" id="{5EDC6E57-BF95-47D6-81E1-902BF6606F1E}"/>
                </a:ext>
              </a:extLst>
            </p:cNvPr>
            <p:cNvSpPr/>
            <p:nvPr/>
          </p:nvSpPr>
          <p:spPr>
            <a:xfrm>
              <a:off x="2923291" y="5151857"/>
              <a:ext cx="542376" cy="1341625"/>
            </a:xfrm>
            <a:custGeom>
              <a:avLst/>
              <a:gdLst>
                <a:gd name="f0" fmla="val 10800000"/>
                <a:gd name="f1" fmla="val 5400000"/>
                <a:gd name="f2" fmla="val 180"/>
                <a:gd name="f3" fmla="val w"/>
                <a:gd name="f4" fmla="val h"/>
                <a:gd name="f5" fmla="val 0"/>
                <a:gd name="f6" fmla="val 519"/>
                <a:gd name="f7" fmla="val 1284"/>
                <a:gd name="f8" fmla="val 969"/>
                <a:gd name="f9" fmla="val 95"/>
                <a:gd name="f10" fmla="val 845"/>
                <a:gd name="f11" fmla="val 758"/>
                <a:gd name="f12" fmla="val 635"/>
                <a:gd name="f13" fmla="val 545"/>
                <a:gd name="f14" fmla="val 424"/>
                <a:gd name="f15" fmla="val 334"/>
                <a:gd name="f16" fmla="val 211"/>
                <a:gd name="f17" fmla="val 121"/>
                <a:gd name="f18" fmla="+- 0 0 -90"/>
                <a:gd name="f19" fmla="*/ f3 1 519"/>
                <a:gd name="f20" fmla="*/ f4 1 1284"/>
                <a:gd name="f21" fmla="val f5"/>
                <a:gd name="f22" fmla="val f6"/>
                <a:gd name="f23" fmla="val f7"/>
                <a:gd name="f24" fmla="*/ f18 f0 1"/>
                <a:gd name="f25" fmla="+- f23 0 f21"/>
                <a:gd name="f26" fmla="+- f22 0 f21"/>
                <a:gd name="f27" fmla="*/ f24 1 f2"/>
                <a:gd name="f28" fmla="*/ f26 1 519"/>
                <a:gd name="f29" fmla="*/ f25 1 1284"/>
                <a:gd name="f30" fmla="*/ 519 f26 1"/>
                <a:gd name="f31" fmla="*/ 0 f25 1"/>
                <a:gd name="f32" fmla="*/ 0 f26 1"/>
                <a:gd name="f33" fmla="*/ 1284 f25 1"/>
                <a:gd name="f34" fmla="*/ 969 f25 1"/>
                <a:gd name="f35" fmla="*/ 95 f26 1"/>
                <a:gd name="f36" fmla="*/ 845 f25 1"/>
                <a:gd name="f37" fmla="*/ 758 f25 1"/>
                <a:gd name="f38" fmla="*/ 635 f25 1"/>
                <a:gd name="f39" fmla="*/ 545 f25 1"/>
                <a:gd name="f40" fmla="*/ 424 f25 1"/>
                <a:gd name="f41" fmla="*/ 334 f25 1"/>
                <a:gd name="f42" fmla="*/ 211 f25 1"/>
                <a:gd name="f43" fmla="*/ 121 f25 1"/>
                <a:gd name="f44" fmla="+- f27 0 f1"/>
                <a:gd name="f45" fmla="*/ f30 1 519"/>
                <a:gd name="f46" fmla="*/ f31 1 1284"/>
                <a:gd name="f47" fmla="*/ f32 1 519"/>
                <a:gd name="f48" fmla="*/ f33 1 1284"/>
                <a:gd name="f49" fmla="*/ f34 1 1284"/>
                <a:gd name="f50" fmla="*/ f35 1 519"/>
                <a:gd name="f51" fmla="*/ f36 1 1284"/>
                <a:gd name="f52" fmla="*/ f37 1 1284"/>
                <a:gd name="f53" fmla="*/ f38 1 1284"/>
                <a:gd name="f54" fmla="*/ f39 1 1284"/>
                <a:gd name="f55" fmla="*/ f40 1 1284"/>
                <a:gd name="f56" fmla="*/ f41 1 1284"/>
                <a:gd name="f57" fmla="*/ f42 1 1284"/>
                <a:gd name="f58" fmla="*/ f43 1 1284"/>
                <a:gd name="f59" fmla="*/ 0 1 f28"/>
                <a:gd name="f60" fmla="*/ f22 1 f28"/>
                <a:gd name="f61" fmla="*/ 0 1 f29"/>
                <a:gd name="f62" fmla="*/ f23 1 f29"/>
                <a:gd name="f63" fmla="*/ f45 1 f28"/>
                <a:gd name="f64" fmla="*/ f46 1 f29"/>
                <a:gd name="f65" fmla="*/ f47 1 f28"/>
                <a:gd name="f66" fmla="*/ f48 1 f29"/>
                <a:gd name="f67" fmla="*/ f49 1 f29"/>
                <a:gd name="f68" fmla="*/ f50 1 f28"/>
                <a:gd name="f69" fmla="*/ f51 1 f29"/>
                <a:gd name="f70" fmla="*/ f52 1 f29"/>
                <a:gd name="f71" fmla="*/ f53 1 f29"/>
                <a:gd name="f72" fmla="*/ f54 1 f29"/>
                <a:gd name="f73" fmla="*/ f55 1 f29"/>
                <a:gd name="f74" fmla="*/ f56 1 f29"/>
                <a:gd name="f75" fmla="*/ f57 1 f29"/>
                <a:gd name="f76" fmla="*/ f58 1 f29"/>
                <a:gd name="f77" fmla="*/ f59 f19 1"/>
                <a:gd name="f78" fmla="*/ f60 f19 1"/>
                <a:gd name="f79" fmla="*/ f62 f20 1"/>
                <a:gd name="f80" fmla="*/ f61 f20 1"/>
                <a:gd name="f81" fmla="*/ f63 f19 1"/>
                <a:gd name="f82" fmla="*/ f64 f20 1"/>
                <a:gd name="f83" fmla="*/ f65 f19 1"/>
                <a:gd name="f84" fmla="*/ f66 f20 1"/>
                <a:gd name="f85" fmla="*/ f67 f20 1"/>
                <a:gd name="f86" fmla="*/ f68 f19 1"/>
                <a:gd name="f87" fmla="*/ f69 f20 1"/>
                <a:gd name="f88" fmla="*/ f70 f20 1"/>
                <a:gd name="f89" fmla="*/ f71 f20 1"/>
                <a:gd name="f90" fmla="*/ f72 f20 1"/>
                <a:gd name="f91" fmla="*/ f73 f20 1"/>
                <a:gd name="f92" fmla="*/ f74 f20 1"/>
                <a:gd name="f93" fmla="*/ f75 f20 1"/>
                <a:gd name="f94" fmla="*/ f76 f20 1"/>
              </a:gdLst>
              <a:ahLst/>
              <a:cxnLst>
                <a:cxn ang="3cd4">
                  <a:pos x="hc" y="t"/>
                </a:cxn>
                <a:cxn ang="0">
                  <a:pos x="r" y="vc"/>
                </a:cxn>
                <a:cxn ang="cd4">
                  <a:pos x="hc" y="b"/>
                </a:cxn>
                <a:cxn ang="cd2">
                  <a:pos x="l" y="vc"/>
                </a:cxn>
                <a:cxn ang="f44">
                  <a:pos x="f81" y="f82"/>
                </a:cxn>
                <a:cxn ang="f44">
                  <a:pos x="f83" y="f82"/>
                </a:cxn>
                <a:cxn ang="f44">
                  <a:pos x="f83" y="f84"/>
                </a:cxn>
                <a:cxn ang="f44">
                  <a:pos x="f81" y="f84"/>
                </a:cxn>
                <a:cxn ang="f44">
                  <a:pos x="f81" y="f85"/>
                </a:cxn>
                <a:cxn ang="f44">
                  <a:pos x="f86" y="f85"/>
                </a:cxn>
                <a:cxn ang="f44">
                  <a:pos x="f86" y="f87"/>
                </a:cxn>
                <a:cxn ang="f44">
                  <a:pos x="f81" y="f87"/>
                </a:cxn>
                <a:cxn ang="f44">
                  <a:pos x="f81" y="f88"/>
                </a:cxn>
                <a:cxn ang="f44">
                  <a:pos x="f86" y="f88"/>
                </a:cxn>
                <a:cxn ang="f44">
                  <a:pos x="f86" y="f89"/>
                </a:cxn>
                <a:cxn ang="f44">
                  <a:pos x="f81" y="f89"/>
                </a:cxn>
                <a:cxn ang="f44">
                  <a:pos x="f81" y="f90"/>
                </a:cxn>
                <a:cxn ang="f44">
                  <a:pos x="f86" y="f90"/>
                </a:cxn>
                <a:cxn ang="f44">
                  <a:pos x="f86" y="f91"/>
                </a:cxn>
                <a:cxn ang="f44">
                  <a:pos x="f81" y="f91"/>
                </a:cxn>
                <a:cxn ang="f44">
                  <a:pos x="f81" y="f92"/>
                </a:cxn>
                <a:cxn ang="f44">
                  <a:pos x="f86" y="f92"/>
                </a:cxn>
                <a:cxn ang="f44">
                  <a:pos x="f86" y="f93"/>
                </a:cxn>
                <a:cxn ang="f44">
                  <a:pos x="f81" y="f93"/>
                </a:cxn>
                <a:cxn ang="f44">
                  <a:pos x="f81" y="f94"/>
                </a:cxn>
                <a:cxn ang="f44">
                  <a:pos x="f86" y="f94"/>
                </a:cxn>
                <a:cxn ang="f44">
                  <a:pos x="f86" y="f82"/>
                </a:cxn>
                <a:cxn ang="f44">
                  <a:pos x="f81" y="f82"/>
                </a:cxn>
              </a:cxnLst>
              <a:rect l="f77" t="f80" r="f78" b="f79"/>
              <a:pathLst>
                <a:path w="519" h="1284">
                  <a:moveTo>
                    <a:pt x="f6" y="f5"/>
                  </a:moveTo>
                  <a:lnTo>
                    <a:pt x="f5" y="f5"/>
                  </a:lnTo>
                  <a:lnTo>
                    <a:pt x="f5" y="f7"/>
                  </a:lnTo>
                  <a:lnTo>
                    <a:pt x="f6" y="f7"/>
                  </a:lnTo>
                  <a:lnTo>
                    <a:pt x="f6" y="f8"/>
                  </a:lnTo>
                  <a:lnTo>
                    <a:pt x="f9" y="f8"/>
                  </a:lnTo>
                  <a:lnTo>
                    <a:pt x="f9" y="f10"/>
                  </a:lnTo>
                  <a:lnTo>
                    <a:pt x="f6" y="f10"/>
                  </a:lnTo>
                  <a:lnTo>
                    <a:pt x="f6" y="f11"/>
                  </a:lnTo>
                  <a:lnTo>
                    <a:pt x="f9" y="f11"/>
                  </a:lnTo>
                  <a:lnTo>
                    <a:pt x="f9" y="f12"/>
                  </a:lnTo>
                  <a:lnTo>
                    <a:pt x="f6" y="f12"/>
                  </a:lnTo>
                  <a:lnTo>
                    <a:pt x="f6" y="f13"/>
                  </a:lnTo>
                  <a:lnTo>
                    <a:pt x="f9" y="f13"/>
                  </a:lnTo>
                  <a:lnTo>
                    <a:pt x="f9" y="f14"/>
                  </a:lnTo>
                  <a:lnTo>
                    <a:pt x="f6" y="f14"/>
                  </a:lnTo>
                  <a:lnTo>
                    <a:pt x="f6" y="f15"/>
                  </a:lnTo>
                  <a:lnTo>
                    <a:pt x="f9" y="f15"/>
                  </a:lnTo>
                  <a:lnTo>
                    <a:pt x="f9" y="f16"/>
                  </a:lnTo>
                  <a:lnTo>
                    <a:pt x="f6" y="f16"/>
                  </a:lnTo>
                  <a:lnTo>
                    <a:pt x="f6" y="f17"/>
                  </a:lnTo>
                  <a:lnTo>
                    <a:pt x="f9" y="f17"/>
                  </a:lnTo>
                  <a:lnTo>
                    <a:pt x="f9" y="f5"/>
                  </a:lnTo>
                  <a:lnTo>
                    <a:pt x="f6" y="f5"/>
                  </a:lnTo>
                  <a:close/>
                </a:path>
              </a:pathLst>
            </a:custGeom>
            <a:solidFill>
              <a:srgbClr val="737373"/>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44" name="Freeform 30">
              <a:extLst>
                <a:ext uri="{FF2B5EF4-FFF2-40B4-BE49-F238E27FC236}">
                  <a16:creationId xmlns:a16="http://schemas.microsoft.com/office/drawing/2014/main" id="{5A239035-1060-41DE-AD52-483DC63CC820}"/>
                </a:ext>
              </a:extLst>
            </p:cNvPr>
            <p:cNvSpPr/>
            <p:nvPr/>
          </p:nvSpPr>
          <p:spPr>
            <a:xfrm>
              <a:off x="2923291" y="5151857"/>
              <a:ext cx="542376" cy="1341625"/>
            </a:xfrm>
            <a:custGeom>
              <a:avLst/>
              <a:gdLst>
                <a:gd name="f0" fmla="val 10800000"/>
                <a:gd name="f1" fmla="val 5400000"/>
                <a:gd name="f2" fmla="val 180"/>
                <a:gd name="f3" fmla="val w"/>
                <a:gd name="f4" fmla="val h"/>
                <a:gd name="f5" fmla="val 0"/>
                <a:gd name="f6" fmla="val 519"/>
                <a:gd name="f7" fmla="val 1284"/>
                <a:gd name="f8" fmla="val 969"/>
                <a:gd name="f9" fmla="val 95"/>
                <a:gd name="f10" fmla="val 845"/>
                <a:gd name="f11" fmla="val 758"/>
                <a:gd name="f12" fmla="val 635"/>
                <a:gd name="f13" fmla="val 545"/>
                <a:gd name="f14" fmla="val 424"/>
                <a:gd name="f15" fmla="val 334"/>
                <a:gd name="f16" fmla="val 211"/>
                <a:gd name="f17" fmla="val 121"/>
                <a:gd name="f18" fmla="+- 0 0 -90"/>
                <a:gd name="f19" fmla="*/ f3 1 519"/>
                <a:gd name="f20" fmla="*/ f4 1 1284"/>
                <a:gd name="f21" fmla="val f5"/>
                <a:gd name="f22" fmla="val f6"/>
                <a:gd name="f23" fmla="val f7"/>
                <a:gd name="f24" fmla="*/ f18 f0 1"/>
                <a:gd name="f25" fmla="+- f23 0 f21"/>
                <a:gd name="f26" fmla="+- f22 0 f21"/>
                <a:gd name="f27" fmla="*/ f24 1 f2"/>
                <a:gd name="f28" fmla="*/ f26 1 519"/>
                <a:gd name="f29" fmla="*/ f25 1 1284"/>
                <a:gd name="f30" fmla="*/ 519 f26 1"/>
                <a:gd name="f31" fmla="*/ 0 f25 1"/>
                <a:gd name="f32" fmla="*/ 0 f26 1"/>
                <a:gd name="f33" fmla="*/ 1284 f25 1"/>
                <a:gd name="f34" fmla="*/ 969 f25 1"/>
                <a:gd name="f35" fmla="*/ 95 f26 1"/>
                <a:gd name="f36" fmla="*/ 845 f25 1"/>
                <a:gd name="f37" fmla="*/ 758 f25 1"/>
                <a:gd name="f38" fmla="*/ 635 f25 1"/>
                <a:gd name="f39" fmla="*/ 545 f25 1"/>
                <a:gd name="f40" fmla="*/ 424 f25 1"/>
                <a:gd name="f41" fmla="*/ 334 f25 1"/>
                <a:gd name="f42" fmla="*/ 211 f25 1"/>
                <a:gd name="f43" fmla="*/ 121 f25 1"/>
                <a:gd name="f44" fmla="+- f27 0 f1"/>
                <a:gd name="f45" fmla="*/ f30 1 519"/>
                <a:gd name="f46" fmla="*/ f31 1 1284"/>
                <a:gd name="f47" fmla="*/ f32 1 519"/>
                <a:gd name="f48" fmla="*/ f33 1 1284"/>
                <a:gd name="f49" fmla="*/ f34 1 1284"/>
                <a:gd name="f50" fmla="*/ f35 1 519"/>
                <a:gd name="f51" fmla="*/ f36 1 1284"/>
                <a:gd name="f52" fmla="*/ f37 1 1284"/>
                <a:gd name="f53" fmla="*/ f38 1 1284"/>
                <a:gd name="f54" fmla="*/ f39 1 1284"/>
                <a:gd name="f55" fmla="*/ f40 1 1284"/>
                <a:gd name="f56" fmla="*/ f41 1 1284"/>
                <a:gd name="f57" fmla="*/ f42 1 1284"/>
                <a:gd name="f58" fmla="*/ f43 1 1284"/>
                <a:gd name="f59" fmla="*/ 0 1 f28"/>
                <a:gd name="f60" fmla="*/ f22 1 f28"/>
                <a:gd name="f61" fmla="*/ 0 1 f29"/>
                <a:gd name="f62" fmla="*/ f23 1 f29"/>
                <a:gd name="f63" fmla="*/ f45 1 f28"/>
                <a:gd name="f64" fmla="*/ f46 1 f29"/>
                <a:gd name="f65" fmla="*/ f47 1 f28"/>
                <a:gd name="f66" fmla="*/ f48 1 f29"/>
                <a:gd name="f67" fmla="*/ f49 1 f29"/>
                <a:gd name="f68" fmla="*/ f50 1 f28"/>
                <a:gd name="f69" fmla="*/ f51 1 f29"/>
                <a:gd name="f70" fmla="*/ f52 1 f29"/>
                <a:gd name="f71" fmla="*/ f53 1 f29"/>
                <a:gd name="f72" fmla="*/ f54 1 f29"/>
                <a:gd name="f73" fmla="*/ f55 1 f29"/>
                <a:gd name="f74" fmla="*/ f56 1 f29"/>
                <a:gd name="f75" fmla="*/ f57 1 f29"/>
                <a:gd name="f76" fmla="*/ f58 1 f29"/>
                <a:gd name="f77" fmla="*/ f59 f19 1"/>
                <a:gd name="f78" fmla="*/ f60 f19 1"/>
                <a:gd name="f79" fmla="*/ f62 f20 1"/>
                <a:gd name="f80" fmla="*/ f61 f20 1"/>
                <a:gd name="f81" fmla="*/ f63 f19 1"/>
                <a:gd name="f82" fmla="*/ f64 f20 1"/>
                <a:gd name="f83" fmla="*/ f65 f19 1"/>
                <a:gd name="f84" fmla="*/ f66 f20 1"/>
                <a:gd name="f85" fmla="*/ f67 f20 1"/>
                <a:gd name="f86" fmla="*/ f68 f19 1"/>
                <a:gd name="f87" fmla="*/ f69 f20 1"/>
                <a:gd name="f88" fmla="*/ f70 f20 1"/>
                <a:gd name="f89" fmla="*/ f71 f20 1"/>
                <a:gd name="f90" fmla="*/ f72 f20 1"/>
                <a:gd name="f91" fmla="*/ f73 f20 1"/>
                <a:gd name="f92" fmla="*/ f74 f20 1"/>
                <a:gd name="f93" fmla="*/ f75 f20 1"/>
                <a:gd name="f94" fmla="*/ f76 f20 1"/>
              </a:gdLst>
              <a:ahLst/>
              <a:cxnLst>
                <a:cxn ang="3cd4">
                  <a:pos x="hc" y="t"/>
                </a:cxn>
                <a:cxn ang="0">
                  <a:pos x="r" y="vc"/>
                </a:cxn>
                <a:cxn ang="cd4">
                  <a:pos x="hc" y="b"/>
                </a:cxn>
                <a:cxn ang="cd2">
                  <a:pos x="l" y="vc"/>
                </a:cxn>
                <a:cxn ang="f44">
                  <a:pos x="f81" y="f82"/>
                </a:cxn>
                <a:cxn ang="f44">
                  <a:pos x="f83" y="f82"/>
                </a:cxn>
                <a:cxn ang="f44">
                  <a:pos x="f83" y="f84"/>
                </a:cxn>
                <a:cxn ang="f44">
                  <a:pos x="f81" y="f84"/>
                </a:cxn>
                <a:cxn ang="f44">
                  <a:pos x="f81" y="f85"/>
                </a:cxn>
                <a:cxn ang="f44">
                  <a:pos x="f86" y="f85"/>
                </a:cxn>
                <a:cxn ang="f44">
                  <a:pos x="f86" y="f87"/>
                </a:cxn>
                <a:cxn ang="f44">
                  <a:pos x="f81" y="f87"/>
                </a:cxn>
                <a:cxn ang="f44">
                  <a:pos x="f81" y="f88"/>
                </a:cxn>
                <a:cxn ang="f44">
                  <a:pos x="f86" y="f88"/>
                </a:cxn>
                <a:cxn ang="f44">
                  <a:pos x="f86" y="f89"/>
                </a:cxn>
                <a:cxn ang="f44">
                  <a:pos x="f81" y="f89"/>
                </a:cxn>
                <a:cxn ang="f44">
                  <a:pos x="f81" y="f90"/>
                </a:cxn>
                <a:cxn ang="f44">
                  <a:pos x="f86" y="f90"/>
                </a:cxn>
                <a:cxn ang="f44">
                  <a:pos x="f86" y="f91"/>
                </a:cxn>
                <a:cxn ang="f44">
                  <a:pos x="f81" y="f91"/>
                </a:cxn>
                <a:cxn ang="f44">
                  <a:pos x="f81" y="f92"/>
                </a:cxn>
                <a:cxn ang="f44">
                  <a:pos x="f86" y="f92"/>
                </a:cxn>
                <a:cxn ang="f44">
                  <a:pos x="f86" y="f93"/>
                </a:cxn>
                <a:cxn ang="f44">
                  <a:pos x="f81" y="f93"/>
                </a:cxn>
                <a:cxn ang="f44">
                  <a:pos x="f81" y="f94"/>
                </a:cxn>
                <a:cxn ang="f44">
                  <a:pos x="f86" y="f94"/>
                </a:cxn>
                <a:cxn ang="f44">
                  <a:pos x="f86" y="f82"/>
                </a:cxn>
                <a:cxn ang="f44">
                  <a:pos x="f81" y="f82"/>
                </a:cxn>
              </a:cxnLst>
              <a:rect l="f77" t="f80" r="f78" b="f79"/>
              <a:pathLst>
                <a:path w="519" h="1284">
                  <a:moveTo>
                    <a:pt x="f6" y="f5"/>
                  </a:moveTo>
                  <a:lnTo>
                    <a:pt x="f5" y="f5"/>
                  </a:lnTo>
                  <a:lnTo>
                    <a:pt x="f5" y="f7"/>
                  </a:lnTo>
                  <a:lnTo>
                    <a:pt x="f6" y="f7"/>
                  </a:lnTo>
                  <a:lnTo>
                    <a:pt x="f6" y="f8"/>
                  </a:lnTo>
                  <a:lnTo>
                    <a:pt x="f9" y="f8"/>
                  </a:lnTo>
                  <a:lnTo>
                    <a:pt x="f9" y="f10"/>
                  </a:lnTo>
                  <a:lnTo>
                    <a:pt x="f6" y="f10"/>
                  </a:lnTo>
                  <a:lnTo>
                    <a:pt x="f6" y="f11"/>
                  </a:lnTo>
                  <a:lnTo>
                    <a:pt x="f9" y="f11"/>
                  </a:lnTo>
                  <a:lnTo>
                    <a:pt x="f9" y="f12"/>
                  </a:lnTo>
                  <a:lnTo>
                    <a:pt x="f6" y="f12"/>
                  </a:lnTo>
                  <a:lnTo>
                    <a:pt x="f6" y="f13"/>
                  </a:lnTo>
                  <a:lnTo>
                    <a:pt x="f9" y="f13"/>
                  </a:lnTo>
                  <a:lnTo>
                    <a:pt x="f9" y="f14"/>
                  </a:lnTo>
                  <a:lnTo>
                    <a:pt x="f6" y="f14"/>
                  </a:lnTo>
                  <a:lnTo>
                    <a:pt x="f6" y="f15"/>
                  </a:lnTo>
                  <a:lnTo>
                    <a:pt x="f9" y="f15"/>
                  </a:lnTo>
                  <a:lnTo>
                    <a:pt x="f9" y="f16"/>
                  </a:lnTo>
                  <a:lnTo>
                    <a:pt x="f6" y="f16"/>
                  </a:lnTo>
                  <a:lnTo>
                    <a:pt x="f6" y="f17"/>
                  </a:lnTo>
                  <a:lnTo>
                    <a:pt x="f9" y="f17"/>
                  </a:lnTo>
                  <a:lnTo>
                    <a:pt x="f9" y="f5"/>
                  </a:lnTo>
                  <a:lnTo>
                    <a:pt x="f6" y="f5"/>
                  </a:lnTo>
                </a:path>
              </a:pathLst>
            </a:cu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45" name="Rectangle 31">
              <a:extLst>
                <a:ext uri="{FF2B5EF4-FFF2-40B4-BE49-F238E27FC236}">
                  <a16:creationId xmlns:a16="http://schemas.microsoft.com/office/drawing/2014/main" id="{23048A5F-D4DF-4623-B09C-041BC3037AD7}"/>
                </a:ext>
              </a:extLst>
            </p:cNvPr>
            <p:cNvSpPr/>
            <p:nvPr/>
          </p:nvSpPr>
          <p:spPr>
            <a:xfrm>
              <a:off x="3022567" y="5372328"/>
              <a:ext cx="443090"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46" name="Rectangle 32">
              <a:extLst>
                <a:ext uri="{FF2B5EF4-FFF2-40B4-BE49-F238E27FC236}">
                  <a16:creationId xmlns:a16="http://schemas.microsoft.com/office/drawing/2014/main" id="{4DB90796-BB05-495D-896F-4001938EE332}"/>
                </a:ext>
              </a:extLst>
            </p:cNvPr>
            <p:cNvSpPr/>
            <p:nvPr/>
          </p:nvSpPr>
          <p:spPr>
            <a:xfrm>
              <a:off x="3022567" y="5372328"/>
              <a:ext cx="443090" cy="128518"/>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47" name="Rectangle 33">
              <a:extLst>
                <a:ext uri="{FF2B5EF4-FFF2-40B4-BE49-F238E27FC236}">
                  <a16:creationId xmlns:a16="http://schemas.microsoft.com/office/drawing/2014/main" id="{5490FE68-DC01-4671-9D2D-BDAF17D2B0A3}"/>
                </a:ext>
              </a:extLst>
            </p:cNvPr>
            <p:cNvSpPr/>
            <p:nvPr/>
          </p:nvSpPr>
          <p:spPr>
            <a:xfrm>
              <a:off x="3022567" y="5594893"/>
              <a:ext cx="443090"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48" name="Rectangle 34">
              <a:extLst>
                <a:ext uri="{FF2B5EF4-FFF2-40B4-BE49-F238E27FC236}">
                  <a16:creationId xmlns:a16="http://schemas.microsoft.com/office/drawing/2014/main" id="{BC81632D-4ECC-4A16-AE67-03A4DD1B8D97}"/>
                </a:ext>
              </a:extLst>
            </p:cNvPr>
            <p:cNvSpPr/>
            <p:nvPr/>
          </p:nvSpPr>
          <p:spPr>
            <a:xfrm>
              <a:off x="3022567" y="5594893"/>
              <a:ext cx="443090" cy="126434"/>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49" name="Rectangle 35">
              <a:extLst>
                <a:ext uri="{FF2B5EF4-FFF2-40B4-BE49-F238E27FC236}">
                  <a16:creationId xmlns:a16="http://schemas.microsoft.com/office/drawing/2014/main" id="{7A07A0DE-CF1A-4874-92E7-9297E2EBC4B9}"/>
                </a:ext>
              </a:extLst>
            </p:cNvPr>
            <p:cNvSpPr/>
            <p:nvPr/>
          </p:nvSpPr>
          <p:spPr>
            <a:xfrm>
              <a:off x="3022567" y="5815364"/>
              <a:ext cx="443090"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50" name="Rectangle 36">
              <a:extLst>
                <a:ext uri="{FF2B5EF4-FFF2-40B4-BE49-F238E27FC236}">
                  <a16:creationId xmlns:a16="http://schemas.microsoft.com/office/drawing/2014/main" id="{22BDC034-E019-4A4E-9133-63FFC4E63C22}"/>
                </a:ext>
              </a:extLst>
            </p:cNvPr>
            <p:cNvSpPr/>
            <p:nvPr/>
          </p:nvSpPr>
          <p:spPr>
            <a:xfrm>
              <a:off x="3022567" y="5815364"/>
              <a:ext cx="443090" cy="128518"/>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51" name="Rectangle 37">
              <a:extLst>
                <a:ext uri="{FF2B5EF4-FFF2-40B4-BE49-F238E27FC236}">
                  <a16:creationId xmlns:a16="http://schemas.microsoft.com/office/drawing/2014/main" id="{3B846FEA-DB73-4A7C-A5B5-2FF46AA53A98}"/>
                </a:ext>
              </a:extLst>
            </p:cNvPr>
            <p:cNvSpPr/>
            <p:nvPr/>
          </p:nvSpPr>
          <p:spPr>
            <a:xfrm>
              <a:off x="3022567" y="6034783"/>
              <a:ext cx="443090" cy="129570"/>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52" name="Rectangle 38">
              <a:extLst>
                <a:ext uri="{FF2B5EF4-FFF2-40B4-BE49-F238E27FC236}">
                  <a16:creationId xmlns:a16="http://schemas.microsoft.com/office/drawing/2014/main" id="{C7F9A641-B41A-4B17-B3A0-5DA70EFB025C}"/>
                </a:ext>
              </a:extLst>
            </p:cNvPr>
            <p:cNvSpPr/>
            <p:nvPr/>
          </p:nvSpPr>
          <p:spPr>
            <a:xfrm>
              <a:off x="3022567" y="6034783"/>
              <a:ext cx="443090" cy="129570"/>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53" name="Rectangle 39">
              <a:extLst>
                <a:ext uri="{FF2B5EF4-FFF2-40B4-BE49-F238E27FC236}">
                  <a16:creationId xmlns:a16="http://schemas.microsoft.com/office/drawing/2014/main" id="{06B44F9F-AAE9-421A-B9D9-08B1BD4A174C}"/>
                </a:ext>
              </a:extLst>
            </p:cNvPr>
            <p:cNvSpPr/>
            <p:nvPr/>
          </p:nvSpPr>
          <p:spPr>
            <a:xfrm>
              <a:off x="3022567" y="5151857"/>
              <a:ext cx="443090"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54" name="Rectangle 40">
              <a:extLst>
                <a:ext uri="{FF2B5EF4-FFF2-40B4-BE49-F238E27FC236}">
                  <a16:creationId xmlns:a16="http://schemas.microsoft.com/office/drawing/2014/main" id="{F1B6EAED-BC02-4C84-8E95-666E48887D9A}"/>
                </a:ext>
              </a:extLst>
            </p:cNvPr>
            <p:cNvSpPr/>
            <p:nvPr/>
          </p:nvSpPr>
          <p:spPr>
            <a:xfrm>
              <a:off x="3022567" y="5151857"/>
              <a:ext cx="443090" cy="126434"/>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55" name="Rectangle 41">
              <a:extLst>
                <a:ext uri="{FF2B5EF4-FFF2-40B4-BE49-F238E27FC236}">
                  <a16:creationId xmlns:a16="http://schemas.microsoft.com/office/drawing/2014/main" id="{A73475E0-4A52-4AEC-8AA3-F9CEB34BF868}"/>
                </a:ext>
              </a:extLst>
            </p:cNvPr>
            <p:cNvSpPr/>
            <p:nvPr/>
          </p:nvSpPr>
          <p:spPr>
            <a:xfrm>
              <a:off x="2317171" y="5260534"/>
              <a:ext cx="987552" cy="1232958"/>
            </a:xfrm>
            <a:prstGeom prst="rect">
              <a:avLst/>
            </a:prstGeom>
            <a:solidFill>
              <a:srgbClr val="868686"/>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56" name="Rectangle 42">
              <a:extLst>
                <a:ext uri="{FF2B5EF4-FFF2-40B4-BE49-F238E27FC236}">
                  <a16:creationId xmlns:a16="http://schemas.microsoft.com/office/drawing/2014/main" id="{93D1A8E7-CE02-443A-8692-4E8F52EC7E13}"/>
                </a:ext>
              </a:extLst>
            </p:cNvPr>
            <p:cNvSpPr/>
            <p:nvPr/>
          </p:nvSpPr>
          <p:spPr>
            <a:xfrm>
              <a:off x="2859539" y="6242718"/>
              <a:ext cx="128537" cy="25077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57" name="Rectangle 43">
              <a:extLst>
                <a:ext uri="{FF2B5EF4-FFF2-40B4-BE49-F238E27FC236}">
                  <a16:creationId xmlns:a16="http://schemas.microsoft.com/office/drawing/2014/main" id="{A98B0871-CC3C-435B-AFF9-7AD97043FD8E}"/>
                </a:ext>
              </a:extLst>
            </p:cNvPr>
            <p:cNvSpPr/>
            <p:nvPr/>
          </p:nvSpPr>
          <p:spPr>
            <a:xfrm>
              <a:off x="2639040" y="6242718"/>
              <a:ext cx="125400" cy="25077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58" name="Rectangle 44">
              <a:extLst>
                <a:ext uri="{FF2B5EF4-FFF2-40B4-BE49-F238E27FC236}">
                  <a16:creationId xmlns:a16="http://schemas.microsoft.com/office/drawing/2014/main" id="{E1B9F11D-325F-4BF6-BA53-12771151F533}"/>
                </a:ext>
              </a:extLst>
            </p:cNvPr>
            <p:cNvSpPr/>
            <p:nvPr/>
          </p:nvSpPr>
          <p:spPr>
            <a:xfrm>
              <a:off x="2415396" y="5372328"/>
              <a:ext cx="795271"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59" name="Rectangle 45">
              <a:extLst>
                <a:ext uri="{FF2B5EF4-FFF2-40B4-BE49-F238E27FC236}">
                  <a16:creationId xmlns:a16="http://schemas.microsoft.com/office/drawing/2014/main" id="{0117DCD4-E1E5-4544-974F-B833CE906673}"/>
                </a:ext>
              </a:extLst>
            </p:cNvPr>
            <p:cNvSpPr/>
            <p:nvPr/>
          </p:nvSpPr>
          <p:spPr>
            <a:xfrm>
              <a:off x="2415396" y="5594893"/>
              <a:ext cx="795271"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60" name="Rectangle 46">
              <a:extLst>
                <a:ext uri="{FF2B5EF4-FFF2-40B4-BE49-F238E27FC236}">
                  <a16:creationId xmlns:a16="http://schemas.microsoft.com/office/drawing/2014/main" id="{0CDB1247-66F5-48BE-91B4-B5B801D533D2}"/>
                </a:ext>
              </a:extLst>
            </p:cNvPr>
            <p:cNvSpPr/>
            <p:nvPr/>
          </p:nvSpPr>
          <p:spPr>
            <a:xfrm>
              <a:off x="2415396" y="5815364"/>
              <a:ext cx="795271"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61" name="Rectangle 47">
              <a:extLst>
                <a:ext uri="{FF2B5EF4-FFF2-40B4-BE49-F238E27FC236}">
                  <a16:creationId xmlns:a16="http://schemas.microsoft.com/office/drawing/2014/main" id="{C0994477-49FA-4EF3-BEE8-70C3DF456D95}"/>
                </a:ext>
              </a:extLst>
            </p:cNvPr>
            <p:cNvSpPr/>
            <p:nvPr/>
          </p:nvSpPr>
          <p:spPr>
            <a:xfrm>
              <a:off x="2415396" y="6034783"/>
              <a:ext cx="795271" cy="129570"/>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sp>
        <p:nvSpPr>
          <p:cNvPr id="262" name="Text">
            <a:extLst>
              <a:ext uri="{FF2B5EF4-FFF2-40B4-BE49-F238E27FC236}">
                <a16:creationId xmlns:a16="http://schemas.microsoft.com/office/drawing/2014/main" id="{6C312AAA-8A4D-46E9-9E79-823C9D9C7FE2}"/>
              </a:ext>
            </a:extLst>
          </p:cNvPr>
          <p:cNvSpPr/>
          <p:nvPr/>
        </p:nvSpPr>
        <p:spPr>
          <a:xfrm>
            <a:off x="1414051" y="6515877"/>
            <a:ext cx="1304514" cy="448564"/>
          </a:xfrm>
          <a:prstGeom prst="rect">
            <a:avLst/>
          </a:prstGeom>
          <a:noFill/>
          <a:ln cap="flat">
            <a:noFill/>
            <a:prstDash val="solid"/>
          </a:ln>
        </p:spPr>
        <p:txBody>
          <a:bodyPr vert="horz" wrap="square" lIns="0" tIns="0" rIns="0" bIns="0" anchor="t" anchorCtr="1" compatLnSpc="1">
            <a:noAutofit/>
          </a:bodyPr>
          <a:lstStyle/>
          <a:p>
            <a:pPr marL="0" marR="0" lvl="0" indent="0" algn="ctr" defTabSz="913839"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r>
              <a:rPr kumimoji="0" lang="en-US" sz="1372" b="0" i="0" u="none" strike="noStrike" kern="0" cap="none" spc="-49" normalizeH="0" baseline="0" noProof="0" dirty="0">
                <a:ln>
                  <a:noFill/>
                </a:ln>
                <a:solidFill>
                  <a:srgbClr val="505050"/>
                </a:solidFill>
                <a:effectLst/>
                <a:uLnTx/>
                <a:uFillTx/>
                <a:latin typeface="Segoe UI" panose="020B0502040204020203" pitchFamily="34" charset="0"/>
                <a:ea typeface="+mn-ea"/>
                <a:cs typeface="Segoe UI" panose="020B0502040204020203" pitchFamily="34" charset="0"/>
              </a:rPr>
              <a:t>On-premises</a:t>
            </a:r>
          </a:p>
        </p:txBody>
      </p:sp>
      <p:grpSp>
        <p:nvGrpSpPr>
          <p:cNvPr id="263" name="Group 2">
            <a:extLst>
              <a:ext uri="{FF2B5EF4-FFF2-40B4-BE49-F238E27FC236}">
                <a16:creationId xmlns:a16="http://schemas.microsoft.com/office/drawing/2014/main" id="{67D97907-D7A5-4095-9504-7F4F1E491E9A}"/>
              </a:ext>
            </a:extLst>
          </p:cNvPr>
          <p:cNvGrpSpPr>
            <a:grpSpLocks noChangeAspect="1"/>
          </p:cNvGrpSpPr>
          <p:nvPr/>
        </p:nvGrpSpPr>
        <p:grpSpPr>
          <a:xfrm>
            <a:off x="2641723" y="5160403"/>
            <a:ext cx="863962" cy="830036"/>
            <a:chOff x="3197318" y="5374450"/>
            <a:chExt cx="1102629" cy="1059331"/>
          </a:xfrm>
        </p:grpSpPr>
        <p:grpSp>
          <p:nvGrpSpPr>
            <p:cNvPr id="264" name="Group 162">
              <a:extLst>
                <a:ext uri="{FF2B5EF4-FFF2-40B4-BE49-F238E27FC236}">
                  <a16:creationId xmlns:a16="http://schemas.microsoft.com/office/drawing/2014/main" id="{79127E5C-0C3D-49E6-A91B-724312E2AAB1}"/>
                </a:ext>
              </a:extLst>
            </p:cNvPr>
            <p:cNvGrpSpPr/>
            <p:nvPr/>
          </p:nvGrpSpPr>
          <p:grpSpPr>
            <a:xfrm>
              <a:off x="3197318" y="5719773"/>
              <a:ext cx="367515" cy="311389"/>
              <a:chOff x="3197318" y="5719773"/>
              <a:chExt cx="367515" cy="311389"/>
            </a:xfrm>
          </p:grpSpPr>
          <p:sp>
            <p:nvSpPr>
              <p:cNvPr id="290" name="Freeform 5">
                <a:extLst>
                  <a:ext uri="{FF2B5EF4-FFF2-40B4-BE49-F238E27FC236}">
                    <a16:creationId xmlns:a16="http://schemas.microsoft.com/office/drawing/2014/main" id="{D7C2984A-EC39-4496-855D-31AC041EB48A}"/>
                  </a:ext>
                </a:extLst>
              </p:cNvPr>
              <p:cNvSpPr/>
              <p:nvPr/>
            </p:nvSpPr>
            <p:spPr>
              <a:xfrm>
                <a:off x="3317470" y="5953493"/>
                <a:ext cx="94000" cy="46881"/>
              </a:xfrm>
              <a:custGeom>
                <a:avLst/>
                <a:gdLst>
                  <a:gd name="f0" fmla="val 10800000"/>
                  <a:gd name="f1" fmla="val 5400000"/>
                  <a:gd name="f2" fmla="val 180"/>
                  <a:gd name="f3" fmla="val w"/>
                  <a:gd name="f4" fmla="val h"/>
                  <a:gd name="f5" fmla="val 0"/>
                  <a:gd name="f6" fmla="val 48"/>
                  <a:gd name="f7" fmla="val 24"/>
                  <a:gd name="f8" fmla="val 42"/>
                  <a:gd name="f9" fmla="val 11"/>
                  <a:gd name="f10" fmla="val 22"/>
                  <a:gd name="f11" fmla="val 47"/>
                  <a:gd name="f12" fmla="val 23"/>
                  <a:gd name="f13" fmla="val 45"/>
                  <a:gd name="f14" fmla="val 3"/>
                  <a:gd name="f15" fmla="val 1"/>
                  <a:gd name="f16" fmla="val 6"/>
                  <a:gd name="f17" fmla="+- 0 0 -90"/>
                  <a:gd name="f18" fmla="*/ f3 1 48"/>
                  <a:gd name="f19" fmla="*/ f4 1 24"/>
                  <a:gd name="f20" fmla="val f5"/>
                  <a:gd name="f21" fmla="val f6"/>
                  <a:gd name="f22" fmla="val f7"/>
                  <a:gd name="f23" fmla="*/ f17 f0 1"/>
                  <a:gd name="f24" fmla="+- f22 0 f20"/>
                  <a:gd name="f25" fmla="+- f21 0 f20"/>
                  <a:gd name="f26" fmla="*/ f23 1 f2"/>
                  <a:gd name="f27" fmla="*/ f25 1 48"/>
                  <a:gd name="f28" fmla="*/ f24 1 24"/>
                  <a:gd name="f29" fmla="*/ 42 f25 1"/>
                  <a:gd name="f30" fmla="*/ 0 f24 1"/>
                  <a:gd name="f31" fmla="*/ 11 f24 1"/>
                  <a:gd name="f32" fmla="*/ 48 f25 1"/>
                  <a:gd name="f33" fmla="*/ 22 f24 1"/>
                  <a:gd name="f34" fmla="*/ 45 f25 1"/>
                  <a:gd name="f35" fmla="*/ 23 f24 1"/>
                  <a:gd name="f36" fmla="*/ 3 f25 1"/>
                  <a:gd name="f37" fmla="*/ 0 f25 1"/>
                  <a:gd name="f38" fmla="*/ 6 f25 1"/>
                  <a:gd name="f39" fmla="+- f26 0 f1"/>
                  <a:gd name="f40" fmla="*/ f29 1 48"/>
                  <a:gd name="f41" fmla="*/ f30 1 24"/>
                  <a:gd name="f42" fmla="*/ f31 1 24"/>
                  <a:gd name="f43" fmla="*/ f32 1 48"/>
                  <a:gd name="f44" fmla="*/ f33 1 24"/>
                  <a:gd name="f45" fmla="*/ f34 1 48"/>
                  <a:gd name="f46" fmla="*/ f35 1 24"/>
                  <a:gd name="f47" fmla="*/ f36 1 48"/>
                  <a:gd name="f48" fmla="*/ f37 1 48"/>
                  <a:gd name="f49" fmla="*/ f38 1 48"/>
                  <a:gd name="f50" fmla="*/ 0 1 f27"/>
                  <a:gd name="f51" fmla="*/ f21 1 f27"/>
                  <a:gd name="f52" fmla="*/ 0 1 f28"/>
                  <a:gd name="f53" fmla="*/ f22 1 f28"/>
                  <a:gd name="f54" fmla="*/ f40 1 f27"/>
                  <a:gd name="f55" fmla="*/ f41 1 f28"/>
                  <a:gd name="f56" fmla="*/ f42 1 f28"/>
                  <a:gd name="f57" fmla="*/ f43 1 f27"/>
                  <a:gd name="f58" fmla="*/ f44 1 f28"/>
                  <a:gd name="f59" fmla="*/ f45 1 f27"/>
                  <a:gd name="f60" fmla="*/ f46 1 f28"/>
                  <a:gd name="f61" fmla="*/ f47 1 f27"/>
                  <a:gd name="f62" fmla="*/ f48 1 f27"/>
                  <a:gd name="f63" fmla="*/ f49 1 f27"/>
                  <a:gd name="f64" fmla="*/ f50 f18 1"/>
                  <a:gd name="f65" fmla="*/ f51 f18 1"/>
                  <a:gd name="f66" fmla="*/ f53 f19 1"/>
                  <a:gd name="f67" fmla="*/ f52 f19 1"/>
                  <a:gd name="f68" fmla="*/ f54 f18 1"/>
                  <a:gd name="f69" fmla="*/ f55 f19 1"/>
                  <a:gd name="f70" fmla="*/ f56 f19 1"/>
                  <a:gd name="f71" fmla="*/ f57 f18 1"/>
                  <a:gd name="f72" fmla="*/ f58 f19 1"/>
                  <a:gd name="f73" fmla="*/ f59 f18 1"/>
                  <a:gd name="f74" fmla="*/ f60 f19 1"/>
                  <a:gd name="f75" fmla="*/ f61 f18 1"/>
                  <a:gd name="f76" fmla="*/ f62 f18 1"/>
                  <a:gd name="f77" fmla="*/ f63 f18 1"/>
                </a:gdLst>
                <a:ahLst/>
                <a:cxnLst>
                  <a:cxn ang="3cd4">
                    <a:pos x="hc" y="t"/>
                  </a:cxn>
                  <a:cxn ang="0">
                    <a:pos x="r" y="vc"/>
                  </a:cxn>
                  <a:cxn ang="cd4">
                    <a:pos x="hc" y="b"/>
                  </a:cxn>
                  <a:cxn ang="cd2">
                    <a:pos x="l" y="vc"/>
                  </a:cxn>
                  <a:cxn ang="f39">
                    <a:pos x="f68" y="f69"/>
                  </a:cxn>
                  <a:cxn ang="f39">
                    <a:pos x="f68" y="f70"/>
                  </a:cxn>
                  <a:cxn ang="f39">
                    <a:pos x="f71" y="f72"/>
                  </a:cxn>
                  <a:cxn ang="f39">
                    <a:pos x="f73" y="f74"/>
                  </a:cxn>
                  <a:cxn ang="f39">
                    <a:pos x="f75" y="f74"/>
                  </a:cxn>
                  <a:cxn ang="f39">
                    <a:pos x="f76" y="f72"/>
                  </a:cxn>
                  <a:cxn ang="f39">
                    <a:pos x="f77" y="f70"/>
                  </a:cxn>
                  <a:cxn ang="f39">
                    <a:pos x="f77" y="f69"/>
                  </a:cxn>
                </a:cxnLst>
                <a:rect l="f64" t="f67" r="f65" b="f66"/>
                <a:pathLst>
                  <a:path w="48" h="24">
                    <a:moveTo>
                      <a:pt x="f8" y="f5"/>
                    </a:moveTo>
                    <a:cubicBezTo>
                      <a:pt x="f8" y="f9"/>
                      <a:pt x="f8" y="f9"/>
                      <a:pt x="f8" y="f9"/>
                    </a:cubicBezTo>
                    <a:cubicBezTo>
                      <a:pt x="f6" y="f10"/>
                      <a:pt x="f6" y="f10"/>
                      <a:pt x="f6" y="f10"/>
                    </a:cubicBezTo>
                    <a:cubicBezTo>
                      <a:pt x="f6" y="f7"/>
                      <a:pt x="f11" y="f12"/>
                      <a:pt x="f13" y="f12"/>
                    </a:cubicBezTo>
                    <a:cubicBezTo>
                      <a:pt x="f14" y="f12"/>
                      <a:pt x="f14" y="f12"/>
                      <a:pt x="f14" y="f12"/>
                    </a:cubicBezTo>
                    <a:cubicBezTo>
                      <a:pt x="f15" y="f12"/>
                      <a:pt x="f5" y="f7"/>
                      <a:pt x="f5" y="f10"/>
                    </a:cubicBezTo>
                    <a:cubicBezTo>
                      <a:pt x="f16" y="f9"/>
                      <a:pt x="f16" y="f9"/>
                      <a:pt x="f16" y="f9"/>
                    </a:cubicBezTo>
                    <a:cubicBezTo>
                      <a:pt x="f16" y="f5"/>
                      <a:pt x="f16" y="f5"/>
                      <a:pt x="f16" y="f5"/>
                    </a:cubicBez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sp>
            <p:nvSpPr>
              <p:cNvPr id="291" name="Freeform 6">
                <a:extLst>
                  <a:ext uri="{FF2B5EF4-FFF2-40B4-BE49-F238E27FC236}">
                    <a16:creationId xmlns:a16="http://schemas.microsoft.com/office/drawing/2014/main" id="{FC4C8F99-C086-430D-B1F5-941796AE9C3F}"/>
                  </a:ext>
                </a:extLst>
              </p:cNvPr>
              <p:cNvSpPr/>
              <p:nvPr/>
            </p:nvSpPr>
            <p:spPr>
              <a:xfrm>
                <a:off x="3197318" y="5719773"/>
                <a:ext cx="330756" cy="234415"/>
              </a:xfrm>
              <a:custGeom>
                <a:avLst/>
                <a:gdLst>
                  <a:gd name="f0" fmla="val 10800000"/>
                  <a:gd name="f1" fmla="val 5400000"/>
                  <a:gd name="f2" fmla="val 180"/>
                  <a:gd name="f3" fmla="val w"/>
                  <a:gd name="f4" fmla="val h"/>
                  <a:gd name="f5" fmla="val 0"/>
                  <a:gd name="f6" fmla="val 168"/>
                  <a:gd name="f7" fmla="val 120"/>
                  <a:gd name="f8" fmla="val 118"/>
                  <a:gd name="f9" fmla="val 10"/>
                  <a:gd name="f10" fmla="val 4"/>
                  <a:gd name="f11" fmla="val 115"/>
                  <a:gd name="f12" fmla="val 110"/>
                  <a:gd name="f13" fmla="val 158"/>
                  <a:gd name="f14" fmla="val 164"/>
                  <a:gd name="f15" fmla="val 29"/>
                  <a:gd name="f16" fmla="+- 0 0 -90"/>
                  <a:gd name="f17" fmla="*/ f3 1 168"/>
                  <a:gd name="f18" fmla="*/ f4 1 120"/>
                  <a:gd name="f19" fmla="val f5"/>
                  <a:gd name="f20" fmla="val f6"/>
                  <a:gd name="f21" fmla="val f7"/>
                  <a:gd name="f22" fmla="*/ f16 f0 1"/>
                  <a:gd name="f23" fmla="+- f21 0 f19"/>
                  <a:gd name="f24" fmla="+- f20 0 f19"/>
                  <a:gd name="f25" fmla="*/ f22 1 f2"/>
                  <a:gd name="f26" fmla="*/ f24 1 168"/>
                  <a:gd name="f27" fmla="*/ f23 1 120"/>
                  <a:gd name="f28" fmla="*/ 118 f24 1"/>
                  <a:gd name="f29" fmla="*/ 120 f23 1"/>
                  <a:gd name="f30" fmla="*/ 10 f24 1"/>
                  <a:gd name="f31" fmla="*/ 0 f24 1"/>
                  <a:gd name="f32" fmla="*/ 110 f23 1"/>
                  <a:gd name="f33" fmla="*/ 10 f23 1"/>
                  <a:gd name="f34" fmla="*/ 0 f23 1"/>
                  <a:gd name="f35" fmla="*/ 158 f24 1"/>
                  <a:gd name="f36" fmla="*/ 168 f24 1"/>
                  <a:gd name="f37" fmla="*/ 29 f23 1"/>
                  <a:gd name="f38" fmla="+- f25 0 f1"/>
                  <a:gd name="f39" fmla="*/ f28 1 168"/>
                  <a:gd name="f40" fmla="*/ f29 1 120"/>
                  <a:gd name="f41" fmla="*/ f30 1 168"/>
                  <a:gd name="f42" fmla="*/ f31 1 168"/>
                  <a:gd name="f43" fmla="*/ f32 1 120"/>
                  <a:gd name="f44" fmla="*/ f33 1 120"/>
                  <a:gd name="f45" fmla="*/ f34 1 120"/>
                  <a:gd name="f46" fmla="*/ f35 1 168"/>
                  <a:gd name="f47" fmla="*/ f36 1 168"/>
                  <a:gd name="f48" fmla="*/ f37 1 120"/>
                  <a:gd name="f49" fmla="*/ 0 1 f26"/>
                  <a:gd name="f50" fmla="*/ f20 1 f26"/>
                  <a:gd name="f51" fmla="*/ 0 1 f27"/>
                  <a:gd name="f52" fmla="*/ f21 1 f27"/>
                  <a:gd name="f53" fmla="*/ f39 1 f26"/>
                  <a:gd name="f54" fmla="*/ f40 1 f27"/>
                  <a:gd name="f55" fmla="*/ f41 1 f26"/>
                  <a:gd name="f56" fmla="*/ f42 1 f26"/>
                  <a:gd name="f57" fmla="*/ f43 1 f27"/>
                  <a:gd name="f58" fmla="*/ f44 1 f27"/>
                  <a:gd name="f59" fmla="*/ f45 1 f27"/>
                  <a:gd name="f60" fmla="*/ f46 1 f26"/>
                  <a:gd name="f61" fmla="*/ f47 1 f26"/>
                  <a:gd name="f62" fmla="*/ f48 1 f27"/>
                  <a:gd name="f63" fmla="*/ f49 f17 1"/>
                  <a:gd name="f64" fmla="*/ f50 f17 1"/>
                  <a:gd name="f65" fmla="*/ f52 f18 1"/>
                  <a:gd name="f66" fmla="*/ f51 f18 1"/>
                  <a:gd name="f67" fmla="*/ f53 f17 1"/>
                  <a:gd name="f68" fmla="*/ f54 f18 1"/>
                  <a:gd name="f69" fmla="*/ f55 f17 1"/>
                  <a:gd name="f70" fmla="*/ f56 f17 1"/>
                  <a:gd name="f71" fmla="*/ f57 f18 1"/>
                  <a:gd name="f72" fmla="*/ f58 f18 1"/>
                  <a:gd name="f73" fmla="*/ f59 f18 1"/>
                  <a:gd name="f74" fmla="*/ f60 f17 1"/>
                  <a:gd name="f75" fmla="*/ f61 f17 1"/>
                  <a:gd name="f76" fmla="*/ f62 f18 1"/>
                </a:gdLst>
                <a:ahLst/>
                <a:cxnLst>
                  <a:cxn ang="3cd4">
                    <a:pos x="hc" y="t"/>
                  </a:cxn>
                  <a:cxn ang="0">
                    <a:pos x="r" y="vc"/>
                  </a:cxn>
                  <a:cxn ang="cd4">
                    <a:pos x="hc" y="b"/>
                  </a:cxn>
                  <a:cxn ang="cd2">
                    <a:pos x="l" y="vc"/>
                  </a:cxn>
                  <a:cxn ang="f38">
                    <a:pos x="f67" y="f68"/>
                  </a:cxn>
                  <a:cxn ang="f38">
                    <a:pos x="f69" y="f68"/>
                  </a:cxn>
                  <a:cxn ang="f38">
                    <a:pos x="f70" y="f71"/>
                  </a:cxn>
                  <a:cxn ang="f38">
                    <a:pos x="f70" y="f72"/>
                  </a:cxn>
                  <a:cxn ang="f38">
                    <a:pos x="f69" y="f73"/>
                  </a:cxn>
                  <a:cxn ang="f38">
                    <a:pos x="f74" y="f73"/>
                  </a:cxn>
                  <a:cxn ang="f38">
                    <a:pos x="f75" y="f72"/>
                  </a:cxn>
                  <a:cxn ang="f38">
                    <a:pos x="f75" y="f76"/>
                  </a:cxn>
                </a:cxnLst>
                <a:rect l="f63" t="f66" r="f64" b="f65"/>
                <a:pathLst>
                  <a:path w="168" h="120">
                    <a:moveTo>
                      <a:pt x="f8" y="f7"/>
                    </a:moveTo>
                    <a:cubicBezTo>
                      <a:pt x="f9" y="f7"/>
                      <a:pt x="f9" y="f7"/>
                      <a:pt x="f9" y="f7"/>
                    </a:cubicBezTo>
                    <a:cubicBezTo>
                      <a:pt x="f10" y="f7"/>
                      <a:pt x="f5" y="f11"/>
                      <a:pt x="f5" y="f12"/>
                    </a:cubicBezTo>
                    <a:cubicBezTo>
                      <a:pt x="f5" y="f9"/>
                      <a:pt x="f5" y="f9"/>
                      <a:pt x="f5" y="f9"/>
                    </a:cubicBezTo>
                    <a:cubicBezTo>
                      <a:pt x="f5" y="f10"/>
                      <a:pt x="f10" y="f5"/>
                      <a:pt x="f9" y="f5"/>
                    </a:cubicBezTo>
                    <a:cubicBezTo>
                      <a:pt x="f13" y="f5"/>
                      <a:pt x="f13" y="f5"/>
                      <a:pt x="f13" y="f5"/>
                    </a:cubicBezTo>
                    <a:cubicBezTo>
                      <a:pt x="f14" y="f5"/>
                      <a:pt x="f6" y="f10"/>
                      <a:pt x="f6" y="f9"/>
                    </a:cubicBezTo>
                    <a:cubicBezTo>
                      <a:pt x="f6" y="f15"/>
                      <a:pt x="f6" y="f15"/>
                      <a:pt x="f6" y="f15"/>
                    </a:cubicBez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sp>
            <p:nvSpPr>
              <p:cNvPr id="292" name="Freeform 7">
                <a:extLst>
                  <a:ext uri="{FF2B5EF4-FFF2-40B4-BE49-F238E27FC236}">
                    <a16:creationId xmlns:a16="http://schemas.microsoft.com/office/drawing/2014/main" id="{F81446BE-2CDB-4B6D-BD0D-345F8CF7A5D5}"/>
                  </a:ext>
                </a:extLst>
              </p:cNvPr>
              <p:cNvSpPr/>
              <p:nvPr/>
            </p:nvSpPr>
            <p:spPr>
              <a:xfrm>
                <a:off x="3201561" y="5912208"/>
                <a:ext cx="227575" cy="0"/>
              </a:xfrm>
              <a:custGeom>
                <a:avLst/>
                <a:gdLst>
                  <a:gd name="f0" fmla="val 10800000"/>
                  <a:gd name="f1" fmla="val 5400000"/>
                  <a:gd name="f2" fmla="val 180"/>
                  <a:gd name="f3" fmla="val w"/>
                  <a:gd name="f4" fmla="val h"/>
                  <a:gd name="f5" fmla="val 0"/>
                  <a:gd name="f6" fmla="val 227573"/>
                  <a:gd name="f7" fmla="val 126902"/>
                  <a:gd name="f8" fmla="+- 0 0 -90"/>
                  <a:gd name="f9" fmla="*/ f3 1 227573"/>
                  <a:gd name="f10" fmla="*/ f4 1 0"/>
                  <a:gd name="f11" fmla="val f5"/>
                  <a:gd name="f12" fmla="val f6"/>
                  <a:gd name="f13" fmla="*/ f8 f0 1"/>
                  <a:gd name="f14" fmla="+- f11 0 f11"/>
                  <a:gd name="f15" fmla="+- f12 0 f11"/>
                  <a:gd name="f16" fmla="*/ f13 1 f2"/>
                  <a:gd name="f17" fmla="*/ f15 1 227573"/>
                  <a:gd name="f18" fmla="*/ f14 1 0"/>
                  <a:gd name="f19" fmla="+- f16 0 f1"/>
                  <a:gd name="f20" fmla="*/ 0 1 f17"/>
                  <a:gd name="f21" fmla="*/ 0 1 f18"/>
                  <a:gd name="f22" fmla="*/ 126902 1 f17"/>
                  <a:gd name="f23" fmla="*/ 227573 1 f17"/>
                  <a:gd name="f24" fmla="*/ 1 1 f18"/>
                  <a:gd name="f25" fmla="*/ f20 f9 1"/>
                  <a:gd name="f26" fmla="*/ f23 f9 1"/>
                  <a:gd name="f27" fmla="*/ f24 f10 1"/>
                  <a:gd name="f28" fmla="*/ f21 f10 1"/>
                  <a:gd name="f29" fmla="*/ f22 f9 1"/>
                </a:gdLst>
                <a:ahLst/>
                <a:cxnLst>
                  <a:cxn ang="3cd4">
                    <a:pos x="hc" y="t"/>
                  </a:cxn>
                  <a:cxn ang="0">
                    <a:pos x="r" y="vc"/>
                  </a:cxn>
                  <a:cxn ang="cd4">
                    <a:pos x="hc" y="b"/>
                  </a:cxn>
                  <a:cxn ang="cd2">
                    <a:pos x="l" y="vc"/>
                  </a:cxn>
                  <a:cxn ang="f19">
                    <a:pos x="f25" y="f28"/>
                  </a:cxn>
                  <a:cxn ang="f19">
                    <a:pos x="f29" y="f28"/>
                  </a:cxn>
                  <a:cxn ang="f19">
                    <a:pos x="f26" y="f28"/>
                  </a:cxn>
                </a:cxnLst>
                <a:rect l="f25" t="f28" r="f26" b="f27"/>
                <a:pathLst>
                  <a:path w="227573">
                    <a:moveTo>
                      <a:pt x="f5" y="f5"/>
                    </a:moveTo>
                    <a:lnTo>
                      <a:pt x="f7" y="f5"/>
                    </a:lnTo>
                    <a:lnTo>
                      <a:pt x="f6" y="f5"/>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sp>
            <p:nvSpPr>
              <p:cNvPr id="293" name="Freeform 8">
                <a:extLst>
                  <a:ext uri="{FF2B5EF4-FFF2-40B4-BE49-F238E27FC236}">
                    <a16:creationId xmlns:a16="http://schemas.microsoft.com/office/drawing/2014/main" id="{CC36447B-AC90-4079-B5C6-294BD17F108A}"/>
                  </a:ext>
                </a:extLst>
              </p:cNvPr>
              <p:cNvSpPr/>
              <p:nvPr/>
            </p:nvSpPr>
            <p:spPr>
              <a:xfrm>
                <a:off x="3429137" y="5775752"/>
                <a:ext cx="135696" cy="255410"/>
              </a:xfrm>
              <a:custGeom>
                <a:avLst/>
                <a:gdLst>
                  <a:gd name="f0" fmla="val 10800000"/>
                  <a:gd name="f1" fmla="val 5400000"/>
                  <a:gd name="f2" fmla="val 180"/>
                  <a:gd name="f3" fmla="val w"/>
                  <a:gd name="f4" fmla="val h"/>
                  <a:gd name="f5" fmla="val 0"/>
                  <a:gd name="f6" fmla="val 69"/>
                  <a:gd name="f7" fmla="val 131"/>
                  <a:gd name="f8" fmla="val 118"/>
                  <a:gd name="f9" fmla="val 126"/>
                  <a:gd name="f10" fmla="val 64"/>
                  <a:gd name="f11" fmla="val 56"/>
                  <a:gd name="f12" fmla="val 12"/>
                  <a:gd name="f13" fmla="val 4"/>
                  <a:gd name="f14" fmla="val 13"/>
                  <a:gd name="f15" fmla="+- 0 0 -90"/>
                  <a:gd name="f16" fmla="*/ f3 1 69"/>
                  <a:gd name="f17" fmla="*/ f4 1 131"/>
                  <a:gd name="f18" fmla="val f5"/>
                  <a:gd name="f19" fmla="val f6"/>
                  <a:gd name="f20" fmla="val f7"/>
                  <a:gd name="f21" fmla="*/ f15 f0 1"/>
                  <a:gd name="f22" fmla="+- f20 0 f18"/>
                  <a:gd name="f23" fmla="+- f19 0 f18"/>
                  <a:gd name="f24" fmla="*/ f21 1 f2"/>
                  <a:gd name="f25" fmla="*/ f23 1 69"/>
                  <a:gd name="f26" fmla="*/ f22 1 131"/>
                  <a:gd name="f27" fmla="*/ 69 f23 1"/>
                  <a:gd name="f28" fmla="*/ 118 f22 1"/>
                  <a:gd name="f29" fmla="*/ 56 f23 1"/>
                  <a:gd name="f30" fmla="*/ 131 f22 1"/>
                  <a:gd name="f31" fmla="*/ 12 f23 1"/>
                  <a:gd name="f32" fmla="*/ 0 f23 1"/>
                  <a:gd name="f33" fmla="*/ 13 f22 1"/>
                  <a:gd name="f34" fmla="*/ 0 f22 1"/>
                  <a:gd name="f35" fmla="+- f24 0 f1"/>
                  <a:gd name="f36" fmla="*/ f27 1 69"/>
                  <a:gd name="f37" fmla="*/ f28 1 131"/>
                  <a:gd name="f38" fmla="*/ f29 1 69"/>
                  <a:gd name="f39" fmla="*/ f30 1 131"/>
                  <a:gd name="f40" fmla="*/ f31 1 69"/>
                  <a:gd name="f41" fmla="*/ f32 1 69"/>
                  <a:gd name="f42" fmla="*/ f33 1 131"/>
                  <a:gd name="f43" fmla="*/ f34 1 131"/>
                  <a:gd name="f44" fmla="*/ 0 1 f25"/>
                  <a:gd name="f45" fmla="*/ f19 1 f25"/>
                  <a:gd name="f46" fmla="*/ 0 1 f26"/>
                  <a:gd name="f47" fmla="*/ f20 1 f26"/>
                  <a:gd name="f48" fmla="*/ f36 1 f25"/>
                  <a:gd name="f49" fmla="*/ f37 1 f26"/>
                  <a:gd name="f50" fmla="*/ f38 1 f25"/>
                  <a:gd name="f51" fmla="*/ f39 1 f26"/>
                  <a:gd name="f52" fmla="*/ f40 1 f25"/>
                  <a:gd name="f53" fmla="*/ f41 1 f25"/>
                  <a:gd name="f54" fmla="*/ f42 1 f26"/>
                  <a:gd name="f55" fmla="*/ f43 1 f26"/>
                  <a:gd name="f56" fmla="*/ f44 f16 1"/>
                  <a:gd name="f57" fmla="*/ f45 f16 1"/>
                  <a:gd name="f58" fmla="*/ f47 f17 1"/>
                  <a:gd name="f59" fmla="*/ f46 f17 1"/>
                  <a:gd name="f60" fmla="*/ f48 f16 1"/>
                  <a:gd name="f61" fmla="*/ f49 f17 1"/>
                  <a:gd name="f62" fmla="*/ f50 f16 1"/>
                  <a:gd name="f63" fmla="*/ f51 f17 1"/>
                  <a:gd name="f64" fmla="*/ f52 f16 1"/>
                  <a:gd name="f65" fmla="*/ f53 f16 1"/>
                  <a:gd name="f66" fmla="*/ f54 f17 1"/>
                  <a:gd name="f67" fmla="*/ f55 f17 1"/>
                </a:gdLst>
                <a:ahLst/>
                <a:cxnLst>
                  <a:cxn ang="3cd4">
                    <a:pos x="hc" y="t"/>
                  </a:cxn>
                  <a:cxn ang="0">
                    <a:pos x="r" y="vc"/>
                  </a:cxn>
                  <a:cxn ang="cd4">
                    <a:pos x="hc" y="b"/>
                  </a:cxn>
                  <a:cxn ang="cd2">
                    <a:pos x="l" y="vc"/>
                  </a:cxn>
                  <a:cxn ang="f35">
                    <a:pos x="f60" y="f61"/>
                  </a:cxn>
                  <a:cxn ang="f35">
                    <a:pos x="f62" y="f63"/>
                  </a:cxn>
                  <a:cxn ang="f35">
                    <a:pos x="f64" y="f63"/>
                  </a:cxn>
                  <a:cxn ang="f35">
                    <a:pos x="f65" y="f61"/>
                  </a:cxn>
                  <a:cxn ang="f35">
                    <a:pos x="f65" y="f66"/>
                  </a:cxn>
                  <a:cxn ang="f35">
                    <a:pos x="f64" y="f67"/>
                  </a:cxn>
                  <a:cxn ang="f35">
                    <a:pos x="f62" y="f67"/>
                  </a:cxn>
                  <a:cxn ang="f35">
                    <a:pos x="f60" y="f66"/>
                  </a:cxn>
                  <a:cxn ang="f35">
                    <a:pos x="f60" y="f61"/>
                  </a:cxn>
                </a:cxnLst>
                <a:rect l="f56" t="f59" r="f57" b="f58"/>
                <a:pathLst>
                  <a:path w="69" h="131">
                    <a:moveTo>
                      <a:pt x="f6" y="f8"/>
                    </a:moveTo>
                    <a:cubicBezTo>
                      <a:pt x="f6" y="f9"/>
                      <a:pt x="f10" y="f7"/>
                      <a:pt x="f11" y="f7"/>
                    </a:cubicBezTo>
                    <a:cubicBezTo>
                      <a:pt x="f12" y="f7"/>
                      <a:pt x="f12" y="f7"/>
                      <a:pt x="f12" y="f7"/>
                    </a:cubicBezTo>
                    <a:cubicBezTo>
                      <a:pt x="f13" y="f7"/>
                      <a:pt x="f5" y="f9"/>
                      <a:pt x="f5" y="f8"/>
                    </a:cubicBezTo>
                    <a:cubicBezTo>
                      <a:pt x="f5" y="f14"/>
                      <a:pt x="f5" y="f14"/>
                      <a:pt x="f5" y="f14"/>
                    </a:cubicBezTo>
                    <a:cubicBezTo>
                      <a:pt x="f5" y="f13"/>
                      <a:pt x="f13" y="f5"/>
                      <a:pt x="f12" y="f5"/>
                    </a:cubicBezTo>
                    <a:cubicBezTo>
                      <a:pt x="f11" y="f5"/>
                      <a:pt x="f11" y="f5"/>
                      <a:pt x="f11" y="f5"/>
                    </a:cubicBezTo>
                    <a:cubicBezTo>
                      <a:pt x="f10" y="f5"/>
                      <a:pt x="f6" y="f13"/>
                      <a:pt x="f6" y="f14"/>
                    </a:cubicBezTo>
                    <a:lnTo>
                      <a:pt x="f6" y="f8"/>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sp>
            <p:nvSpPr>
              <p:cNvPr id="294" name="Line 9">
                <a:extLst>
                  <a:ext uri="{FF2B5EF4-FFF2-40B4-BE49-F238E27FC236}">
                    <a16:creationId xmlns:a16="http://schemas.microsoft.com/office/drawing/2014/main" id="{D1F3D5DF-C2FE-4527-A9DC-F9253A67EAFA}"/>
                  </a:ext>
                </a:extLst>
              </p:cNvPr>
              <p:cNvSpPr/>
              <p:nvPr/>
            </p:nvSpPr>
            <p:spPr>
              <a:xfrm flipH="1" flipV="1">
                <a:off x="3429137" y="5994778"/>
                <a:ext cx="135696"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sp>
            <p:nvSpPr>
              <p:cNvPr id="295" name="Line 10">
                <a:extLst>
                  <a:ext uri="{FF2B5EF4-FFF2-40B4-BE49-F238E27FC236}">
                    <a16:creationId xmlns:a16="http://schemas.microsoft.com/office/drawing/2014/main" id="{96053408-DBD8-4240-A29A-2C9484F43AB3}"/>
                  </a:ext>
                </a:extLst>
              </p:cNvPr>
              <p:cNvSpPr/>
              <p:nvPr/>
            </p:nvSpPr>
            <p:spPr>
              <a:xfrm>
                <a:off x="3429137" y="5809347"/>
                <a:ext cx="135696"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grpSp>
        <p:grpSp>
          <p:nvGrpSpPr>
            <p:cNvPr id="265" name="Group 169">
              <a:extLst>
                <a:ext uri="{FF2B5EF4-FFF2-40B4-BE49-F238E27FC236}">
                  <a16:creationId xmlns:a16="http://schemas.microsoft.com/office/drawing/2014/main" id="{D6C90361-093A-4CD8-94C7-37368A8B7DDE}"/>
                </a:ext>
              </a:extLst>
            </p:cNvPr>
            <p:cNvGrpSpPr/>
            <p:nvPr/>
          </p:nvGrpSpPr>
          <p:grpSpPr>
            <a:xfrm>
              <a:off x="3622203" y="6072283"/>
              <a:ext cx="272893" cy="361498"/>
              <a:chOff x="3622203" y="6072283"/>
              <a:chExt cx="272893" cy="361498"/>
            </a:xfrm>
          </p:grpSpPr>
          <p:sp>
            <p:nvSpPr>
              <p:cNvPr id="278" name="Freeform 29">
                <a:extLst>
                  <a:ext uri="{FF2B5EF4-FFF2-40B4-BE49-F238E27FC236}">
                    <a16:creationId xmlns:a16="http://schemas.microsoft.com/office/drawing/2014/main" id="{058A2BD5-BD1F-4036-850A-635727EA7884}"/>
                  </a:ext>
                </a:extLst>
              </p:cNvPr>
              <p:cNvSpPr/>
              <p:nvPr/>
            </p:nvSpPr>
            <p:spPr>
              <a:xfrm>
                <a:off x="3622203" y="6072283"/>
                <a:ext cx="272893" cy="361498"/>
              </a:xfrm>
              <a:custGeom>
                <a:avLst/>
                <a:gdLst>
                  <a:gd name="f0" fmla="val 10800000"/>
                  <a:gd name="f1" fmla="val 5400000"/>
                  <a:gd name="f2" fmla="val 180"/>
                  <a:gd name="f3" fmla="val w"/>
                  <a:gd name="f4" fmla="val h"/>
                  <a:gd name="f5" fmla="val 0"/>
                  <a:gd name="f6" fmla="val 172"/>
                  <a:gd name="f7" fmla="val 228"/>
                  <a:gd name="f8" fmla="val 13"/>
                  <a:gd name="f9" fmla="val 6"/>
                  <a:gd name="f10" fmla="val 5"/>
                  <a:gd name="f11" fmla="val 12"/>
                  <a:gd name="f12" fmla="val 216"/>
                  <a:gd name="f13" fmla="val 223"/>
                  <a:gd name="f14" fmla="val 159"/>
                  <a:gd name="f15" fmla="val 166"/>
                  <a:gd name="f16" fmla="val 59"/>
                  <a:gd name="f17" fmla="val 110"/>
                  <a:gd name="f18" fmla="+- 0 0 -90"/>
                  <a:gd name="f19" fmla="*/ f3 1 172"/>
                  <a:gd name="f20" fmla="*/ f4 1 228"/>
                  <a:gd name="f21" fmla="val f5"/>
                  <a:gd name="f22" fmla="val f6"/>
                  <a:gd name="f23" fmla="val f7"/>
                  <a:gd name="f24" fmla="*/ f18 f0 1"/>
                  <a:gd name="f25" fmla="+- f23 0 f21"/>
                  <a:gd name="f26" fmla="+- f22 0 f21"/>
                  <a:gd name="f27" fmla="*/ f24 1 f2"/>
                  <a:gd name="f28" fmla="*/ f26 1 172"/>
                  <a:gd name="f29" fmla="*/ f25 1 228"/>
                  <a:gd name="f30" fmla="*/ 13 f26 1"/>
                  <a:gd name="f31" fmla="*/ 0 f25 1"/>
                  <a:gd name="f32" fmla="*/ 0 f26 1"/>
                  <a:gd name="f33" fmla="*/ 12 f25 1"/>
                  <a:gd name="f34" fmla="*/ 216 f25 1"/>
                  <a:gd name="f35" fmla="*/ 228 f25 1"/>
                  <a:gd name="f36" fmla="*/ 159 f26 1"/>
                  <a:gd name="f37" fmla="*/ 172 f26 1"/>
                  <a:gd name="f38" fmla="*/ 59 f25 1"/>
                  <a:gd name="f39" fmla="*/ 110 f26 1"/>
                  <a:gd name="f40" fmla="+- f27 0 f1"/>
                  <a:gd name="f41" fmla="*/ f30 1 172"/>
                  <a:gd name="f42" fmla="*/ f31 1 228"/>
                  <a:gd name="f43" fmla="*/ f32 1 172"/>
                  <a:gd name="f44" fmla="*/ f33 1 228"/>
                  <a:gd name="f45" fmla="*/ f34 1 228"/>
                  <a:gd name="f46" fmla="*/ f35 1 228"/>
                  <a:gd name="f47" fmla="*/ f36 1 172"/>
                  <a:gd name="f48" fmla="*/ f37 1 172"/>
                  <a:gd name="f49" fmla="*/ f38 1 228"/>
                  <a:gd name="f50" fmla="*/ f39 1 172"/>
                  <a:gd name="f51" fmla="*/ 0 1 f28"/>
                  <a:gd name="f52" fmla="*/ f22 1 f28"/>
                  <a:gd name="f53" fmla="*/ 0 1 f29"/>
                  <a:gd name="f54" fmla="*/ f23 1 f29"/>
                  <a:gd name="f55" fmla="*/ f41 1 f28"/>
                  <a:gd name="f56" fmla="*/ f42 1 f29"/>
                  <a:gd name="f57" fmla="*/ f43 1 f28"/>
                  <a:gd name="f58" fmla="*/ f44 1 f29"/>
                  <a:gd name="f59" fmla="*/ f45 1 f29"/>
                  <a:gd name="f60" fmla="*/ f46 1 f29"/>
                  <a:gd name="f61" fmla="*/ f47 1 f28"/>
                  <a:gd name="f62" fmla="*/ f48 1 f28"/>
                  <a:gd name="f63" fmla="*/ f49 1 f29"/>
                  <a:gd name="f64" fmla="*/ f50 1 f28"/>
                  <a:gd name="f65" fmla="*/ f51 f19 1"/>
                  <a:gd name="f66" fmla="*/ f52 f19 1"/>
                  <a:gd name="f67" fmla="*/ f54 f20 1"/>
                  <a:gd name="f68" fmla="*/ f53 f20 1"/>
                  <a:gd name="f69" fmla="*/ f55 f19 1"/>
                  <a:gd name="f70" fmla="*/ f56 f20 1"/>
                  <a:gd name="f71" fmla="*/ f57 f19 1"/>
                  <a:gd name="f72" fmla="*/ f58 f20 1"/>
                  <a:gd name="f73" fmla="*/ f59 f20 1"/>
                  <a:gd name="f74" fmla="*/ f60 f20 1"/>
                  <a:gd name="f75" fmla="*/ f61 f19 1"/>
                  <a:gd name="f76" fmla="*/ f62 f19 1"/>
                  <a:gd name="f77" fmla="*/ f63 f20 1"/>
                  <a:gd name="f78" fmla="*/ f64 f19 1"/>
                </a:gdLst>
                <a:ahLst/>
                <a:cxnLst>
                  <a:cxn ang="3cd4">
                    <a:pos x="hc" y="t"/>
                  </a:cxn>
                  <a:cxn ang="0">
                    <a:pos x="r" y="vc"/>
                  </a:cxn>
                  <a:cxn ang="cd4">
                    <a:pos x="hc" y="b"/>
                  </a:cxn>
                  <a:cxn ang="cd2">
                    <a:pos x="l" y="vc"/>
                  </a:cxn>
                  <a:cxn ang="f40">
                    <a:pos x="f69" y="f70"/>
                  </a:cxn>
                  <a:cxn ang="f40">
                    <a:pos x="f71" y="f72"/>
                  </a:cxn>
                  <a:cxn ang="f40">
                    <a:pos x="f71" y="f73"/>
                  </a:cxn>
                  <a:cxn ang="f40">
                    <a:pos x="f69" y="f74"/>
                  </a:cxn>
                  <a:cxn ang="f40">
                    <a:pos x="f75" y="f74"/>
                  </a:cxn>
                  <a:cxn ang="f40">
                    <a:pos x="f76" y="f73"/>
                  </a:cxn>
                  <a:cxn ang="f40">
                    <a:pos x="f76" y="f77"/>
                  </a:cxn>
                  <a:cxn ang="f40">
                    <a:pos x="f78" y="f70"/>
                  </a:cxn>
                  <a:cxn ang="f40">
                    <a:pos x="f69" y="f70"/>
                  </a:cxn>
                </a:cxnLst>
                <a:rect l="f65" t="f68" r="f66" b="f67"/>
                <a:pathLst>
                  <a:path w="172" h="228">
                    <a:moveTo>
                      <a:pt x="f8" y="f5"/>
                    </a:moveTo>
                    <a:cubicBezTo>
                      <a:pt x="f9" y="f5"/>
                      <a:pt x="f5" y="f10"/>
                      <a:pt x="f5" y="f11"/>
                    </a:cubicBezTo>
                    <a:cubicBezTo>
                      <a:pt x="f5" y="f12"/>
                      <a:pt x="f5" y="f12"/>
                      <a:pt x="f5" y="f12"/>
                    </a:cubicBezTo>
                    <a:cubicBezTo>
                      <a:pt x="f5" y="f13"/>
                      <a:pt x="f9" y="f7"/>
                      <a:pt x="f8" y="f7"/>
                    </a:cubicBezTo>
                    <a:cubicBezTo>
                      <a:pt x="f14" y="f7"/>
                      <a:pt x="f14" y="f7"/>
                      <a:pt x="f14" y="f7"/>
                    </a:cubicBezTo>
                    <a:cubicBezTo>
                      <a:pt x="f15" y="f7"/>
                      <a:pt x="f6" y="f13"/>
                      <a:pt x="f6" y="f12"/>
                    </a:cubicBezTo>
                    <a:cubicBezTo>
                      <a:pt x="f6" y="f16"/>
                      <a:pt x="f6" y="f16"/>
                      <a:pt x="f6" y="f16"/>
                    </a:cubicBezTo>
                    <a:cubicBezTo>
                      <a:pt x="f17" y="f5"/>
                      <a:pt x="f17" y="f5"/>
                      <a:pt x="f17" y="f5"/>
                    </a:cubicBezTo>
                    <a:lnTo>
                      <a:pt x="f8" y="f5"/>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279" name="Freeform 30">
                <a:extLst>
                  <a:ext uri="{FF2B5EF4-FFF2-40B4-BE49-F238E27FC236}">
                    <a16:creationId xmlns:a16="http://schemas.microsoft.com/office/drawing/2014/main" id="{F54F769C-A802-4708-8302-DB1FDF9319CC}"/>
                  </a:ext>
                </a:extLst>
              </p:cNvPr>
              <p:cNvSpPr/>
              <p:nvPr/>
            </p:nvSpPr>
            <p:spPr>
              <a:xfrm>
                <a:off x="3797064" y="6072292"/>
                <a:ext cx="93387" cy="92372"/>
              </a:xfrm>
              <a:custGeom>
                <a:avLst/>
                <a:gdLst>
                  <a:gd name="f0" fmla="val 10800000"/>
                  <a:gd name="f1" fmla="val 5400000"/>
                  <a:gd name="f2" fmla="val 180"/>
                  <a:gd name="f3" fmla="val w"/>
                  <a:gd name="f4" fmla="val h"/>
                  <a:gd name="f5" fmla="val 0"/>
                  <a:gd name="f6" fmla="val 59"/>
                  <a:gd name="f7" fmla="val 58"/>
                  <a:gd name="f8" fmla="val 13"/>
                  <a:gd name="f9" fmla="val 6"/>
                  <a:gd name="f10" fmla="val 52"/>
                  <a:gd name="f11" fmla="val 45"/>
                  <a:gd name="f12" fmla="+- 0 0 -90"/>
                  <a:gd name="f13" fmla="*/ f3 1 59"/>
                  <a:gd name="f14" fmla="*/ f4 1 58"/>
                  <a:gd name="f15" fmla="val f5"/>
                  <a:gd name="f16" fmla="val f6"/>
                  <a:gd name="f17" fmla="val f7"/>
                  <a:gd name="f18" fmla="*/ f12 f0 1"/>
                  <a:gd name="f19" fmla="+- f17 0 f15"/>
                  <a:gd name="f20" fmla="+- f16 0 f15"/>
                  <a:gd name="f21" fmla="*/ f18 1 f2"/>
                  <a:gd name="f22" fmla="*/ f20 1 59"/>
                  <a:gd name="f23" fmla="*/ f19 1 58"/>
                  <a:gd name="f24" fmla="*/ 59 f20 1"/>
                  <a:gd name="f25" fmla="*/ 58 f19 1"/>
                  <a:gd name="f26" fmla="*/ 13 f20 1"/>
                  <a:gd name="f27" fmla="*/ 0 f20 1"/>
                  <a:gd name="f28" fmla="*/ 45 f19 1"/>
                  <a:gd name="f29" fmla="*/ 0 f19 1"/>
                  <a:gd name="f30" fmla="+- f21 0 f1"/>
                  <a:gd name="f31" fmla="*/ f24 1 59"/>
                  <a:gd name="f32" fmla="*/ f25 1 58"/>
                  <a:gd name="f33" fmla="*/ f26 1 59"/>
                  <a:gd name="f34" fmla="*/ f27 1 59"/>
                  <a:gd name="f35" fmla="*/ f28 1 58"/>
                  <a:gd name="f36" fmla="*/ f29 1 58"/>
                  <a:gd name="f37" fmla="*/ 0 1 f22"/>
                  <a:gd name="f38" fmla="*/ f16 1 f22"/>
                  <a:gd name="f39" fmla="*/ 0 1 f23"/>
                  <a:gd name="f40" fmla="*/ f17 1 f23"/>
                  <a:gd name="f41" fmla="*/ f31 1 f22"/>
                  <a:gd name="f42" fmla="*/ f32 1 f23"/>
                  <a:gd name="f43" fmla="*/ f33 1 f22"/>
                  <a:gd name="f44" fmla="*/ f34 1 f22"/>
                  <a:gd name="f45" fmla="*/ f35 1 f23"/>
                  <a:gd name="f46" fmla="*/ f36 1 f23"/>
                  <a:gd name="f47" fmla="*/ f37 f13 1"/>
                  <a:gd name="f48" fmla="*/ f38 f13 1"/>
                  <a:gd name="f49" fmla="*/ f40 f14 1"/>
                  <a:gd name="f50" fmla="*/ f39 f14 1"/>
                  <a:gd name="f51" fmla="*/ f41 f13 1"/>
                  <a:gd name="f52" fmla="*/ f42 f14 1"/>
                  <a:gd name="f53" fmla="*/ f43 f13 1"/>
                  <a:gd name="f54" fmla="*/ f44 f13 1"/>
                  <a:gd name="f55" fmla="*/ f45 f14 1"/>
                  <a:gd name="f56" fmla="*/ f46 f14 1"/>
                </a:gdLst>
                <a:ahLst/>
                <a:cxnLst>
                  <a:cxn ang="3cd4">
                    <a:pos x="hc" y="t"/>
                  </a:cxn>
                  <a:cxn ang="0">
                    <a:pos x="r" y="vc"/>
                  </a:cxn>
                  <a:cxn ang="cd4">
                    <a:pos x="hc" y="b"/>
                  </a:cxn>
                  <a:cxn ang="cd2">
                    <a:pos x="l" y="vc"/>
                  </a:cxn>
                  <a:cxn ang="f30">
                    <a:pos x="f51" y="f52"/>
                  </a:cxn>
                  <a:cxn ang="f30">
                    <a:pos x="f53" y="f52"/>
                  </a:cxn>
                  <a:cxn ang="f30">
                    <a:pos x="f54" y="f55"/>
                  </a:cxn>
                  <a:cxn ang="f30">
                    <a:pos x="f54" y="f56"/>
                  </a:cxn>
                </a:cxnLst>
                <a:rect l="f47" t="f50" r="f48" b="f49"/>
                <a:pathLst>
                  <a:path w="59" h="58">
                    <a:moveTo>
                      <a:pt x="f6" y="f7"/>
                    </a:moveTo>
                    <a:cubicBezTo>
                      <a:pt x="f8" y="f7"/>
                      <a:pt x="f8" y="f7"/>
                      <a:pt x="f8" y="f7"/>
                    </a:cubicBezTo>
                    <a:cubicBezTo>
                      <a:pt x="f9" y="f7"/>
                      <a:pt x="f5" y="f10"/>
                      <a:pt x="f5" y="f11"/>
                    </a:cubicBezTo>
                    <a:cubicBezTo>
                      <a:pt x="f5" y="f5"/>
                      <a:pt x="f5" y="f5"/>
                      <a:pt x="f5" y="f5"/>
                    </a:cubicBez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280" name="Rectangle 31">
                <a:extLst>
                  <a:ext uri="{FF2B5EF4-FFF2-40B4-BE49-F238E27FC236}">
                    <a16:creationId xmlns:a16="http://schemas.microsoft.com/office/drawing/2014/main" id="{2D7EDC4F-8F5C-40CE-890D-E85DADC8C7B4}"/>
                  </a:ext>
                </a:extLst>
              </p:cNvPr>
              <p:cNvSpPr/>
              <p:nvPr/>
            </p:nvSpPr>
            <p:spPr>
              <a:xfrm>
                <a:off x="3660617" y="6164656"/>
                <a:ext cx="42391" cy="105658"/>
              </a:xfrm>
              <a:prstGeom prst="rect">
                <a:avLst/>
              </a:pr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281" name="Rectangle 32">
                <a:extLst>
                  <a:ext uri="{FF2B5EF4-FFF2-40B4-BE49-F238E27FC236}">
                    <a16:creationId xmlns:a16="http://schemas.microsoft.com/office/drawing/2014/main" id="{5F203341-6E12-483D-88D9-6E8ED29640CB}"/>
                  </a:ext>
                </a:extLst>
              </p:cNvPr>
              <p:cNvSpPr/>
              <p:nvPr/>
            </p:nvSpPr>
            <p:spPr>
              <a:xfrm>
                <a:off x="3725530" y="6195892"/>
                <a:ext cx="31793" cy="74432"/>
              </a:xfrm>
              <a:prstGeom prst="rect">
                <a:avLst/>
              </a:pr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282" name="Rectangle 33">
                <a:extLst>
                  <a:ext uri="{FF2B5EF4-FFF2-40B4-BE49-F238E27FC236}">
                    <a16:creationId xmlns:a16="http://schemas.microsoft.com/office/drawing/2014/main" id="{56CE8FFA-FC01-4901-AF85-418D7234B426}"/>
                  </a:ext>
                </a:extLst>
              </p:cNvPr>
              <p:cNvSpPr/>
              <p:nvPr/>
            </p:nvSpPr>
            <p:spPr>
              <a:xfrm>
                <a:off x="3779178" y="6218486"/>
                <a:ext cx="27157" cy="51837"/>
              </a:xfrm>
              <a:prstGeom prst="rect">
                <a:avLst/>
              </a:pr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283" name="Freeform 34">
                <a:extLst>
                  <a:ext uri="{FF2B5EF4-FFF2-40B4-BE49-F238E27FC236}">
                    <a16:creationId xmlns:a16="http://schemas.microsoft.com/office/drawing/2014/main" id="{D3B767F9-7630-4E08-BFAD-E72962444EA8}"/>
                  </a:ext>
                </a:extLst>
              </p:cNvPr>
              <p:cNvSpPr/>
              <p:nvPr/>
            </p:nvSpPr>
            <p:spPr>
              <a:xfrm>
                <a:off x="3828190" y="6249713"/>
                <a:ext cx="25831" cy="20601"/>
              </a:xfrm>
              <a:custGeom>
                <a:avLst/>
                <a:gdLst>
                  <a:gd name="f0" fmla="val 10800000"/>
                  <a:gd name="f1" fmla="val 5400000"/>
                  <a:gd name="f2" fmla="val 180"/>
                  <a:gd name="f3" fmla="val w"/>
                  <a:gd name="f4" fmla="val h"/>
                  <a:gd name="f5" fmla="val 0"/>
                  <a:gd name="f6" fmla="val 39"/>
                  <a:gd name="f7" fmla="val 31"/>
                  <a:gd name="f8" fmla="val 36"/>
                  <a:gd name="f9" fmla="+- 0 0 -90"/>
                  <a:gd name="f10" fmla="*/ f3 1 39"/>
                  <a:gd name="f11" fmla="*/ f4 1 31"/>
                  <a:gd name="f12" fmla="val f5"/>
                  <a:gd name="f13" fmla="val f6"/>
                  <a:gd name="f14" fmla="val f7"/>
                  <a:gd name="f15" fmla="*/ f9 f0 1"/>
                  <a:gd name="f16" fmla="+- f14 0 f12"/>
                  <a:gd name="f17" fmla="+- f13 0 f12"/>
                  <a:gd name="f18" fmla="*/ f15 1 f2"/>
                  <a:gd name="f19" fmla="*/ f17 1 39"/>
                  <a:gd name="f20" fmla="*/ f16 1 31"/>
                  <a:gd name="f21" fmla="*/ 36 f17 1"/>
                  <a:gd name="f22" fmla="*/ 0 f16 1"/>
                  <a:gd name="f23" fmla="*/ 39 f17 1"/>
                  <a:gd name="f24" fmla="*/ 31 f16 1"/>
                  <a:gd name="f25" fmla="*/ 0 f17 1"/>
                  <a:gd name="f26" fmla="+- f18 0 f1"/>
                  <a:gd name="f27" fmla="*/ f21 1 39"/>
                  <a:gd name="f28" fmla="*/ f22 1 31"/>
                  <a:gd name="f29" fmla="*/ f23 1 39"/>
                  <a:gd name="f30" fmla="*/ f24 1 31"/>
                  <a:gd name="f31" fmla="*/ f25 1 39"/>
                  <a:gd name="f32" fmla="*/ 0 1 f19"/>
                  <a:gd name="f33" fmla="*/ f13 1 f19"/>
                  <a:gd name="f34" fmla="*/ 0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6"/>
                  </a:cxn>
                  <a:cxn ang="f26">
                    <a:pos x="f47" y="f48"/>
                  </a:cxn>
                  <a:cxn ang="f26">
                    <a:pos x="f49" y="f48"/>
                  </a:cxn>
                  <a:cxn ang="f26">
                    <a:pos x="f49" y="f46"/>
                  </a:cxn>
                  <a:cxn ang="f26">
                    <a:pos x="f45" y="f46"/>
                  </a:cxn>
                </a:cxnLst>
                <a:rect l="f41" t="f44" r="f42" b="f43"/>
                <a:pathLst>
                  <a:path w="39" h="31">
                    <a:moveTo>
                      <a:pt x="f8" y="f5"/>
                    </a:moveTo>
                    <a:lnTo>
                      <a:pt x="f6" y="f5"/>
                    </a:lnTo>
                    <a:lnTo>
                      <a:pt x="f6" y="f7"/>
                    </a:lnTo>
                    <a:lnTo>
                      <a:pt x="f5" y="f7"/>
                    </a:lnTo>
                    <a:lnTo>
                      <a:pt x="f5" y="f5"/>
                    </a:lnTo>
                    <a:lnTo>
                      <a:pt x="f8" y="f5"/>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284" name="Line 35">
                <a:extLst>
                  <a:ext uri="{FF2B5EF4-FFF2-40B4-BE49-F238E27FC236}">
                    <a16:creationId xmlns:a16="http://schemas.microsoft.com/office/drawing/2014/main" id="{DFCA178B-8C47-44AA-8ADE-E187CD745ECB}"/>
                  </a:ext>
                </a:extLst>
              </p:cNvPr>
              <p:cNvSpPr/>
              <p:nvPr/>
            </p:nvSpPr>
            <p:spPr>
              <a:xfrm flipH="1">
                <a:off x="3660617" y="6308857"/>
                <a:ext cx="72859"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285" name="Line 36">
                <a:extLst>
                  <a:ext uri="{FF2B5EF4-FFF2-40B4-BE49-F238E27FC236}">
                    <a16:creationId xmlns:a16="http://schemas.microsoft.com/office/drawing/2014/main" id="{54D392DC-F0DE-4135-964D-980F3387D0B3}"/>
                  </a:ext>
                </a:extLst>
              </p:cNvPr>
              <p:cNvSpPr/>
              <p:nvPr/>
            </p:nvSpPr>
            <p:spPr>
              <a:xfrm flipH="1">
                <a:off x="3660617" y="6348066"/>
                <a:ext cx="5497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286" name="Line 37">
                <a:extLst>
                  <a:ext uri="{FF2B5EF4-FFF2-40B4-BE49-F238E27FC236}">
                    <a16:creationId xmlns:a16="http://schemas.microsoft.com/office/drawing/2014/main" id="{A012D29C-E563-4FDA-8E07-6B1BCBE5E053}"/>
                  </a:ext>
                </a:extLst>
              </p:cNvPr>
              <p:cNvSpPr/>
              <p:nvPr/>
            </p:nvSpPr>
            <p:spPr>
              <a:xfrm flipH="1">
                <a:off x="3660617" y="6384615"/>
                <a:ext cx="72859"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287" name="Line 38">
                <a:extLst>
                  <a:ext uri="{FF2B5EF4-FFF2-40B4-BE49-F238E27FC236}">
                    <a16:creationId xmlns:a16="http://schemas.microsoft.com/office/drawing/2014/main" id="{2817A51D-EFD1-422B-934D-3F5BC0AD9131}"/>
                  </a:ext>
                </a:extLst>
              </p:cNvPr>
              <p:cNvSpPr/>
              <p:nvPr/>
            </p:nvSpPr>
            <p:spPr>
              <a:xfrm flipH="1">
                <a:off x="3782488" y="6308857"/>
                <a:ext cx="72859"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288" name="Line 39">
                <a:extLst>
                  <a:ext uri="{FF2B5EF4-FFF2-40B4-BE49-F238E27FC236}">
                    <a16:creationId xmlns:a16="http://schemas.microsoft.com/office/drawing/2014/main" id="{F87093D9-1388-48F8-ABF6-DC526DC17B27}"/>
                  </a:ext>
                </a:extLst>
              </p:cNvPr>
              <p:cNvSpPr/>
              <p:nvPr/>
            </p:nvSpPr>
            <p:spPr>
              <a:xfrm flipH="1">
                <a:off x="3782488" y="6348066"/>
                <a:ext cx="55641"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289" name="Line 40">
                <a:extLst>
                  <a:ext uri="{FF2B5EF4-FFF2-40B4-BE49-F238E27FC236}">
                    <a16:creationId xmlns:a16="http://schemas.microsoft.com/office/drawing/2014/main" id="{D7B83FE5-7804-4789-916A-51349F691CBD}"/>
                  </a:ext>
                </a:extLst>
              </p:cNvPr>
              <p:cNvSpPr/>
              <p:nvPr/>
            </p:nvSpPr>
            <p:spPr>
              <a:xfrm flipH="1">
                <a:off x="3782488" y="6384615"/>
                <a:ext cx="72859"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grpSp>
        <p:grpSp>
          <p:nvGrpSpPr>
            <p:cNvPr id="266" name="Group 182">
              <a:extLst>
                <a:ext uri="{FF2B5EF4-FFF2-40B4-BE49-F238E27FC236}">
                  <a16:creationId xmlns:a16="http://schemas.microsoft.com/office/drawing/2014/main" id="{A27ADD7A-715D-4C83-96F6-7952309467F3}"/>
                </a:ext>
              </a:extLst>
            </p:cNvPr>
            <p:cNvGrpSpPr/>
            <p:nvPr/>
          </p:nvGrpSpPr>
          <p:grpSpPr>
            <a:xfrm>
              <a:off x="3602013" y="5374450"/>
              <a:ext cx="303955" cy="249438"/>
              <a:chOff x="3602013" y="5374450"/>
              <a:chExt cx="303955" cy="249438"/>
            </a:xfrm>
          </p:grpSpPr>
          <p:sp>
            <p:nvSpPr>
              <p:cNvPr id="272" name="Oval 5">
                <a:extLst>
                  <a:ext uri="{FF2B5EF4-FFF2-40B4-BE49-F238E27FC236}">
                    <a16:creationId xmlns:a16="http://schemas.microsoft.com/office/drawing/2014/main" id="{E27F0687-F29F-42F1-8F3D-1688458D6A71}"/>
                  </a:ext>
                </a:extLst>
              </p:cNvPr>
              <p:cNvSpPr/>
              <p:nvPr/>
            </p:nvSpPr>
            <p:spPr>
              <a:xfrm>
                <a:off x="3612410" y="5374450"/>
                <a:ext cx="80531" cy="797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273" name="Oval 6">
                <a:extLst>
                  <a:ext uri="{FF2B5EF4-FFF2-40B4-BE49-F238E27FC236}">
                    <a16:creationId xmlns:a16="http://schemas.microsoft.com/office/drawing/2014/main" id="{3FB413B7-1DEE-4F94-8D7C-546371A4D12D}"/>
                  </a:ext>
                </a:extLst>
              </p:cNvPr>
              <p:cNvSpPr/>
              <p:nvPr/>
            </p:nvSpPr>
            <p:spPr>
              <a:xfrm>
                <a:off x="3815041" y="5374450"/>
                <a:ext cx="80531" cy="797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274" name="Freeform 7">
                <a:extLst>
                  <a:ext uri="{FF2B5EF4-FFF2-40B4-BE49-F238E27FC236}">
                    <a16:creationId xmlns:a16="http://schemas.microsoft.com/office/drawing/2014/main" id="{18D9B6B2-B47E-42BC-B24C-FF6A4D2D30A0}"/>
                  </a:ext>
                </a:extLst>
              </p:cNvPr>
              <p:cNvSpPr/>
              <p:nvPr/>
            </p:nvSpPr>
            <p:spPr>
              <a:xfrm>
                <a:off x="3602013" y="5454213"/>
                <a:ext cx="101315" cy="49377"/>
              </a:xfrm>
              <a:custGeom>
                <a:avLst/>
                <a:gdLst>
                  <a:gd name="f0" fmla="val 10800000"/>
                  <a:gd name="f1" fmla="val 5400000"/>
                  <a:gd name="f2" fmla="val 180"/>
                  <a:gd name="f3" fmla="val w"/>
                  <a:gd name="f4" fmla="val h"/>
                  <a:gd name="f5" fmla="val 0"/>
                  <a:gd name="f6" fmla="val 40"/>
                  <a:gd name="f7" fmla="val 20"/>
                  <a:gd name="f8" fmla="val 9"/>
                  <a:gd name="f9" fmla="val 31"/>
                  <a:gd name="f10" fmla="+- 0 0 -90"/>
                  <a:gd name="f11" fmla="*/ f3 1 40"/>
                  <a:gd name="f12" fmla="*/ f4 1 20"/>
                  <a:gd name="f13" fmla="val f5"/>
                  <a:gd name="f14" fmla="val f6"/>
                  <a:gd name="f15" fmla="val f7"/>
                  <a:gd name="f16" fmla="*/ f10 f0 1"/>
                  <a:gd name="f17" fmla="+- f15 0 f13"/>
                  <a:gd name="f18" fmla="+- f14 0 f13"/>
                  <a:gd name="f19" fmla="*/ f16 1 f2"/>
                  <a:gd name="f20" fmla="*/ f18 1 40"/>
                  <a:gd name="f21" fmla="*/ f17 1 20"/>
                  <a:gd name="f22" fmla="*/ 40 f18 1"/>
                  <a:gd name="f23" fmla="*/ 20 f17 1"/>
                  <a:gd name="f24" fmla="*/ 20 f18 1"/>
                  <a:gd name="f25" fmla="*/ 0 f17 1"/>
                  <a:gd name="f26" fmla="*/ 0 f18 1"/>
                  <a:gd name="f27" fmla="+- f19 0 f1"/>
                  <a:gd name="f28" fmla="*/ f22 1 40"/>
                  <a:gd name="f29" fmla="*/ f23 1 20"/>
                  <a:gd name="f30" fmla="*/ f24 1 40"/>
                  <a:gd name="f31" fmla="*/ f25 1 20"/>
                  <a:gd name="f32" fmla="*/ f26 1 40"/>
                  <a:gd name="f33" fmla="*/ 0 1 f20"/>
                  <a:gd name="f34" fmla="*/ f14 1 f20"/>
                  <a:gd name="f35" fmla="*/ 0 1 f21"/>
                  <a:gd name="f36" fmla="*/ f15 1 f21"/>
                  <a:gd name="f37" fmla="*/ f28 1 f20"/>
                  <a:gd name="f38" fmla="*/ f29 1 f21"/>
                  <a:gd name="f39" fmla="*/ f30 1 f20"/>
                  <a:gd name="f40" fmla="*/ f31 1 f21"/>
                  <a:gd name="f41" fmla="*/ f32 1 f20"/>
                  <a:gd name="f42" fmla="*/ f33 f11 1"/>
                  <a:gd name="f43" fmla="*/ f34 f11 1"/>
                  <a:gd name="f44" fmla="*/ f36 f12 1"/>
                  <a:gd name="f45" fmla="*/ f35 f12 1"/>
                  <a:gd name="f46" fmla="*/ f37 f11 1"/>
                  <a:gd name="f47" fmla="*/ f38 f12 1"/>
                  <a:gd name="f48" fmla="*/ f39 f11 1"/>
                  <a:gd name="f49" fmla="*/ f40 f12 1"/>
                  <a:gd name="f50" fmla="*/ f41 f11 1"/>
                </a:gdLst>
                <a:ahLst/>
                <a:cxnLst>
                  <a:cxn ang="3cd4">
                    <a:pos x="hc" y="t"/>
                  </a:cxn>
                  <a:cxn ang="0">
                    <a:pos x="r" y="vc"/>
                  </a:cxn>
                  <a:cxn ang="cd4">
                    <a:pos x="hc" y="b"/>
                  </a:cxn>
                  <a:cxn ang="cd2">
                    <a:pos x="l" y="vc"/>
                  </a:cxn>
                  <a:cxn ang="f27">
                    <a:pos x="f46" y="f47"/>
                  </a:cxn>
                  <a:cxn ang="f27">
                    <a:pos x="f48" y="f49"/>
                  </a:cxn>
                  <a:cxn ang="f27">
                    <a:pos x="f50" y="f47"/>
                  </a:cxn>
                </a:cxnLst>
                <a:rect l="f42" t="f45" r="f43" b="f44"/>
                <a:pathLst>
                  <a:path w="40" h="20">
                    <a:moveTo>
                      <a:pt x="f6" y="f7"/>
                    </a:moveTo>
                    <a:cubicBezTo>
                      <a:pt x="f6" y="f8"/>
                      <a:pt x="f9" y="f5"/>
                      <a:pt x="f7" y="f5"/>
                    </a:cubicBezTo>
                    <a:cubicBezTo>
                      <a:pt x="f8" y="f5"/>
                      <a:pt x="f5" y="f8"/>
                      <a:pt x="f5" y="f7"/>
                    </a:cubicBezTo>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275" name="Oval 8">
                <a:extLst>
                  <a:ext uri="{FF2B5EF4-FFF2-40B4-BE49-F238E27FC236}">
                    <a16:creationId xmlns:a16="http://schemas.microsoft.com/office/drawing/2014/main" id="{26655D06-924C-4DAC-A317-7A5E0C683759}"/>
                  </a:ext>
                </a:extLst>
              </p:cNvPr>
              <p:cNvSpPr/>
              <p:nvPr/>
            </p:nvSpPr>
            <p:spPr>
              <a:xfrm>
                <a:off x="3703329" y="5454213"/>
                <a:ext cx="101315" cy="10002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276" name="Freeform 9">
                <a:extLst>
                  <a:ext uri="{FF2B5EF4-FFF2-40B4-BE49-F238E27FC236}">
                    <a16:creationId xmlns:a16="http://schemas.microsoft.com/office/drawing/2014/main" id="{7976BCE2-9086-4A04-BA9C-E70073B6DA8D}"/>
                  </a:ext>
                </a:extLst>
              </p:cNvPr>
              <p:cNvSpPr/>
              <p:nvPr/>
            </p:nvSpPr>
            <p:spPr>
              <a:xfrm>
                <a:off x="3682544" y="5554248"/>
                <a:ext cx="142884" cy="69640"/>
              </a:xfrm>
              <a:custGeom>
                <a:avLst/>
                <a:gdLst>
                  <a:gd name="f0" fmla="val 10800000"/>
                  <a:gd name="f1" fmla="val 5400000"/>
                  <a:gd name="f2" fmla="val 180"/>
                  <a:gd name="f3" fmla="val w"/>
                  <a:gd name="f4" fmla="val h"/>
                  <a:gd name="f5" fmla="val 0"/>
                  <a:gd name="f6" fmla="val 56"/>
                  <a:gd name="f7" fmla="val 28"/>
                  <a:gd name="f8" fmla="val 13"/>
                  <a:gd name="f9" fmla="val 44"/>
                  <a:gd name="f10" fmla="val 12"/>
                  <a:gd name="f11" fmla="+- 0 0 -90"/>
                  <a:gd name="f12" fmla="*/ f3 1 56"/>
                  <a:gd name="f13" fmla="*/ f4 1 28"/>
                  <a:gd name="f14" fmla="val f5"/>
                  <a:gd name="f15" fmla="val f6"/>
                  <a:gd name="f16" fmla="val f7"/>
                  <a:gd name="f17" fmla="*/ f11 f0 1"/>
                  <a:gd name="f18" fmla="+- f16 0 f14"/>
                  <a:gd name="f19" fmla="+- f15 0 f14"/>
                  <a:gd name="f20" fmla="*/ f17 1 f2"/>
                  <a:gd name="f21" fmla="*/ f19 1 56"/>
                  <a:gd name="f22" fmla="*/ f18 1 28"/>
                  <a:gd name="f23" fmla="*/ 56 f19 1"/>
                  <a:gd name="f24" fmla="*/ 28 f18 1"/>
                  <a:gd name="f25" fmla="*/ 28 f19 1"/>
                  <a:gd name="f26" fmla="*/ 0 f18 1"/>
                  <a:gd name="f27" fmla="*/ 0 f19 1"/>
                  <a:gd name="f28" fmla="+- f20 0 f1"/>
                  <a:gd name="f29" fmla="*/ f23 1 56"/>
                  <a:gd name="f30" fmla="*/ f24 1 28"/>
                  <a:gd name="f31" fmla="*/ f25 1 56"/>
                  <a:gd name="f32" fmla="*/ f26 1 28"/>
                  <a:gd name="f33" fmla="*/ f27 1 56"/>
                  <a:gd name="f34" fmla="*/ 0 1 f21"/>
                  <a:gd name="f35" fmla="*/ f15 1 f21"/>
                  <a:gd name="f36" fmla="*/ 0 1 f22"/>
                  <a:gd name="f37" fmla="*/ f16 1 f22"/>
                  <a:gd name="f38" fmla="*/ f29 1 f21"/>
                  <a:gd name="f39" fmla="*/ f30 1 f22"/>
                  <a:gd name="f40" fmla="*/ f31 1 f21"/>
                  <a:gd name="f41" fmla="*/ f32 1 f22"/>
                  <a:gd name="f42" fmla="*/ f33 1 f21"/>
                  <a:gd name="f43" fmla="*/ f34 f12 1"/>
                  <a:gd name="f44" fmla="*/ f35 f12 1"/>
                  <a:gd name="f45" fmla="*/ f37 f13 1"/>
                  <a:gd name="f46" fmla="*/ f36 f13 1"/>
                  <a:gd name="f47" fmla="*/ f38 f12 1"/>
                  <a:gd name="f48" fmla="*/ f39 f13 1"/>
                  <a:gd name="f49" fmla="*/ f40 f12 1"/>
                  <a:gd name="f50" fmla="*/ f41 f13 1"/>
                  <a:gd name="f51" fmla="*/ f42 f12 1"/>
                </a:gdLst>
                <a:ahLst/>
                <a:cxnLst>
                  <a:cxn ang="3cd4">
                    <a:pos x="hc" y="t"/>
                  </a:cxn>
                  <a:cxn ang="0">
                    <a:pos x="r" y="vc"/>
                  </a:cxn>
                  <a:cxn ang="cd4">
                    <a:pos x="hc" y="b"/>
                  </a:cxn>
                  <a:cxn ang="cd2">
                    <a:pos x="l" y="vc"/>
                  </a:cxn>
                  <a:cxn ang="f28">
                    <a:pos x="f47" y="f48"/>
                  </a:cxn>
                  <a:cxn ang="f28">
                    <a:pos x="f49" y="f50"/>
                  </a:cxn>
                  <a:cxn ang="f28">
                    <a:pos x="f51" y="f48"/>
                  </a:cxn>
                </a:cxnLst>
                <a:rect l="f43" t="f46" r="f44" b="f45"/>
                <a:pathLst>
                  <a:path w="56" h="28">
                    <a:moveTo>
                      <a:pt x="f6" y="f7"/>
                    </a:moveTo>
                    <a:cubicBezTo>
                      <a:pt x="f6" y="f8"/>
                      <a:pt x="f9" y="f5"/>
                      <a:pt x="f7" y="f5"/>
                    </a:cubicBezTo>
                    <a:cubicBezTo>
                      <a:pt x="f10" y="f5"/>
                      <a:pt x="f5" y="f8"/>
                      <a:pt x="f5" y="f7"/>
                    </a:cubicBezTo>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277" name="Freeform 10">
                <a:extLst>
                  <a:ext uri="{FF2B5EF4-FFF2-40B4-BE49-F238E27FC236}">
                    <a16:creationId xmlns:a16="http://schemas.microsoft.com/office/drawing/2014/main" id="{01295788-12D2-4A66-83E7-C7B5FADFC24F}"/>
                  </a:ext>
                </a:extLst>
              </p:cNvPr>
              <p:cNvSpPr/>
              <p:nvPr/>
            </p:nvSpPr>
            <p:spPr>
              <a:xfrm>
                <a:off x="3804653" y="5454213"/>
                <a:ext cx="101315" cy="49377"/>
              </a:xfrm>
              <a:custGeom>
                <a:avLst/>
                <a:gdLst>
                  <a:gd name="f0" fmla="val 10800000"/>
                  <a:gd name="f1" fmla="val 5400000"/>
                  <a:gd name="f2" fmla="val 180"/>
                  <a:gd name="f3" fmla="val w"/>
                  <a:gd name="f4" fmla="val h"/>
                  <a:gd name="f5" fmla="val 0"/>
                  <a:gd name="f6" fmla="val 40"/>
                  <a:gd name="f7" fmla="val 20"/>
                  <a:gd name="f8" fmla="val 9"/>
                  <a:gd name="f9" fmla="val 31"/>
                  <a:gd name="f10" fmla="+- 0 0 -90"/>
                  <a:gd name="f11" fmla="*/ f3 1 40"/>
                  <a:gd name="f12" fmla="*/ f4 1 20"/>
                  <a:gd name="f13" fmla="val f5"/>
                  <a:gd name="f14" fmla="val f6"/>
                  <a:gd name="f15" fmla="val f7"/>
                  <a:gd name="f16" fmla="*/ f10 f0 1"/>
                  <a:gd name="f17" fmla="+- f15 0 f13"/>
                  <a:gd name="f18" fmla="+- f14 0 f13"/>
                  <a:gd name="f19" fmla="*/ f16 1 f2"/>
                  <a:gd name="f20" fmla="*/ f18 1 40"/>
                  <a:gd name="f21" fmla="*/ f17 1 20"/>
                  <a:gd name="f22" fmla="*/ 40 f18 1"/>
                  <a:gd name="f23" fmla="*/ 20 f17 1"/>
                  <a:gd name="f24" fmla="*/ 20 f18 1"/>
                  <a:gd name="f25" fmla="*/ 0 f17 1"/>
                  <a:gd name="f26" fmla="*/ 0 f18 1"/>
                  <a:gd name="f27" fmla="+- f19 0 f1"/>
                  <a:gd name="f28" fmla="*/ f22 1 40"/>
                  <a:gd name="f29" fmla="*/ f23 1 20"/>
                  <a:gd name="f30" fmla="*/ f24 1 40"/>
                  <a:gd name="f31" fmla="*/ f25 1 20"/>
                  <a:gd name="f32" fmla="*/ f26 1 40"/>
                  <a:gd name="f33" fmla="*/ 0 1 f20"/>
                  <a:gd name="f34" fmla="*/ f14 1 f20"/>
                  <a:gd name="f35" fmla="*/ 0 1 f21"/>
                  <a:gd name="f36" fmla="*/ f15 1 f21"/>
                  <a:gd name="f37" fmla="*/ f28 1 f20"/>
                  <a:gd name="f38" fmla="*/ f29 1 f21"/>
                  <a:gd name="f39" fmla="*/ f30 1 f20"/>
                  <a:gd name="f40" fmla="*/ f31 1 f21"/>
                  <a:gd name="f41" fmla="*/ f32 1 f20"/>
                  <a:gd name="f42" fmla="*/ f33 f11 1"/>
                  <a:gd name="f43" fmla="*/ f34 f11 1"/>
                  <a:gd name="f44" fmla="*/ f36 f12 1"/>
                  <a:gd name="f45" fmla="*/ f35 f12 1"/>
                  <a:gd name="f46" fmla="*/ f37 f11 1"/>
                  <a:gd name="f47" fmla="*/ f38 f12 1"/>
                  <a:gd name="f48" fmla="*/ f39 f11 1"/>
                  <a:gd name="f49" fmla="*/ f40 f12 1"/>
                  <a:gd name="f50" fmla="*/ f41 f11 1"/>
                </a:gdLst>
                <a:ahLst/>
                <a:cxnLst>
                  <a:cxn ang="3cd4">
                    <a:pos x="hc" y="t"/>
                  </a:cxn>
                  <a:cxn ang="0">
                    <a:pos x="r" y="vc"/>
                  </a:cxn>
                  <a:cxn ang="cd4">
                    <a:pos x="hc" y="b"/>
                  </a:cxn>
                  <a:cxn ang="cd2">
                    <a:pos x="l" y="vc"/>
                  </a:cxn>
                  <a:cxn ang="f27">
                    <a:pos x="f46" y="f47"/>
                  </a:cxn>
                  <a:cxn ang="f27">
                    <a:pos x="f48" y="f49"/>
                  </a:cxn>
                  <a:cxn ang="f27">
                    <a:pos x="f50" y="f47"/>
                  </a:cxn>
                </a:cxnLst>
                <a:rect l="f42" t="f45" r="f43" b="f44"/>
                <a:pathLst>
                  <a:path w="40" h="20">
                    <a:moveTo>
                      <a:pt x="f6" y="f7"/>
                    </a:moveTo>
                    <a:cubicBezTo>
                      <a:pt x="f6" y="f8"/>
                      <a:pt x="f9" y="f5"/>
                      <a:pt x="f7" y="f5"/>
                    </a:cubicBezTo>
                    <a:cubicBezTo>
                      <a:pt x="f8" y="f5"/>
                      <a:pt x="f5" y="f8"/>
                      <a:pt x="f5" y="f7"/>
                    </a:cubicBezTo>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grpSp>
        <p:grpSp>
          <p:nvGrpSpPr>
            <p:cNvPr id="267" name="Group 189">
              <a:extLst>
                <a:ext uri="{FF2B5EF4-FFF2-40B4-BE49-F238E27FC236}">
                  <a16:creationId xmlns:a16="http://schemas.microsoft.com/office/drawing/2014/main" id="{E3DE970E-D993-4B3B-8C35-871B6865E29F}"/>
                </a:ext>
              </a:extLst>
            </p:cNvPr>
            <p:cNvGrpSpPr/>
            <p:nvPr/>
          </p:nvGrpSpPr>
          <p:grpSpPr>
            <a:xfrm>
              <a:off x="3972482" y="5714085"/>
              <a:ext cx="327465" cy="322764"/>
              <a:chOff x="3972482" y="5714085"/>
              <a:chExt cx="327465" cy="322764"/>
            </a:xfrm>
          </p:grpSpPr>
          <p:sp>
            <p:nvSpPr>
              <p:cNvPr id="268" name="Freeform 44">
                <a:extLst>
                  <a:ext uri="{FF2B5EF4-FFF2-40B4-BE49-F238E27FC236}">
                    <a16:creationId xmlns:a16="http://schemas.microsoft.com/office/drawing/2014/main" id="{11F686FD-6FBF-4611-938E-D727463A4A7A}"/>
                  </a:ext>
                </a:extLst>
              </p:cNvPr>
              <p:cNvSpPr/>
              <p:nvPr/>
            </p:nvSpPr>
            <p:spPr>
              <a:xfrm>
                <a:off x="3972482" y="5714085"/>
                <a:ext cx="120353" cy="131298"/>
              </a:xfrm>
              <a:custGeom>
                <a:avLst/>
                <a:gdLst>
                  <a:gd name="f0" fmla="val 10800000"/>
                  <a:gd name="f1" fmla="val 5400000"/>
                  <a:gd name="f2" fmla="val 180"/>
                  <a:gd name="f3" fmla="val w"/>
                  <a:gd name="f4" fmla="val h"/>
                  <a:gd name="f5" fmla="val 0"/>
                  <a:gd name="f6" fmla="val 82"/>
                  <a:gd name="f7" fmla="val 76"/>
                  <a:gd name="f8" fmla="val 79"/>
                  <a:gd name="f9" fmla="val 6"/>
                  <a:gd name="f10" fmla="val 2"/>
                  <a:gd name="f11" fmla="val 5"/>
                  <a:gd name="f12" fmla="+- 0 0 -90"/>
                  <a:gd name="f13" fmla="*/ f3 1 82"/>
                  <a:gd name="f14" fmla="*/ f4 1 82"/>
                  <a:gd name="f15" fmla="val f5"/>
                  <a:gd name="f16" fmla="val f6"/>
                  <a:gd name="f17" fmla="*/ f12 f0 1"/>
                  <a:gd name="f18" fmla="+- f16 0 f15"/>
                  <a:gd name="f19" fmla="*/ f17 1 f2"/>
                  <a:gd name="f20" fmla="*/ f18 1 82"/>
                  <a:gd name="f21" fmla="*/ 82 f18 1"/>
                  <a:gd name="f22" fmla="*/ 76 f18 1"/>
                  <a:gd name="f23" fmla="*/ 6 f18 1"/>
                  <a:gd name="f24" fmla="*/ 0 f18 1"/>
                  <a:gd name="f25" fmla="*/ 5 f18 1"/>
                  <a:gd name="f26" fmla="+- f19 0 f1"/>
                  <a:gd name="f27" fmla="*/ f21 1 82"/>
                  <a:gd name="f28" fmla="*/ f22 1 82"/>
                  <a:gd name="f29" fmla="*/ f23 1 82"/>
                  <a:gd name="f30" fmla="*/ f24 1 82"/>
                  <a:gd name="f31" fmla="*/ f25 1 82"/>
                  <a:gd name="f32" fmla="*/ 0 1 f20"/>
                  <a:gd name="f33" fmla="*/ f16 1 f20"/>
                  <a:gd name="f34" fmla="*/ f27 1 f20"/>
                  <a:gd name="f35" fmla="*/ f28 1 f20"/>
                  <a:gd name="f36" fmla="*/ f29 1 f20"/>
                  <a:gd name="f37" fmla="*/ f30 1 f20"/>
                  <a:gd name="f38" fmla="*/ f31 1 f20"/>
                  <a:gd name="f39" fmla="*/ f32 f13 1"/>
                  <a:gd name="f40" fmla="*/ f33 f13 1"/>
                  <a:gd name="f41" fmla="*/ f33 f14 1"/>
                  <a:gd name="f42" fmla="*/ f32 f14 1"/>
                  <a:gd name="f43" fmla="*/ f34 f13 1"/>
                  <a:gd name="f44" fmla="*/ f35 f14 1"/>
                  <a:gd name="f45" fmla="*/ f35 f13 1"/>
                  <a:gd name="f46" fmla="*/ f34 f14 1"/>
                  <a:gd name="f47" fmla="*/ f36 f13 1"/>
                  <a:gd name="f48" fmla="*/ f37 f13 1"/>
                  <a:gd name="f49" fmla="*/ f38 f14 1"/>
                  <a:gd name="f50" fmla="*/ f37 f14 1"/>
                </a:gdLst>
                <a:ahLst/>
                <a:cxnLst>
                  <a:cxn ang="3cd4">
                    <a:pos x="hc" y="t"/>
                  </a:cxn>
                  <a:cxn ang="0">
                    <a:pos x="r" y="vc"/>
                  </a:cxn>
                  <a:cxn ang="cd4">
                    <a:pos x="hc" y="b"/>
                  </a:cxn>
                  <a:cxn ang="cd2">
                    <a:pos x="l" y="vc"/>
                  </a:cxn>
                  <a:cxn ang="f26">
                    <a:pos x="f43" y="f44"/>
                  </a:cxn>
                  <a:cxn ang="f26">
                    <a:pos x="f45" y="f46"/>
                  </a:cxn>
                  <a:cxn ang="f26">
                    <a:pos x="f47" y="f46"/>
                  </a:cxn>
                  <a:cxn ang="f26">
                    <a:pos x="f48" y="f44"/>
                  </a:cxn>
                  <a:cxn ang="f26">
                    <a:pos x="f48" y="f49"/>
                  </a:cxn>
                  <a:cxn ang="f26">
                    <a:pos x="f47" y="f50"/>
                  </a:cxn>
                  <a:cxn ang="f26">
                    <a:pos x="f45" y="f50"/>
                  </a:cxn>
                  <a:cxn ang="f26">
                    <a:pos x="f43" y="f49"/>
                  </a:cxn>
                  <a:cxn ang="f26">
                    <a:pos x="f43" y="f44"/>
                  </a:cxn>
                </a:cxnLst>
                <a:rect l="f39" t="f42" r="f40" b="f41"/>
                <a:pathLst>
                  <a:path w="82" h="82">
                    <a:moveTo>
                      <a:pt x="f6" y="f7"/>
                    </a:moveTo>
                    <a:cubicBezTo>
                      <a:pt x="f6" y="f8"/>
                      <a:pt x="f8" y="f6"/>
                      <a:pt x="f7" y="f6"/>
                    </a:cubicBezTo>
                    <a:cubicBezTo>
                      <a:pt x="f9" y="f6"/>
                      <a:pt x="f9" y="f6"/>
                      <a:pt x="f9" y="f6"/>
                    </a:cubicBezTo>
                    <a:cubicBezTo>
                      <a:pt x="f10" y="f6"/>
                      <a:pt x="f5" y="f8"/>
                      <a:pt x="f5" y="f7"/>
                    </a:cubicBezTo>
                    <a:cubicBezTo>
                      <a:pt x="f5" y="f11"/>
                      <a:pt x="f5" y="f11"/>
                      <a:pt x="f5" y="f11"/>
                    </a:cubicBezTo>
                    <a:cubicBezTo>
                      <a:pt x="f5" y="f10"/>
                      <a:pt x="f10" y="f5"/>
                      <a:pt x="f9" y="f5"/>
                    </a:cubicBezTo>
                    <a:cubicBezTo>
                      <a:pt x="f7" y="f5"/>
                      <a:pt x="f7" y="f5"/>
                      <a:pt x="f7" y="f5"/>
                    </a:cubicBezTo>
                    <a:cubicBezTo>
                      <a:pt x="f8" y="f5"/>
                      <a:pt x="f6" y="f10"/>
                      <a:pt x="f6" y="f11"/>
                    </a:cubicBezTo>
                    <a:lnTo>
                      <a:pt x="f6" y="f7"/>
                    </a:lnTo>
                    <a:close/>
                  </a:path>
                </a:pathLst>
              </a:custGeom>
              <a:solidFill>
                <a:srgbClr val="757575"/>
              </a:solid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002050"/>
                  </a:solidFill>
                  <a:effectLst/>
                  <a:uLnTx/>
                  <a:uFillTx/>
                  <a:latin typeface="Segoe UI Semilight"/>
                  <a:ea typeface="+mn-ea"/>
                  <a:cs typeface="+mn-cs"/>
                </a:endParaRPr>
              </a:p>
            </p:txBody>
          </p:sp>
          <p:sp>
            <p:nvSpPr>
              <p:cNvPr id="269" name="Freeform 45">
                <a:extLst>
                  <a:ext uri="{FF2B5EF4-FFF2-40B4-BE49-F238E27FC236}">
                    <a16:creationId xmlns:a16="http://schemas.microsoft.com/office/drawing/2014/main" id="{0E3E41CC-4815-4B17-8C96-D6039CD33B51}"/>
                  </a:ext>
                </a:extLst>
              </p:cNvPr>
              <p:cNvSpPr/>
              <p:nvPr/>
            </p:nvSpPr>
            <p:spPr>
              <a:xfrm>
                <a:off x="3972482" y="5867265"/>
                <a:ext cx="120353" cy="65644"/>
              </a:xfrm>
              <a:custGeom>
                <a:avLst/>
                <a:gdLst>
                  <a:gd name="f0" fmla="val 10800000"/>
                  <a:gd name="f1" fmla="val 5400000"/>
                  <a:gd name="f2" fmla="val 180"/>
                  <a:gd name="f3" fmla="val w"/>
                  <a:gd name="f4" fmla="val h"/>
                  <a:gd name="f5" fmla="val 0"/>
                  <a:gd name="f6" fmla="val 82"/>
                  <a:gd name="f7" fmla="val 41"/>
                  <a:gd name="f8" fmla="val 38"/>
                  <a:gd name="f9" fmla="val 39"/>
                  <a:gd name="f10" fmla="val 79"/>
                  <a:gd name="f11" fmla="val 76"/>
                  <a:gd name="f12" fmla="val 6"/>
                  <a:gd name="f13" fmla="val 2"/>
                  <a:gd name="f14" fmla="val 3"/>
                  <a:gd name="f15" fmla="val 1"/>
                  <a:gd name="f16" fmla="+- 0 0 -90"/>
                  <a:gd name="f17" fmla="*/ f3 1 82"/>
                  <a:gd name="f18" fmla="*/ f4 1 41"/>
                  <a:gd name="f19" fmla="val f5"/>
                  <a:gd name="f20" fmla="val f6"/>
                  <a:gd name="f21" fmla="val f7"/>
                  <a:gd name="f22" fmla="*/ f16 f0 1"/>
                  <a:gd name="f23" fmla="+- f21 0 f19"/>
                  <a:gd name="f24" fmla="+- f20 0 f19"/>
                  <a:gd name="f25" fmla="*/ f22 1 f2"/>
                  <a:gd name="f26" fmla="*/ f24 1 82"/>
                  <a:gd name="f27" fmla="*/ f23 1 41"/>
                  <a:gd name="f28" fmla="*/ 82 f24 1"/>
                  <a:gd name="f29" fmla="*/ 38 f23 1"/>
                  <a:gd name="f30" fmla="*/ 76 f24 1"/>
                  <a:gd name="f31" fmla="*/ 41 f23 1"/>
                  <a:gd name="f32" fmla="*/ 6 f24 1"/>
                  <a:gd name="f33" fmla="*/ 0 f24 1"/>
                  <a:gd name="f34" fmla="*/ 3 f23 1"/>
                  <a:gd name="f35" fmla="*/ 0 f23 1"/>
                  <a:gd name="f36" fmla="+- f25 0 f1"/>
                  <a:gd name="f37" fmla="*/ f28 1 82"/>
                  <a:gd name="f38" fmla="*/ f29 1 41"/>
                  <a:gd name="f39" fmla="*/ f30 1 82"/>
                  <a:gd name="f40" fmla="*/ f31 1 41"/>
                  <a:gd name="f41" fmla="*/ f32 1 82"/>
                  <a:gd name="f42" fmla="*/ f33 1 82"/>
                  <a:gd name="f43" fmla="*/ f34 1 41"/>
                  <a:gd name="f44" fmla="*/ f35 1 41"/>
                  <a:gd name="f45" fmla="*/ 0 1 f26"/>
                  <a:gd name="f46" fmla="*/ f20 1 f26"/>
                  <a:gd name="f47" fmla="*/ 0 1 f27"/>
                  <a:gd name="f48" fmla="*/ f21 1 f27"/>
                  <a:gd name="f49" fmla="*/ f37 1 f26"/>
                  <a:gd name="f50" fmla="*/ f38 1 f27"/>
                  <a:gd name="f51" fmla="*/ f39 1 f26"/>
                  <a:gd name="f52" fmla="*/ f40 1 f27"/>
                  <a:gd name="f53" fmla="*/ f41 1 f26"/>
                  <a:gd name="f54" fmla="*/ f42 1 f26"/>
                  <a:gd name="f55" fmla="*/ f43 1 f27"/>
                  <a:gd name="f56" fmla="*/ f44 1 f27"/>
                  <a:gd name="f57" fmla="*/ f45 f17 1"/>
                  <a:gd name="f58" fmla="*/ f46 f17 1"/>
                  <a:gd name="f59" fmla="*/ f48 f18 1"/>
                  <a:gd name="f60" fmla="*/ f47 f18 1"/>
                  <a:gd name="f61" fmla="*/ f49 f17 1"/>
                  <a:gd name="f62" fmla="*/ f50 f18 1"/>
                  <a:gd name="f63" fmla="*/ f51 f17 1"/>
                  <a:gd name="f64" fmla="*/ f52 f18 1"/>
                  <a:gd name="f65" fmla="*/ f53 f17 1"/>
                  <a:gd name="f66" fmla="*/ f54 f17 1"/>
                  <a:gd name="f67" fmla="*/ f55 f18 1"/>
                  <a:gd name="f68" fmla="*/ f56 f18 1"/>
                </a:gdLst>
                <a:ahLst/>
                <a:cxnLst>
                  <a:cxn ang="3cd4">
                    <a:pos x="hc" y="t"/>
                  </a:cxn>
                  <a:cxn ang="0">
                    <a:pos x="r" y="vc"/>
                  </a:cxn>
                  <a:cxn ang="cd4">
                    <a:pos x="hc" y="b"/>
                  </a:cxn>
                  <a:cxn ang="cd2">
                    <a:pos x="l" y="vc"/>
                  </a:cxn>
                  <a:cxn ang="f36">
                    <a:pos x="f61" y="f62"/>
                  </a:cxn>
                  <a:cxn ang="f36">
                    <a:pos x="f63" y="f64"/>
                  </a:cxn>
                  <a:cxn ang="f36">
                    <a:pos x="f65" y="f64"/>
                  </a:cxn>
                  <a:cxn ang="f36">
                    <a:pos x="f66" y="f62"/>
                  </a:cxn>
                  <a:cxn ang="f36">
                    <a:pos x="f66" y="f67"/>
                  </a:cxn>
                  <a:cxn ang="f36">
                    <a:pos x="f65" y="f68"/>
                  </a:cxn>
                  <a:cxn ang="f36">
                    <a:pos x="f63" y="f68"/>
                  </a:cxn>
                  <a:cxn ang="f36">
                    <a:pos x="f61" y="f67"/>
                  </a:cxn>
                  <a:cxn ang="f36">
                    <a:pos x="f61" y="f62"/>
                  </a:cxn>
                </a:cxnLst>
                <a:rect l="f57" t="f60" r="f58" b="f59"/>
                <a:pathLst>
                  <a:path w="82" h="41">
                    <a:moveTo>
                      <a:pt x="f6" y="f8"/>
                    </a:moveTo>
                    <a:cubicBezTo>
                      <a:pt x="f6" y="f9"/>
                      <a:pt x="f10" y="f7"/>
                      <a:pt x="f11" y="f7"/>
                    </a:cubicBezTo>
                    <a:cubicBezTo>
                      <a:pt x="f12" y="f7"/>
                      <a:pt x="f12" y="f7"/>
                      <a:pt x="f12" y="f7"/>
                    </a:cubicBezTo>
                    <a:cubicBezTo>
                      <a:pt x="f13" y="f7"/>
                      <a:pt x="f5" y="f9"/>
                      <a:pt x="f5" y="f8"/>
                    </a:cubicBezTo>
                    <a:cubicBezTo>
                      <a:pt x="f5" y="f14"/>
                      <a:pt x="f5" y="f14"/>
                      <a:pt x="f5" y="f14"/>
                    </a:cubicBezTo>
                    <a:cubicBezTo>
                      <a:pt x="f5" y="f15"/>
                      <a:pt x="f13" y="f5"/>
                      <a:pt x="f12" y="f5"/>
                    </a:cubicBezTo>
                    <a:cubicBezTo>
                      <a:pt x="f11" y="f5"/>
                      <a:pt x="f11" y="f5"/>
                      <a:pt x="f11" y="f5"/>
                    </a:cubicBezTo>
                    <a:cubicBezTo>
                      <a:pt x="f10" y="f5"/>
                      <a:pt x="f6" y="f15"/>
                      <a:pt x="f6" y="f14"/>
                    </a:cubicBezTo>
                    <a:lnTo>
                      <a:pt x="f6" y="f8"/>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002050"/>
                  </a:solidFill>
                  <a:effectLst/>
                  <a:uLnTx/>
                  <a:uFillTx/>
                  <a:latin typeface="Segoe UI Semilight"/>
                  <a:ea typeface="+mn-ea"/>
                  <a:cs typeface="+mn-cs"/>
                </a:endParaRPr>
              </a:p>
            </p:txBody>
          </p:sp>
          <p:sp>
            <p:nvSpPr>
              <p:cNvPr id="270" name="Freeform 46">
                <a:extLst>
                  <a:ext uri="{FF2B5EF4-FFF2-40B4-BE49-F238E27FC236}">
                    <a16:creationId xmlns:a16="http://schemas.microsoft.com/office/drawing/2014/main" id="{9CA25A7F-66B4-4357-AF4B-615499F37F59}"/>
                  </a:ext>
                </a:extLst>
              </p:cNvPr>
              <p:cNvSpPr/>
              <p:nvPr/>
            </p:nvSpPr>
            <p:spPr>
              <a:xfrm>
                <a:off x="4114717" y="5714085"/>
                <a:ext cx="185230" cy="218834"/>
              </a:xfrm>
              <a:custGeom>
                <a:avLst/>
                <a:gdLst>
                  <a:gd name="f0" fmla="val 10800000"/>
                  <a:gd name="f1" fmla="val 5400000"/>
                  <a:gd name="f2" fmla="val 180"/>
                  <a:gd name="f3" fmla="val w"/>
                  <a:gd name="f4" fmla="val h"/>
                  <a:gd name="f5" fmla="val 0"/>
                  <a:gd name="f6" fmla="val 126"/>
                  <a:gd name="f7" fmla="val 137"/>
                  <a:gd name="f8" fmla="val 127"/>
                  <a:gd name="f9" fmla="val 133"/>
                  <a:gd name="f10" fmla="val 122"/>
                  <a:gd name="f11" fmla="val 117"/>
                  <a:gd name="f12" fmla="val 9"/>
                  <a:gd name="f13" fmla="val 4"/>
                  <a:gd name="f14" fmla="+- 0 0 -90"/>
                  <a:gd name="f15" fmla="*/ f3 1 126"/>
                  <a:gd name="f16" fmla="*/ f4 1 137"/>
                  <a:gd name="f17" fmla="val f5"/>
                  <a:gd name="f18" fmla="val f6"/>
                  <a:gd name="f19" fmla="val f7"/>
                  <a:gd name="f20" fmla="*/ f14 f0 1"/>
                  <a:gd name="f21" fmla="+- f19 0 f17"/>
                  <a:gd name="f22" fmla="+- f18 0 f17"/>
                  <a:gd name="f23" fmla="*/ f20 1 f2"/>
                  <a:gd name="f24" fmla="*/ f22 1 126"/>
                  <a:gd name="f25" fmla="*/ f21 1 137"/>
                  <a:gd name="f26" fmla="*/ 126 f22 1"/>
                  <a:gd name="f27" fmla="*/ 127 f21 1"/>
                  <a:gd name="f28" fmla="*/ 117 f22 1"/>
                  <a:gd name="f29" fmla="*/ 137 f21 1"/>
                  <a:gd name="f30" fmla="*/ 9 f22 1"/>
                  <a:gd name="f31" fmla="*/ 0 f22 1"/>
                  <a:gd name="f32" fmla="*/ 9 f21 1"/>
                  <a:gd name="f33" fmla="*/ 0 f21 1"/>
                  <a:gd name="f34" fmla="+- f23 0 f1"/>
                  <a:gd name="f35" fmla="*/ f26 1 126"/>
                  <a:gd name="f36" fmla="*/ f27 1 137"/>
                  <a:gd name="f37" fmla="*/ f28 1 126"/>
                  <a:gd name="f38" fmla="*/ f29 1 137"/>
                  <a:gd name="f39" fmla="*/ f30 1 126"/>
                  <a:gd name="f40" fmla="*/ f31 1 126"/>
                  <a:gd name="f41" fmla="*/ f32 1 137"/>
                  <a:gd name="f42" fmla="*/ f33 1 137"/>
                  <a:gd name="f43" fmla="*/ 0 1 f24"/>
                  <a:gd name="f44" fmla="*/ f18 1 f24"/>
                  <a:gd name="f45" fmla="*/ 0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26" h="137">
                    <a:moveTo>
                      <a:pt x="f6" y="f8"/>
                    </a:moveTo>
                    <a:cubicBezTo>
                      <a:pt x="f6" y="f9"/>
                      <a:pt x="f10" y="f7"/>
                      <a:pt x="f11" y="f7"/>
                    </a:cubicBezTo>
                    <a:cubicBezTo>
                      <a:pt x="f12" y="f7"/>
                      <a:pt x="f12" y="f7"/>
                      <a:pt x="f12" y="f7"/>
                    </a:cubicBezTo>
                    <a:cubicBezTo>
                      <a:pt x="f13" y="f7"/>
                      <a:pt x="f5" y="f9"/>
                      <a:pt x="f5" y="f8"/>
                    </a:cubicBezTo>
                    <a:cubicBezTo>
                      <a:pt x="f5" y="f12"/>
                      <a:pt x="f5" y="f12"/>
                      <a:pt x="f5" y="f12"/>
                    </a:cubicBezTo>
                    <a:cubicBezTo>
                      <a:pt x="f5" y="f13"/>
                      <a:pt x="f13" y="f5"/>
                      <a:pt x="f12" y="f5"/>
                    </a:cubicBezTo>
                    <a:cubicBezTo>
                      <a:pt x="f11" y="f5"/>
                      <a:pt x="f11" y="f5"/>
                      <a:pt x="f11" y="f5"/>
                    </a:cubicBezTo>
                    <a:cubicBezTo>
                      <a:pt x="f10" y="f5"/>
                      <a:pt x="f6" y="f13"/>
                      <a:pt x="f6" y="f12"/>
                    </a:cubicBezTo>
                    <a:lnTo>
                      <a:pt x="f6" y="f8"/>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002050"/>
                  </a:solidFill>
                  <a:effectLst/>
                  <a:uLnTx/>
                  <a:uFillTx/>
                  <a:latin typeface="Segoe UI Semilight"/>
                  <a:ea typeface="+mn-ea"/>
                  <a:cs typeface="+mn-cs"/>
                </a:endParaRPr>
              </a:p>
            </p:txBody>
          </p:sp>
          <p:sp>
            <p:nvSpPr>
              <p:cNvPr id="271" name="Freeform 47">
                <a:extLst>
                  <a:ext uri="{FF2B5EF4-FFF2-40B4-BE49-F238E27FC236}">
                    <a16:creationId xmlns:a16="http://schemas.microsoft.com/office/drawing/2014/main" id="{DD76020E-4027-4823-BD0F-1F8A407CAE76}"/>
                  </a:ext>
                </a:extLst>
              </p:cNvPr>
              <p:cNvSpPr/>
              <p:nvPr/>
            </p:nvSpPr>
            <p:spPr>
              <a:xfrm>
                <a:off x="3972482" y="5958696"/>
                <a:ext cx="327464" cy="78153"/>
              </a:xfrm>
              <a:custGeom>
                <a:avLst/>
                <a:gdLst>
                  <a:gd name="f0" fmla="val 10800000"/>
                  <a:gd name="f1" fmla="val 5400000"/>
                  <a:gd name="f2" fmla="val 180"/>
                  <a:gd name="f3" fmla="val w"/>
                  <a:gd name="f4" fmla="val h"/>
                  <a:gd name="f5" fmla="val 0"/>
                  <a:gd name="f6" fmla="val 223"/>
                  <a:gd name="f7" fmla="val 49"/>
                  <a:gd name="f8" fmla="val 46"/>
                  <a:gd name="f9" fmla="val 48"/>
                  <a:gd name="f10" fmla="val 216"/>
                  <a:gd name="f11" fmla="val 208"/>
                  <a:gd name="f12" fmla="val 15"/>
                  <a:gd name="f13" fmla="val 7"/>
                  <a:gd name="f14" fmla="val 3"/>
                  <a:gd name="f15" fmla="val 1"/>
                  <a:gd name="f16" fmla="+- 0 0 -90"/>
                  <a:gd name="f17" fmla="*/ f3 1 223"/>
                  <a:gd name="f18" fmla="*/ f4 1 49"/>
                  <a:gd name="f19" fmla="val f5"/>
                  <a:gd name="f20" fmla="val f6"/>
                  <a:gd name="f21" fmla="val f7"/>
                  <a:gd name="f22" fmla="*/ f16 f0 1"/>
                  <a:gd name="f23" fmla="+- f21 0 f19"/>
                  <a:gd name="f24" fmla="+- f20 0 f19"/>
                  <a:gd name="f25" fmla="*/ f22 1 f2"/>
                  <a:gd name="f26" fmla="*/ f24 1 223"/>
                  <a:gd name="f27" fmla="*/ f23 1 49"/>
                  <a:gd name="f28" fmla="*/ 223 f24 1"/>
                  <a:gd name="f29" fmla="*/ 46 f23 1"/>
                  <a:gd name="f30" fmla="*/ 208 f24 1"/>
                  <a:gd name="f31" fmla="*/ 49 f23 1"/>
                  <a:gd name="f32" fmla="*/ 15 f24 1"/>
                  <a:gd name="f33" fmla="*/ 0 f24 1"/>
                  <a:gd name="f34" fmla="*/ 3 f23 1"/>
                  <a:gd name="f35" fmla="*/ 0 f23 1"/>
                  <a:gd name="f36" fmla="+- f25 0 f1"/>
                  <a:gd name="f37" fmla="*/ f28 1 223"/>
                  <a:gd name="f38" fmla="*/ f29 1 49"/>
                  <a:gd name="f39" fmla="*/ f30 1 223"/>
                  <a:gd name="f40" fmla="*/ f31 1 49"/>
                  <a:gd name="f41" fmla="*/ f32 1 223"/>
                  <a:gd name="f42" fmla="*/ f33 1 223"/>
                  <a:gd name="f43" fmla="*/ f34 1 49"/>
                  <a:gd name="f44" fmla="*/ f35 1 49"/>
                  <a:gd name="f45" fmla="*/ 0 1 f26"/>
                  <a:gd name="f46" fmla="*/ f20 1 f26"/>
                  <a:gd name="f47" fmla="*/ 0 1 f27"/>
                  <a:gd name="f48" fmla="*/ f21 1 f27"/>
                  <a:gd name="f49" fmla="*/ f37 1 f26"/>
                  <a:gd name="f50" fmla="*/ f38 1 f27"/>
                  <a:gd name="f51" fmla="*/ f39 1 f26"/>
                  <a:gd name="f52" fmla="*/ f40 1 f27"/>
                  <a:gd name="f53" fmla="*/ f41 1 f26"/>
                  <a:gd name="f54" fmla="*/ f42 1 f26"/>
                  <a:gd name="f55" fmla="*/ f43 1 f27"/>
                  <a:gd name="f56" fmla="*/ f44 1 f27"/>
                  <a:gd name="f57" fmla="*/ f45 f17 1"/>
                  <a:gd name="f58" fmla="*/ f46 f17 1"/>
                  <a:gd name="f59" fmla="*/ f48 f18 1"/>
                  <a:gd name="f60" fmla="*/ f47 f18 1"/>
                  <a:gd name="f61" fmla="*/ f49 f17 1"/>
                  <a:gd name="f62" fmla="*/ f50 f18 1"/>
                  <a:gd name="f63" fmla="*/ f51 f17 1"/>
                  <a:gd name="f64" fmla="*/ f52 f18 1"/>
                  <a:gd name="f65" fmla="*/ f53 f17 1"/>
                  <a:gd name="f66" fmla="*/ f54 f17 1"/>
                  <a:gd name="f67" fmla="*/ f55 f18 1"/>
                  <a:gd name="f68" fmla="*/ f56 f18 1"/>
                </a:gdLst>
                <a:ahLst/>
                <a:cxnLst>
                  <a:cxn ang="3cd4">
                    <a:pos x="hc" y="t"/>
                  </a:cxn>
                  <a:cxn ang="0">
                    <a:pos x="r" y="vc"/>
                  </a:cxn>
                  <a:cxn ang="cd4">
                    <a:pos x="hc" y="b"/>
                  </a:cxn>
                  <a:cxn ang="cd2">
                    <a:pos x="l" y="vc"/>
                  </a:cxn>
                  <a:cxn ang="f36">
                    <a:pos x="f61" y="f62"/>
                  </a:cxn>
                  <a:cxn ang="f36">
                    <a:pos x="f63" y="f64"/>
                  </a:cxn>
                  <a:cxn ang="f36">
                    <a:pos x="f65" y="f64"/>
                  </a:cxn>
                  <a:cxn ang="f36">
                    <a:pos x="f66" y="f62"/>
                  </a:cxn>
                  <a:cxn ang="f36">
                    <a:pos x="f66" y="f67"/>
                  </a:cxn>
                  <a:cxn ang="f36">
                    <a:pos x="f65" y="f68"/>
                  </a:cxn>
                  <a:cxn ang="f36">
                    <a:pos x="f63" y="f68"/>
                  </a:cxn>
                  <a:cxn ang="f36">
                    <a:pos x="f61" y="f67"/>
                  </a:cxn>
                  <a:cxn ang="f36">
                    <a:pos x="f61" y="f62"/>
                  </a:cxn>
                </a:cxnLst>
                <a:rect l="f57" t="f60" r="f58" b="f59"/>
                <a:pathLst>
                  <a:path w="223" h="49">
                    <a:moveTo>
                      <a:pt x="f6" y="f8"/>
                    </a:moveTo>
                    <a:cubicBezTo>
                      <a:pt x="f6" y="f9"/>
                      <a:pt x="f10" y="f7"/>
                      <a:pt x="f11" y="f7"/>
                    </a:cubicBezTo>
                    <a:cubicBezTo>
                      <a:pt x="f12" y="f7"/>
                      <a:pt x="f12" y="f7"/>
                      <a:pt x="f12" y="f7"/>
                    </a:cubicBezTo>
                    <a:cubicBezTo>
                      <a:pt x="f13" y="f7"/>
                      <a:pt x="f5" y="f9"/>
                      <a:pt x="f5" y="f8"/>
                    </a:cubicBezTo>
                    <a:cubicBezTo>
                      <a:pt x="f5" y="f14"/>
                      <a:pt x="f5" y="f14"/>
                      <a:pt x="f5" y="f14"/>
                    </a:cubicBezTo>
                    <a:cubicBezTo>
                      <a:pt x="f5" y="f15"/>
                      <a:pt x="f13" y="f5"/>
                      <a:pt x="f12" y="f5"/>
                    </a:cubicBezTo>
                    <a:cubicBezTo>
                      <a:pt x="f11" y="f5"/>
                      <a:pt x="f11" y="f5"/>
                      <a:pt x="f11" y="f5"/>
                    </a:cubicBezTo>
                    <a:cubicBezTo>
                      <a:pt x="f10" y="f5"/>
                      <a:pt x="f6" y="f15"/>
                      <a:pt x="f6" y="f14"/>
                    </a:cubicBezTo>
                    <a:lnTo>
                      <a:pt x="f6" y="f8"/>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002050"/>
                  </a:solidFill>
                  <a:effectLst/>
                  <a:uLnTx/>
                  <a:uFillTx/>
                  <a:latin typeface="Segoe UI Semilight"/>
                  <a:ea typeface="+mn-ea"/>
                  <a:cs typeface="+mn-cs"/>
                </a:endParaRPr>
              </a:p>
            </p:txBody>
          </p:sp>
        </p:grpSp>
      </p:grpSp>
    </p:spTree>
    <p:extLst>
      <p:ext uri="{BB962C8B-B14F-4D97-AF65-F5344CB8AC3E}">
        <p14:creationId xmlns:p14="http://schemas.microsoft.com/office/powerpoint/2010/main" val="38981854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25"/>
                                        </p:tgtEl>
                                        <p:attrNameLst>
                                          <p:attrName>ppt_x</p:attrName>
                                        </p:attrNameLst>
                                      </p:cBhvr>
                                      <p:tavLst>
                                        <p:tav tm="0">
                                          <p:val>
                                            <p:strVal val="ppt_x"/>
                                          </p:val>
                                        </p:tav>
                                        <p:tav tm="100000">
                                          <p:val>
                                            <p:strVal val="ppt_x"/>
                                          </p:val>
                                        </p:tav>
                                      </p:tavLst>
                                    </p:anim>
                                    <p:anim calcmode="lin" valueType="num">
                                      <p:cBhvr additive="base">
                                        <p:cTn id="7" dur="500"/>
                                        <p:tgtEl>
                                          <p:spTgt spid="225"/>
                                        </p:tgtEl>
                                        <p:attrNameLst>
                                          <p:attrName>ppt_y</p:attrName>
                                        </p:attrNameLst>
                                      </p:cBhvr>
                                      <p:tavLst>
                                        <p:tav tm="0">
                                          <p:val>
                                            <p:strVal val="ppt_y"/>
                                          </p:val>
                                        </p:tav>
                                        <p:tav tm="100000">
                                          <p:val>
                                            <p:strVal val="1+ppt_h/2"/>
                                          </p:val>
                                        </p:tav>
                                      </p:tavLst>
                                    </p:anim>
                                    <p:set>
                                      <p:cBhvr>
                                        <p:cTn id="8" dur="1" fill="hold">
                                          <p:stCondLst>
                                            <p:cond delay="499"/>
                                          </p:stCondLst>
                                        </p:cTn>
                                        <p:tgtEl>
                                          <p:spTgt spid="225"/>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226"/>
                                        </p:tgtEl>
                                        <p:attrNameLst>
                                          <p:attrName>ppt_x</p:attrName>
                                        </p:attrNameLst>
                                      </p:cBhvr>
                                      <p:tavLst>
                                        <p:tav tm="0">
                                          <p:val>
                                            <p:strVal val="ppt_x"/>
                                          </p:val>
                                        </p:tav>
                                        <p:tav tm="100000">
                                          <p:val>
                                            <p:strVal val="ppt_x"/>
                                          </p:val>
                                        </p:tav>
                                      </p:tavLst>
                                    </p:anim>
                                    <p:anim calcmode="lin" valueType="num">
                                      <p:cBhvr additive="base">
                                        <p:cTn id="11" dur="500"/>
                                        <p:tgtEl>
                                          <p:spTgt spid="226"/>
                                        </p:tgtEl>
                                        <p:attrNameLst>
                                          <p:attrName>ppt_y</p:attrName>
                                        </p:attrNameLst>
                                      </p:cBhvr>
                                      <p:tavLst>
                                        <p:tav tm="0">
                                          <p:val>
                                            <p:strVal val="ppt_y"/>
                                          </p:val>
                                        </p:tav>
                                        <p:tav tm="100000">
                                          <p:val>
                                            <p:strVal val="1+ppt_h/2"/>
                                          </p:val>
                                        </p:tav>
                                      </p:tavLst>
                                    </p:anim>
                                    <p:set>
                                      <p:cBhvr>
                                        <p:cTn id="12" dur="1" fill="hold">
                                          <p:stCondLst>
                                            <p:cond delay="499"/>
                                          </p:stCondLst>
                                        </p:cTn>
                                        <p:tgtEl>
                                          <p:spTgt spid="226"/>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262"/>
                                        </p:tgtEl>
                                        <p:attrNameLst>
                                          <p:attrName>ppt_x</p:attrName>
                                        </p:attrNameLst>
                                      </p:cBhvr>
                                      <p:tavLst>
                                        <p:tav tm="0">
                                          <p:val>
                                            <p:strVal val="ppt_x"/>
                                          </p:val>
                                        </p:tav>
                                        <p:tav tm="100000">
                                          <p:val>
                                            <p:strVal val="ppt_x"/>
                                          </p:val>
                                        </p:tav>
                                      </p:tavLst>
                                    </p:anim>
                                    <p:anim calcmode="lin" valueType="num">
                                      <p:cBhvr additive="base">
                                        <p:cTn id="15" dur="500"/>
                                        <p:tgtEl>
                                          <p:spTgt spid="262"/>
                                        </p:tgtEl>
                                        <p:attrNameLst>
                                          <p:attrName>ppt_y</p:attrName>
                                        </p:attrNameLst>
                                      </p:cBhvr>
                                      <p:tavLst>
                                        <p:tav tm="0">
                                          <p:val>
                                            <p:strVal val="ppt_y"/>
                                          </p:val>
                                        </p:tav>
                                        <p:tav tm="100000">
                                          <p:val>
                                            <p:strVal val="1+ppt_h/2"/>
                                          </p:val>
                                        </p:tav>
                                      </p:tavLst>
                                    </p:anim>
                                    <p:set>
                                      <p:cBhvr>
                                        <p:cTn id="16" dur="1" fill="hold">
                                          <p:stCondLst>
                                            <p:cond delay="499"/>
                                          </p:stCondLst>
                                        </p:cTn>
                                        <p:tgtEl>
                                          <p:spTgt spid="262"/>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263"/>
                                        </p:tgtEl>
                                        <p:attrNameLst>
                                          <p:attrName>ppt_x</p:attrName>
                                        </p:attrNameLst>
                                      </p:cBhvr>
                                      <p:tavLst>
                                        <p:tav tm="0">
                                          <p:val>
                                            <p:strVal val="ppt_x"/>
                                          </p:val>
                                        </p:tav>
                                        <p:tav tm="100000">
                                          <p:val>
                                            <p:strVal val="ppt_x"/>
                                          </p:val>
                                        </p:tav>
                                      </p:tavLst>
                                    </p:anim>
                                    <p:anim calcmode="lin" valueType="num">
                                      <p:cBhvr additive="base">
                                        <p:cTn id="19" dur="500"/>
                                        <p:tgtEl>
                                          <p:spTgt spid="263"/>
                                        </p:tgtEl>
                                        <p:attrNameLst>
                                          <p:attrName>ppt_y</p:attrName>
                                        </p:attrNameLst>
                                      </p:cBhvr>
                                      <p:tavLst>
                                        <p:tav tm="0">
                                          <p:val>
                                            <p:strVal val="ppt_y"/>
                                          </p:val>
                                        </p:tav>
                                        <p:tav tm="100000">
                                          <p:val>
                                            <p:strVal val="1+ppt_h/2"/>
                                          </p:val>
                                        </p:tav>
                                      </p:tavLst>
                                    </p:anim>
                                    <p:set>
                                      <p:cBhvr>
                                        <p:cTn id="20" dur="1" fill="hold">
                                          <p:stCondLst>
                                            <p:cond delay="499"/>
                                          </p:stCondLst>
                                        </p:cTn>
                                        <p:tgtEl>
                                          <p:spTgt spid="26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5" grpId="0" animBg="1"/>
      <p:bldP spid="2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365 PPT Template - 2017">
  <a:themeElements>
    <a:clrScheme name="Custom 14">
      <a:dk1>
        <a:srgbClr val="2F2F2F"/>
      </a:dk1>
      <a:lt1>
        <a:srgbClr val="E6E6E6"/>
      </a:lt1>
      <a:dk2>
        <a:srgbClr val="2F2F2F"/>
      </a:dk2>
      <a:lt2>
        <a:srgbClr val="FFFFFF"/>
      </a:lt2>
      <a:accent1>
        <a:srgbClr val="0078D7"/>
      </a:accent1>
      <a:accent2>
        <a:srgbClr val="2F2F2F"/>
      </a:accent2>
      <a:accent3>
        <a:srgbClr val="D2D2D2"/>
      </a:accent3>
      <a:accent4>
        <a:srgbClr val="E6E6E6"/>
      </a:accent4>
      <a:accent5>
        <a:srgbClr val="2F2F2F"/>
      </a:accent5>
      <a:accent6>
        <a:srgbClr val="D2D2D2"/>
      </a:accent6>
      <a:hlink>
        <a:srgbClr val="D83B01"/>
      </a:hlink>
      <a:folHlink>
        <a:srgbClr val="D83B01"/>
      </a:folHlink>
    </a:clrScheme>
    <a:fontScheme name="Custom 2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 365 Tech Series Template (FY18)" id="{D7217DA7-A70B-4B4A-8612-794812B868B3}" vid="{1B1C2B31-39D6-4664-B3C8-E50279ADA200}"/>
    </a:ext>
  </a:extLst>
</a:theme>
</file>

<file path=ppt/theme/theme3.xml><?xml version="1.0" encoding="utf-8"?>
<a:theme xmlns:a="http://schemas.openxmlformats.org/drawingml/2006/main" name="2_BCS PPT Template_Draft2">
  <a:themeElements>
    <a:clrScheme name="Custom 70">
      <a:dk1>
        <a:srgbClr val="2F2F2F"/>
      </a:dk1>
      <a:lt1>
        <a:srgbClr val="E6E6E6"/>
      </a:lt1>
      <a:dk2>
        <a:srgbClr val="2F2F2F"/>
      </a:dk2>
      <a:lt2>
        <a:srgbClr val="FFFFFF"/>
      </a:lt2>
      <a:accent1>
        <a:srgbClr val="2D78D7"/>
      </a:accent1>
      <a:accent2>
        <a:srgbClr val="2F2F2F"/>
      </a:accent2>
      <a:accent3>
        <a:srgbClr val="D2D2D2"/>
      </a:accent3>
      <a:accent4>
        <a:srgbClr val="E6E6E6"/>
      </a:accent4>
      <a:accent5>
        <a:srgbClr val="2F2F2F"/>
      </a:accent5>
      <a:accent6>
        <a:srgbClr val="D2D2D2"/>
      </a:accent6>
      <a:hlink>
        <a:srgbClr val="2D78D7"/>
      </a:hlink>
      <a:folHlink>
        <a:srgbClr val="2D78D7"/>
      </a:folHlink>
    </a:clrScheme>
    <a:fontScheme name="Custom 2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32472" fontAlgn="base">
          <a:lnSpc>
            <a:spcPct val="90000"/>
          </a:lnSpc>
          <a:spcBef>
            <a:spcPct val="0"/>
          </a:spcBef>
          <a:spcAft>
            <a:spcPct val="0"/>
          </a:spcAft>
          <a:defRPr sz="2400" dirty="0" err="1">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CS PPT Template_Draft1" id="{25E5559C-20A3-F040-BBEC-26FBBCC18BE5}" vid="{E5B61576-542A-3346-8098-E9C2B93C6555}"/>
    </a:ext>
  </a:extLst>
</a:theme>
</file>

<file path=ppt/theme/theme4.xml><?xml version="1.0" encoding="utf-8"?>
<a:theme xmlns:a="http://schemas.openxmlformats.org/drawingml/2006/main" name="Common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x006c_x54 xmlns="29e3d480-733e-44d5-a6f7-9ba0f34f3326">https://corecsp.sharepoint.com/_layouts/15/guestaccess.aspx?docid=0a9767ecc55774948b1e55dd2fc22f8e0&amp;authkey=AeliKwFmlEJUEMzlUpPMt7c&amp;e=c5d5d2c6e2e04fad8a044cd0bd54d4b5</_x006c_x54>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D91B42AD9A20A49A979483C958982FA" ma:contentTypeVersion="13" ma:contentTypeDescription="Create a new document." ma:contentTypeScope="" ma:versionID="d4bb9b105f41706229339476e5c59b97">
  <xsd:schema xmlns:xsd="http://www.w3.org/2001/XMLSchema" xmlns:xs="http://www.w3.org/2001/XMLSchema" xmlns:p="http://schemas.microsoft.com/office/2006/metadata/properties" xmlns:ns2="641614ef-a29a-40a6-9b4f-3d8bfb729c43" xmlns:ns3="29e3d480-733e-44d5-a6f7-9ba0f34f3326" targetNamespace="http://schemas.microsoft.com/office/2006/metadata/properties" ma:root="true" ma:fieldsID="aa091b89bec5a256f170163c00b0dd08" ns2:_="" ns3:_="">
    <xsd:import namespace="641614ef-a29a-40a6-9b4f-3d8bfb729c43"/>
    <xsd:import namespace="29e3d480-733e-44d5-a6f7-9ba0f34f3326"/>
    <xsd:element name="properties">
      <xsd:complexType>
        <xsd:sequence>
          <xsd:element name="documentManagement">
            <xsd:complexType>
              <xsd:all>
                <xsd:element ref="ns2:SharedWithUsers" minOccurs="0"/>
                <xsd:element ref="ns2:SharedWithDetails" minOccurs="0"/>
                <xsd:element ref="ns3:_x006c_x54" minOccurs="0"/>
                <xsd:element ref="ns2:LastSharedByUser" minOccurs="0"/>
                <xsd:element ref="ns2:LastSharedByTime"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1614ef-a29a-40a6-9b4f-3d8bfb729c4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9e3d480-733e-44d5-a6f7-9ba0f34f3326" elementFormDefault="qualified">
    <xsd:import namespace="http://schemas.microsoft.com/office/2006/documentManagement/types"/>
    <xsd:import namespace="http://schemas.microsoft.com/office/infopath/2007/PartnerControls"/>
    <xsd:element name="_x006c_x54" ma:index="10" nillable="true" ma:displayName="URL" ma:internalName="_x006c_x54">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B41FA9-4652-4E8E-A2A3-9670C041B6D3}">
  <ds:schemaRefs>
    <ds:schemaRef ds:uri="http://schemas.microsoft.com/sharepoint/v3/contenttype/forms"/>
  </ds:schemaRefs>
</ds:datastoreItem>
</file>

<file path=customXml/itemProps2.xml><?xml version="1.0" encoding="utf-8"?>
<ds:datastoreItem xmlns:ds="http://schemas.openxmlformats.org/officeDocument/2006/customXml" ds:itemID="{ED436F46-6389-4053-A92B-B2F0410F17F3}">
  <ds:schemaRefs>
    <ds:schemaRef ds:uri="http://schemas.microsoft.com/office/infopath/2007/PartnerControls"/>
    <ds:schemaRef ds:uri="http://schemas.microsoft.com/office/2006/documentManagement/types"/>
    <ds:schemaRef ds:uri="http://schemas.microsoft.com/office/2006/metadata/properties"/>
    <ds:schemaRef ds:uri="cb10178a-0131-4bb0-b1cc-14aec83e63b9"/>
    <ds:schemaRef ds:uri="http://purl.org/dc/elements/1.1/"/>
    <ds:schemaRef ds:uri="http://schemas.openxmlformats.org/package/2006/metadata/core-properties"/>
    <ds:schemaRef ds:uri="http://purl.org/dc/terms/"/>
    <ds:schemaRef ds:uri="2be8169a-0a67-4dc0-939d-aae4e1a17cc3"/>
    <ds:schemaRef ds:uri="http://www.w3.org/XML/1998/namespace"/>
    <ds:schemaRef ds:uri="http://purl.org/dc/dcmitype/"/>
    <ds:schemaRef ds:uri="29e3d480-733e-44d5-a6f7-9ba0f34f3326"/>
  </ds:schemaRefs>
</ds:datastoreItem>
</file>

<file path=customXml/itemProps3.xml><?xml version="1.0" encoding="utf-8"?>
<ds:datastoreItem xmlns:ds="http://schemas.openxmlformats.org/officeDocument/2006/customXml" ds:itemID="{7CD4A1A6-9D02-4F99-9EDB-1E93948166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1614ef-a29a-40a6-9b4f-3d8bfb729c43"/>
    <ds:schemaRef ds:uri="29e3d480-733e-44d5-a6f7-9ba0f34f33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838</Words>
  <Application>Microsoft Office PowerPoint</Application>
  <PresentationFormat>Widescreen</PresentationFormat>
  <Paragraphs>111</Paragraphs>
  <Slides>11</Slides>
  <Notes>11</Notes>
  <HiddenSlides>0</HiddenSlides>
  <MMClips>0</MMClips>
  <ScaleCrop>false</ScaleCrop>
  <HeadingPairs>
    <vt:vector size="4" baseType="variant">
      <vt:variant>
        <vt:lpstr>Theme</vt:lpstr>
      </vt:variant>
      <vt:variant>
        <vt:i4>4</vt:i4>
      </vt:variant>
      <vt:variant>
        <vt:lpstr>Slide Titles</vt:lpstr>
      </vt:variant>
      <vt:variant>
        <vt:i4>11</vt:i4>
      </vt:variant>
    </vt:vector>
  </HeadingPairs>
  <TitlesOfParts>
    <vt:vector size="15" baseType="lpstr">
      <vt:lpstr>Office Theme</vt:lpstr>
      <vt:lpstr>Office 365 PPT Template - 2017</vt:lpstr>
      <vt:lpstr>2_BCS PPT Template_Draft2</vt:lpstr>
      <vt:lpstr>Common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365 Business Introduction PPT</dc:title>
  <dc:creator/>
  <cp:lastModifiedBy/>
  <cp:revision>2</cp:revision>
  <dcterms:created xsi:type="dcterms:W3CDTF">2017-10-30T18:08:16Z</dcterms:created>
  <dcterms:modified xsi:type="dcterms:W3CDTF">2018-07-23T21:54:33Z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gabelong@microsoft.com</vt:lpwstr>
  </property>
  <property fmtid="{D5CDD505-2E9C-101B-9397-08002B2CF9AE}" pid="5" name="MSIP_Label_f42aa342-8706-4288-bd11-ebb85995028c_SetDate">
    <vt:lpwstr>2017-10-30T18:08:26.8762370Z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y fmtid="{D5CDD505-2E9C-101B-9397-08002B2CF9AE}" pid="10" name="ContentTypeId">
    <vt:lpwstr>0x0101009D91B42AD9A20A49A979483C958982FA</vt:lpwstr>
  </property>
</Properties>
</file>