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66" r:id="rId4"/>
    <p:sldMasterId id="2147483892" r:id="rId5"/>
    <p:sldMasterId id="2147483905" r:id="rId6"/>
  </p:sldMasterIdLst>
  <p:notesMasterIdLst>
    <p:notesMasterId r:id="rId20"/>
  </p:notesMasterIdLst>
  <p:sldIdLst>
    <p:sldId id="283" r:id="rId7"/>
    <p:sldId id="279" r:id="rId8"/>
    <p:sldId id="267" r:id="rId9"/>
    <p:sldId id="268" r:id="rId10"/>
    <p:sldId id="280" r:id="rId11"/>
    <p:sldId id="269" r:id="rId12"/>
    <p:sldId id="278" r:id="rId13"/>
    <p:sldId id="282" r:id="rId14"/>
    <p:sldId id="277" r:id="rId15"/>
    <p:sldId id="271" r:id="rId16"/>
    <p:sldId id="272" r:id="rId17"/>
    <p:sldId id="284" r:id="rId18"/>
    <p:sldId id="26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36768F-B026-4B88-B8ED-EB479D007456}">
          <p14:sldIdLst>
            <p14:sldId id="283"/>
            <p14:sldId id="279"/>
            <p14:sldId id="267"/>
            <p14:sldId id="268"/>
            <p14:sldId id="280"/>
            <p14:sldId id="269"/>
            <p14:sldId id="278"/>
            <p14:sldId id="282"/>
            <p14:sldId id="277"/>
            <p14:sldId id="271"/>
            <p14:sldId id="272"/>
            <p14:sldId id="284"/>
            <p14:sldId id="264"/>
          </p14:sldIdLst>
        </p14:section>
      </p14:sectionLst>
    </p:ext>
    <p:ext uri="{EFAFB233-063F-42B5-8137-9DF3F51BA10A}">
      <p15:sldGuideLst xmlns:p15="http://schemas.microsoft.com/office/powerpoint/2012/main">
        <p15:guide id="1" orient="horz" pos="1008"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FEFEF"/>
    <a:srgbClr val="952801"/>
    <a:srgbClr val="D83B01"/>
    <a:srgbClr val="7A2000"/>
    <a:srgbClr val="8D2601"/>
    <a:srgbClr val="B33001"/>
    <a:srgbClr val="9D2A01"/>
    <a:srgbClr val="671C01"/>
    <a:srgbClr val="EB3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75" autoAdjust="0"/>
    <p:restoredTop sz="71507" autoAdjust="0"/>
  </p:normalViewPr>
  <p:slideViewPr>
    <p:cSldViewPr snapToGrid="0">
      <p:cViewPr varScale="1">
        <p:scale>
          <a:sx n="82" d="100"/>
          <a:sy n="82" d="100"/>
        </p:scale>
        <p:origin x="2028" y="90"/>
      </p:cViewPr>
      <p:guideLst>
        <p:guide orient="horz" pos="1008"/>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CFAFF-CB83-4E06-8AB1-49CF064698B8}" type="datetimeFigureOut">
              <a:rPr lang="en-US" smtClean="0"/>
              <a:t>11/22/2017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BEE787-E96F-4CDD-B0F1-FED88388951E}" type="slidenum">
              <a:rPr lang="en-US" smtClean="0"/>
              <a:t>‹#›</a:t>
            </a:fld>
            <a:endParaRPr lang="en-US"/>
          </a:p>
        </p:txBody>
      </p:sp>
    </p:spTree>
    <p:extLst>
      <p:ext uri="{BB962C8B-B14F-4D97-AF65-F5344CB8AC3E}">
        <p14:creationId xmlns:p14="http://schemas.microsoft.com/office/powerpoint/2010/main" val="4035172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Hi and welcome to the Microsoft 365 Business Sales Readiness series. In this video I’m going to cover licensing and how to make sure you’ve got the right solution for your customer. </a:t>
            </a:r>
            <a:endParaRPr lang="en-US" sz="1200" kern="120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pPr marL="0" marR="0" lvl="0" indent="0" algn="l" defTabSz="96852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Ford EBC</a:t>
            </a:r>
          </a:p>
        </p:txBody>
      </p:sp>
      <p:sp>
        <p:nvSpPr>
          <p:cNvPr id="6" name="Date Placeholder 5"/>
          <p:cNvSpPr>
            <a:spLocks noGrp="1"/>
          </p:cNvSpPr>
          <p:nvPr>
            <p:ph type="dt" idx="12"/>
          </p:nvPr>
        </p:nvSpPr>
        <p:spPr/>
        <p:txBody>
          <a:bodyPr/>
          <a:lstStyle/>
          <a:p>
            <a:pPr marL="0" marR="0" lvl="0" indent="0" algn="r" defTabSz="968523" rtl="0" eaLnBrk="1" fontAlgn="auto" latinLnBrk="0" hangingPunct="1">
              <a:lnSpc>
                <a:spcPct val="100000"/>
              </a:lnSpc>
              <a:spcBef>
                <a:spcPts val="0"/>
              </a:spcBef>
              <a:spcAft>
                <a:spcPts val="0"/>
              </a:spcAft>
              <a:buClrTx/>
              <a:buSzTx/>
              <a:buFontTx/>
              <a:buNone/>
              <a:tabLst/>
              <a:defRPr/>
            </a:pPr>
            <a:fld id="{FF78C303-69FB-4B5B-8B91-DD1DDAA1B68E}"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68523" rtl="0" eaLnBrk="1" fontAlgn="auto" latinLnBrk="0" hangingPunct="1">
                <a:lnSpc>
                  <a:spcPct val="100000"/>
                </a:lnSpc>
                <a:spcBef>
                  <a:spcPts val="0"/>
                </a:spcBef>
                <a:spcAft>
                  <a:spcPts val="0"/>
                </a:spcAft>
                <a:buClrTx/>
                <a:buSzTx/>
                <a:buFontTx/>
                <a:buNone/>
                <a:tabLst/>
                <a:defRPr/>
              </a:pPr>
              <a:t>11/22/2017 12:01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68523"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pPr marL="0" marR="0" lvl="0" indent="0" algn="r" defTabSz="968523"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695446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Now before we wrap-up, I want to cover Windows 10 Pro. It’s a requirement for Microsoft 365 Business and a key objection we will handle in the next video so it’s important we cover off the licensing here.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Businesses need Windows 10… and it’s time to say goodbye to Windows 7</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Windows 10 Pro has the security and management functionality…. </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BUT it has to be turned on AND managed!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Enterprise customers invest in in-house IT or work with a partner to get it implemented and managed and it comes from EMS.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small businesses though, Microsoft 365 Business is right for most of their needs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You can keep business devices and identities secure with BitLocker and Windows Hello*. Ensure business files don’t leak with Windows Information Protection**. And be confident that file systems and apps are protected via the Windows Defender. Every business needs a strong foundation to build upon and Windows 10 Pro provides that base, with options to step up to enterprise-grade functionality for businesses with enterprise-grade needs.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your customers managed via Azure Active Directory and Microsoft 365 Business, Windows 10 Pro ensures that our customers have the functionality necessary to keep devices safe, secure and always up to date. </a:t>
            </a:r>
          </a:p>
          <a:p>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238C4E4F-4ECC-408A-AF55-1EB276E9ABE3}" type="slidenum">
              <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endParaRPr>
          </a:p>
        </p:txBody>
      </p:sp>
    </p:spTree>
    <p:extLst>
      <p:ext uri="{BB962C8B-B14F-4D97-AF65-F5344CB8AC3E}">
        <p14:creationId xmlns:p14="http://schemas.microsoft.com/office/powerpoint/2010/main" val="2260194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do want to look at the full range of Windows offerings, I’ve got it here. We haven’t included Windows 10 Home because, let’s face it—that’s great for you and your family for personal use, but it doesn’t have the security, productivity and management capabilities of Windows 10 Pro...and it is not supported with Microsoft 365 Business. </a:t>
            </a:r>
          </a:p>
          <a:p>
            <a:r>
              <a:rPr lang="en-US" sz="1200" kern="1200" dirty="0">
                <a:solidFill>
                  <a:schemeClr val="tx1"/>
                </a:solidFill>
                <a:effectLst/>
                <a:latin typeface="+mn-lt"/>
                <a:ea typeface="+mn-ea"/>
                <a:cs typeface="+mn-cs"/>
              </a:rPr>
              <a:t>I’ve already talked about why you should consider Windows 10 Pro—it’s the bedrock and must-have for your business.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Windows 10 Pro can come pre-installed by an OEM on commercial devices and is also available, if you already have a Windows Pro device (Windows 7 or 8.1), through Volume Licensing. </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And </a:t>
            </a:r>
            <a:r>
              <a:rPr lang="en-US" sz="1200" kern="1200" dirty="0">
                <a:solidFill>
                  <a:schemeClr val="tx1"/>
                </a:solidFill>
                <a:effectLst/>
                <a:latin typeface="+mn-lt"/>
                <a:ea typeface="+mn-ea"/>
                <a:cs typeface="+mn-cs"/>
              </a:rPr>
              <a:t>Windows 10 Enterprise takes the security and management capabilities even further for businesses that have elevated security needs and more IT complexity. Again, you should consider the needs of your customer and their desired environment when choosing the operating system to support their business.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0046FC-0B69-4DEC-B9E3-5B0CC4F560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8443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BEE787-E96F-4CDD-B0F1-FED88388951E}" type="slidenum">
              <a:rPr lang="en-US" smtClean="0"/>
              <a:t>12</a:t>
            </a:fld>
            <a:endParaRPr lang="en-US"/>
          </a:p>
        </p:txBody>
      </p:sp>
    </p:spTree>
    <p:extLst>
      <p:ext uri="{BB962C8B-B14F-4D97-AF65-F5344CB8AC3E}">
        <p14:creationId xmlns:p14="http://schemas.microsoft.com/office/powerpoint/2010/main" val="2926847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BEE787-E96F-4CDD-B0F1-FED88388951E}" type="slidenum">
              <a:rPr lang="en-US" smtClean="0"/>
              <a:t>13</a:t>
            </a:fld>
            <a:endParaRPr lang="en-US"/>
          </a:p>
        </p:txBody>
      </p:sp>
    </p:spTree>
    <p:extLst>
      <p:ext uri="{BB962C8B-B14F-4D97-AF65-F5344CB8AC3E}">
        <p14:creationId xmlns:p14="http://schemas.microsoft.com/office/powerpoint/2010/main" val="892870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I’m going to take a couple of minutes to talk you through the core plan line-up, then I will take you through a couple of different ways on how to think about Microsoft 365 Business fit for your customer…. And if you need to fall back to an Office 365 plan to get started with your customer, we will talk about how to set them up for Microsoft 365 in the future. Ultimately this video is about licensing…so grab some coffee, tea, soda or whatever you need to stay away and buckle up </a:t>
            </a:r>
            <a:r>
              <a:rPr lang="en-NZ" sz="1100" dirty="0" err="1">
                <a:effectLst/>
                <a:latin typeface="Calibri Light" panose="020F0302020204030204" pitchFamily="34" charset="0"/>
                <a:ea typeface="Calibri" panose="020F0502020204030204" pitchFamily="34" charset="0"/>
                <a:cs typeface="Times New Roman" panose="02020603050405020304" pitchFamily="18" charset="0"/>
              </a:rPr>
              <a:t>cuz</a:t>
            </a:r>
            <a:r>
              <a:rPr lang="en-NZ" sz="1100" dirty="0">
                <a:effectLst/>
                <a:latin typeface="Calibri Light" panose="020F0302020204030204" pitchFamily="34" charset="0"/>
                <a:ea typeface="Calibri" panose="020F0502020204030204" pitchFamily="34" charset="0"/>
                <a:cs typeface="Times New Roman" panose="02020603050405020304" pitchFamily="18" charset="0"/>
              </a:rPr>
              <a:t> here we go. </a:t>
            </a:r>
          </a:p>
          <a:p>
            <a:pPr marL="0" marR="0">
              <a:lnSpc>
                <a:spcPct val="107000"/>
              </a:lnSpc>
              <a:spcBef>
                <a:spcPts val="0"/>
              </a:spcBef>
              <a:spcAft>
                <a:spcPts val="80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Now let’s start with our core plan layout. On the left we have plans that are targeted to businesses with less complex, core needs and on the right those with more advanced needs. I’ll get into some more specifics in a bit but I wanted to show you how you should think about each of these plans.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1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First let’s start with the Office desktop apps which are available in our Office 365 Business </a:t>
            </a:r>
            <a:r>
              <a:rPr lang="en-NZ" sz="1100" dirty="0" err="1">
                <a:effectLst/>
                <a:latin typeface="Calibri Light" panose="020F0302020204030204" pitchFamily="34" charset="0"/>
                <a:ea typeface="Calibri" panose="020F0502020204030204" pitchFamily="34" charset="0"/>
                <a:cs typeface="Times New Roman" panose="02020603050405020304" pitchFamily="18" charset="0"/>
              </a:rPr>
              <a:t>ProPlus</a:t>
            </a:r>
            <a:r>
              <a:rPr lang="en-NZ" sz="1100" dirty="0">
                <a:effectLst/>
                <a:latin typeface="Calibri Light" panose="020F0302020204030204" pitchFamily="34" charset="0"/>
                <a:ea typeface="Calibri" panose="020F0502020204030204" pitchFamily="34" charset="0"/>
                <a:cs typeface="Times New Roman" panose="02020603050405020304" pitchFamily="18" charset="0"/>
              </a:rPr>
              <a:t> plans.  So why do we have so many plans?  Well that has a lot to do with what our customers want and need.  For example, customers may want to deploy Office to PCs using MSI and some prefer click-to-run, they may want to access Office via terminal services or they may have rigid compliance requirements.  Any one of the needs may lead you to recommend a different plan.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1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At the most basic level, we provide cloud services only as in the Office 365 Business Essentials and Office 365 E1 subscription plans.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1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The more popular plans are, of course, the ones that provide the most value for customers.  These are the plans that combine Office apps with cloud services such as OneDrive for Business, Teams and Skype for Business and they are available with the Office 365 Business Premium and enterprise subscriptions.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1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When considering your customer’s solution, be aware that you that you can mix and match most any subscription and even add-on to them with offerings such as Project, Visio, EMS, Azure Active Directory Premium, and many more.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tx1"/>
              </a:solidFill>
              <a:effectLst/>
              <a:latin typeface="Segoe UI" panose="020B0502040204020203" pitchFamily="34" charset="0"/>
              <a:ea typeface="+mn-ea"/>
              <a:cs typeface="Segoe UI" panose="020B0502040204020203"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940658-6211-4320-9B6F-E9485B6319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0351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Now how you should think about Office 365 vs Microsoft 365?  Let’s start with on the bottom left with Business Premium. &lt;click&gt;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If your customers are considering hybrid Exchange, deployment of Office via MSI instead of Click-to-Run, or they need Legal Hold or eDiscovery… that’s when you should look to the enterprise plans.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 </a:t>
            </a:r>
            <a:r>
              <a:rPr lang="en-NZ" sz="1100" dirty="0">
                <a:solidFill>
                  <a:srgbClr val="ED7D31"/>
                </a:solidFill>
                <a:effectLst/>
                <a:latin typeface="Calibri Light" panose="020F0302020204030204" pitchFamily="34" charset="0"/>
                <a:ea typeface="Calibri" panose="020F0502020204030204" pitchFamily="34" charset="0"/>
                <a:cs typeface="Times New Roman" panose="02020603050405020304" pitchFamily="18" charset="0"/>
              </a:rPr>
              <a:t>&lt;click&gt;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But here’s where we want to drive a more holistic solution and shorten the sales cycle by selling a single product. Microsoft 365 Business brings that promise of protecting company data across devices, ensuring you’ve got the same configuration on your PCs to ease deployment pains, and enables you to bring your customer’s entire organization to the cloud. &lt;click&gt;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Now if your customers have more advanced needs such as hybrid identity, Cloud Voice or they simply need more than 300 licenses of a subscription plan then Microsoft 365 Enterprise would be the solution I would recommend.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tx1"/>
              </a:solidFill>
              <a:effectLst/>
              <a:latin typeface="Segoe UI" panose="020B0502040204020203" pitchFamily="34" charset="0"/>
              <a:ea typeface="+mn-ea"/>
              <a:cs typeface="Segoe UI" panose="020B0502040204020203"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940658-6211-4320-9B6F-E9485B6319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8486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You’ll want to choose very, very carefully, but if you mess up… no worries!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It’s possible to change plans later on. It’s also possible to add a la carte services to a given plan.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One of the common things that many small and mid-size customers purchase are some advanced security capabilities like Advanced Threat Protection in Exchange Online. This and many of the capabilities that come standard with Office 365 E5 but are also available as paid add-ons to Microsoft 365.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405006-39C0-45CB-A090-104C625ABA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1624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NZ" sz="1100" dirty="0">
                <a:effectLst/>
                <a:latin typeface="Calibri Light" panose="020F0302020204030204" pitchFamily="34" charset="0"/>
                <a:ea typeface="Calibri" panose="020F0502020204030204" pitchFamily="34" charset="0"/>
                <a:cs typeface="Times New Roman" panose="02020603050405020304" pitchFamily="18" charset="0"/>
              </a:rPr>
              <a:t>When thinking about add-ons to existing plans it’s a good idea to keep in mind that there may be less costly options for your customers with a higher-level plan that includes the add-ons they want.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940658-6211-4320-9B6F-E9485B6319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3851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The same logic holds true across all our plans and you can see from this slide what comes with each plan at a high level.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940658-6211-4320-9B6F-E9485B6319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9240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Ok getting back to Microsoft 365 Business, let’s talk through some of the customer needs that will help with targeting.</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The best way to think about what plan to offer is by determining the customer’s desired state. If your customer is ready to abandon on-premises solutions and they want always up-to-date Windows and Office and need to have control over their company data on devices then Microsoft 365 Business is right for them.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If they aren’t quite ready to fully move to the cloud, then you can look at Office 365 Business Premium because they support some of the capabilities that might be considered a blocker to moving to Microsoft 365 Business such as the need for hybrid identity, on premises file shares, and domain controllers.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NZ" sz="1200" dirty="0">
              <a:effectLst/>
              <a:latin typeface="Calibri Light" panose="020F03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If the customer has more advanced needs like cloud voice or advanced security and data protection, then Microsoft 365 Enterprise might be the right solution to help them.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NZ" sz="1200" dirty="0">
                <a:effectLst/>
                <a:latin typeface="Calibri Light" panose="020F0302020204030204" pitchFamily="34" charset="0"/>
                <a:ea typeface="Calibri" panose="020F0502020204030204" pitchFamily="34" charset="0"/>
                <a:cs typeface="Times New Roman" panose="02020603050405020304" pitchFamily="18" charset="0"/>
              </a:rPr>
              <a:t>You can also use some compelling customer events to help facilitate a new plan conversation. The Office 2007 end of support is a great opportunity to re-engage your customer and get them onto Office 365. If customers have legacy on premises components like Small Business Server or Windows Servers then start the conversation holistic solutions like Microsoft 365 to serve their needs.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3301748A-C3F1-4DCC-BEC0-0C96C4C835D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727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There is another pivot on this with a lot of the same data points and I will just orient you to some of the considerations. </a:t>
            </a:r>
            <a:endParaRPr lang="en-US"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First, definitely take this as guidance. There is no hard and fast rule on the right plan for ALL SMB customers. We have to listen to their needs and pick a plan based on the size and complexity of the organization’s IT Infrastructure. </a:t>
            </a:r>
            <a:endParaRPr lang="en-US"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You should really rely on the customer’s desired environment to pick the right plan. Since we are talking to a Business Decision Maker and not an IT pro over 80% of the time we should have a broader conversation about their business needs and the customer will let us take care of the IT decisions on their behalf. </a:t>
            </a:r>
            <a:endParaRPr lang="en-US" sz="1200" kern="1200" dirty="0">
              <a:solidFill>
                <a:schemeClr val="tx1"/>
              </a:solidFill>
              <a:effectLst/>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rPr>
              <a:t>Microsoft Envision 2016</a:t>
            </a: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10861E-5073-4D04-B284-6BC22E81E4D9}"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11/22/2017 12:01 PM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6751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Now to help you think about Microsoft 365 for your customers, we’ve created a simple decision tree. </a:t>
            </a:r>
          </a:p>
          <a:p>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The first consideration is how many users do you want on Microsoft 365 Business? All SMB plans are capped at 300 seats. Customers that need more can choose another SMB SKU or consider Microsoft 365 Enterprise.</a:t>
            </a:r>
            <a:endParaRPr lang="en-US"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Next, ask whether the customer needs eDiscovery, legal hold, remote desktop, terminal services or advanced voice capabilities.  If they respond in the affirmative it is likely that either an Office 365 or Microsoft 365 Enterprise solution is best.</a:t>
            </a:r>
            <a:endParaRPr lang="en-US"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Third, and this is important, if the customer uses Group Policy to manage their desktop experience or syncs identities from on-premise to the cloud via </a:t>
            </a:r>
            <a:r>
              <a:rPr lang="en-NZ" sz="1200" kern="1200" dirty="0" err="1">
                <a:solidFill>
                  <a:schemeClr val="tx1"/>
                </a:solidFill>
                <a:effectLst/>
                <a:latin typeface="+mn-lt"/>
                <a:ea typeface="+mn-ea"/>
                <a:cs typeface="+mn-cs"/>
              </a:rPr>
              <a:t>ADConnect</a:t>
            </a:r>
            <a:r>
              <a:rPr lang="en-NZ" sz="1200" kern="1200" dirty="0">
                <a:solidFill>
                  <a:schemeClr val="tx1"/>
                </a:solidFill>
                <a:effectLst/>
                <a:latin typeface="+mn-lt"/>
                <a:ea typeface="+mn-ea"/>
                <a:cs typeface="+mn-cs"/>
              </a:rPr>
              <a:t> or what was called DirSync, then they too should consider moving to our enterprise offerings.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044183-0504-4C2D-8793-3D852B13F8A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09769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2.emf"/><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55994" y="2977054"/>
            <a:ext cx="8067822" cy="1793104"/>
          </a:xfrm>
          <a:noFill/>
        </p:spPr>
        <p:txBody>
          <a:bodyPr lIns="0" tIns="91440" rIns="146304" bIns="91440" anchor="b" anchorCtr="0"/>
          <a:lstStyle>
            <a:lvl1pPr>
              <a:defRPr sz="5293" strike="noStrike" spc="-147" baseline="0">
                <a:solidFill>
                  <a:schemeClr val="tx1"/>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62753" y="4736472"/>
            <a:ext cx="8359808" cy="715931"/>
          </a:xfrm>
          <a:noFill/>
        </p:spPr>
        <p:txBody>
          <a:bodyPr lIns="0" tIns="109728" rIns="164592" bIns="109728">
            <a:noAutofit/>
          </a:bodyPr>
          <a:lstStyle>
            <a:lvl1pPr marL="0" indent="0">
              <a:spcBef>
                <a:spcPts val="0"/>
              </a:spcBef>
              <a:buNone/>
              <a:defRPr sz="1765" spc="0" baseline="0">
                <a:solidFill>
                  <a:schemeClr val="tx1"/>
                </a:solidFill>
                <a:latin typeface="+mn-lt"/>
              </a:defRPr>
            </a:lvl1pPr>
          </a:lstStyle>
          <a:p>
            <a:pPr lvl="0"/>
            <a:r>
              <a:rPr lang="en-US"/>
              <a:t>Author Name</a:t>
            </a:r>
          </a:p>
          <a:p>
            <a:pPr lvl="0"/>
            <a:r>
              <a:rPr lang="en-US"/>
              <a:t>Date</a:t>
            </a:r>
          </a:p>
        </p:txBody>
      </p:sp>
      <p:pic>
        <p:nvPicPr>
          <p:cNvPr id="64" name="MS logo gray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5995" y="440496"/>
            <a:ext cx="917173" cy="196431"/>
          </a:xfrm>
          <a:prstGeom prst="rect">
            <a:avLst/>
          </a:prstGeom>
        </p:spPr>
      </p:pic>
    </p:spTree>
    <p:extLst>
      <p:ext uri="{BB962C8B-B14F-4D97-AF65-F5344CB8AC3E}">
        <p14:creationId xmlns:p14="http://schemas.microsoft.com/office/powerpoint/2010/main" val="15565181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55995" y="2136155"/>
            <a:ext cx="1693247" cy="1021696"/>
          </a:xfrm>
        </p:spPr>
        <p:txBody>
          <a:bodyPr>
            <a:noAutofit/>
          </a:bodyPr>
          <a:lstStyle>
            <a:lvl1pPr marL="0" indent="0">
              <a:buNone/>
              <a:defRPr sz="1961"/>
            </a:lvl1pPr>
          </a:lstStyle>
          <a:p>
            <a:pPr lvl="0"/>
            <a:r>
              <a:rPr lang="en-US"/>
              <a:t>Picture</a:t>
            </a:r>
          </a:p>
        </p:txBody>
      </p:sp>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55995" y="3167819"/>
            <a:ext cx="1693247" cy="2821285"/>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4" name="Text Placeholder 4"/>
          <p:cNvSpPr>
            <a:spLocks noGrp="1"/>
          </p:cNvSpPr>
          <p:nvPr>
            <p:ph type="body" sz="quarter" idx="15" hasCustomPrompt="1"/>
          </p:nvPr>
        </p:nvSpPr>
        <p:spPr>
          <a:xfrm>
            <a:off x="2378328" y="3167819"/>
            <a:ext cx="1693247" cy="2821285"/>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6" name="Text Placeholder 4"/>
          <p:cNvSpPr>
            <a:spLocks noGrp="1"/>
          </p:cNvSpPr>
          <p:nvPr>
            <p:ph type="body" sz="quarter" idx="17" hasCustomPrompt="1"/>
          </p:nvPr>
        </p:nvSpPr>
        <p:spPr>
          <a:xfrm>
            <a:off x="4300663" y="3167819"/>
            <a:ext cx="1693247" cy="2821285"/>
          </a:xfr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8" name="Text Placeholder 4"/>
          <p:cNvSpPr>
            <a:spLocks noGrp="1"/>
          </p:cNvSpPr>
          <p:nvPr>
            <p:ph type="body" sz="quarter" idx="19" hasCustomPrompt="1"/>
          </p:nvPr>
        </p:nvSpPr>
        <p:spPr>
          <a:xfrm>
            <a:off x="6222996" y="3167819"/>
            <a:ext cx="1693247" cy="2821285"/>
          </a:xfr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0" name="Text Placeholder 4"/>
          <p:cNvSpPr>
            <a:spLocks noGrp="1"/>
          </p:cNvSpPr>
          <p:nvPr>
            <p:ph type="body" sz="quarter" idx="21" hasCustomPrompt="1"/>
          </p:nvPr>
        </p:nvSpPr>
        <p:spPr>
          <a:xfrm>
            <a:off x="8145328" y="3167819"/>
            <a:ext cx="1693247" cy="2821285"/>
          </a:xfr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2" name="Text Placeholder 4"/>
          <p:cNvSpPr>
            <a:spLocks noGrp="1"/>
          </p:cNvSpPr>
          <p:nvPr>
            <p:ph type="body" sz="quarter" idx="23" hasCustomPrompt="1"/>
          </p:nvPr>
        </p:nvSpPr>
        <p:spPr>
          <a:xfrm>
            <a:off x="10067660" y="3167819"/>
            <a:ext cx="1693247" cy="2821285"/>
          </a:xfr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5" name="Content Placeholder 15"/>
          <p:cNvSpPr>
            <a:spLocks noGrp="1"/>
          </p:cNvSpPr>
          <p:nvPr>
            <p:ph sz="quarter" idx="26" hasCustomPrompt="1"/>
          </p:nvPr>
        </p:nvSpPr>
        <p:spPr>
          <a:xfrm>
            <a:off x="2378328" y="2136155"/>
            <a:ext cx="1693247" cy="1021696"/>
          </a:xfrm>
        </p:spPr>
        <p:txBody>
          <a:bodyPr>
            <a:noAutofit/>
          </a:bodyPr>
          <a:lstStyle>
            <a:lvl1pPr marL="0" indent="0">
              <a:buNone/>
              <a:defRPr sz="1961"/>
            </a:lvl1pPr>
          </a:lstStyle>
          <a:p>
            <a:pPr lvl="0"/>
            <a:r>
              <a:rPr lang="en-US"/>
              <a:t>Picture</a:t>
            </a:r>
          </a:p>
        </p:txBody>
      </p:sp>
      <p:sp>
        <p:nvSpPr>
          <p:cNvPr id="26" name="Content Placeholder 15"/>
          <p:cNvSpPr>
            <a:spLocks noGrp="1"/>
          </p:cNvSpPr>
          <p:nvPr>
            <p:ph sz="quarter" idx="27" hasCustomPrompt="1"/>
          </p:nvPr>
        </p:nvSpPr>
        <p:spPr>
          <a:xfrm>
            <a:off x="4300663" y="2136155"/>
            <a:ext cx="1693247" cy="1021696"/>
          </a:xfrm>
        </p:spPr>
        <p:txBody>
          <a:bodyPr>
            <a:noAutofit/>
          </a:bodyPr>
          <a:lstStyle>
            <a:lvl1pPr marL="0" indent="0">
              <a:buNone/>
              <a:defRPr sz="1961"/>
            </a:lvl1pPr>
          </a:lstStyle>
          <a:p>
            <a:pPr lvl="0"/>
            <a:r>
              <a:rPr lang="en-US"/>
              <a:t>Picture</a:t>
            </a:r>
          </a:p>
        </p:txBody>
      </p:sp>
      <p:sp>
        <p:nvSpPr>
          <p:cNvPr id="27" name="Content Placeholder 15"/>
          <p:cNvSpPr>
            <a:spLocks noGrp="1"/>
          </p:cNvSpPr>
          <p:nvPr>
            <p:ph sz="quarter" idx="28" hasCustomPrompt="1"/>
          </p:nvPr>
        </p:nvSpPr>
        <p:spPr>
          <a:xfrm>
            <a:off x="6222996" y="2136155"/>
            <a:ext cx="1693247" cy="1021696"/>
          </a:xfrm>
        </p:spPr>
        <p:txBody>
          <a:bodyPr>
            <a:noAutofit/>
          </a:bodyPr>
          <a:lstStyle>
            <a:lvl1pPr marL="0" indent="0">
              <a:buNone/>
              <a:defRPr sz="1961"/>
            </a:lvl1pPr>
          </a:lstStyle>
          <a:p>
            <a:pPr lvl="0"/>
            <a:r>
              <a:rPr lang="en-US"/>
              <a:t>Picture</a:t>
            </a:r>
          </a:p>
        </p:txBody>
      </p:sp>
      <p:sp>
        <p:nvSpPr>
          <p:cNvPr id="28" name="Content Placeholder 15"/>
          <p:cNvSpPr>
            <a:spLocks noGrp="1"/>
          </p:cNvSpPr>
          <p:nvPr>
            <p:ph sz="quarter" idx="29" hasCustomPrompt="1"/>
          </p:nvPr>
        </p:nvSpPr>
        <p:spPr>
          <a:xfrm>
            <a:off x="8145328" y="2136155"/>
            <a:ext cx="1693247" cy="1021696"/>
          </a:xfrm>
        </p:spPr>
        <p:txBody>
          <a:bodyPr>
            <a:noAutofit/>
          </a:bodyPr>
          <a:lstStyle>
            <a:lvl1pPr marL="0" indent="0">
              <a:buNone/>
              <a:defRPr sz="1961"/>
            </a:lvl1pPr>
          </a:lstStyle>
          <a:p>
            <a:pPr lvl="0"/>
            <a:r>
              <a:rPr lang="en-US"/>
              <a:t>Picture</a:t>
            </a:r>
          </a:p>
        </p:txBody>
      </p:sp>
      <p:sp>
        <p:nvSpPr>
          <p:cNvPr id="29" name="Content Placeholder 15"/>
          <p:cNvSpPr>
            <a:spLocks noGrp="1"/>
          </p:cNvSpPr>
          <p:nvPr>
            <p:ph sz="quarter" idx="30" hasCustomPrompt="1"/>
          </p:nvPr>
        </p:nvSpPr>
        <p:spPr>
          <a:xfrm>
            <a:off x="10067660" y="2136155"/>
            <a:ext cx="1693247" cy="1021696"/>
          </a:xfrm>
        </p:spPr>
        <p:txBody>
          <a:bodyPr>
            <a:noAutofit/>
          </a:bodyPr>
          <a:lstStyle>
            <a:lvl1pPr marL="0" indent="0">
              <a:buNone/>
              <a:defRPr sz="1961"/>
            </a:lvl1pPr>
          </a:lstStyle>
          <a:p>
            <a:pPr lvl="0"/>
            <a:r>
              <a:rPr lang="en-US"/>
              <a:t>Picture</a:t>
            </a:r>
          </a:p>
        </p:txBody>
      </p:sp>
    </p:spTree>
    <p:extLst>
      <p:ext uri="{BB962C8B-B14F-4D97-AF65-F5344CB8AC3E}">
        <p14:creationId xmlns:p14="http://schemas.microsoft.com/office/powerpoint/2010/main" val="394322298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800" strike="noStrike" spc="-127" baseline="0">
                <a:solidFill>
                  <a:srgbClr val="2F2F2F"/>
                </a:solidFill>
              </a:defRPr>
            </a:lvl1pPr>
          </a:lstStyle>
          <a:p>
            <a:r>
              <a:rPr lang="en-US"/>
              <a:t>Title</a:t>
            </a:r>
          </a:p>
        </p:txBody>
      </p:sp>
    </p:spTree>
    <p:extLst>
      <p:ext uri="{BB962C8B-B14F-4D97-AF65-F5344CB8AC3E}">
        <p14:creationId xmlns:p14="http://schemas.microsoft.com/office/powerpoint/2010/main" val="230268658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55994" y="881922"/>
            <a:ext cx="7454643" cy="3558191"/>
          </a:xfrm>
          <a:noFill/>
        </p:spPr>
        <p:txBody>
          <a:bodyPr vert="horz" wrap="square" lIns="0" tIns="0" rIns="0" bIns="0" rtlCol="0" anchor="t" anchorCtr="0">
            <a:noAutofit/>
          </a:bodyPr>
          <a:lstStyle>
            <a:lvl1pPr>
              <a:defRPr lang="en-US" sz="5293" spc="-147" dirty="0">
                <a:solidFill>
                  <a:schemeClr val="bg1"/>
                </a:solidFill>
              </a:defRPr>
            </a:lvl1pPr>
          </a:lstStyle>
          <a:p>
            <a:pPr marL="0" lvl="0">
              <a:lnSpc>
                <a:spcPts val="5489"/>
              </a:lnSpc>
            </a:pPr>
            <a:r>
              <a:rPr lang="en-US"/>
              <a:t>Section title</a:t>
            </a:r>
          </a:p>
        </p:txBody>
      </p:sp>
    </p:spTree>
    <p:extLst>
      <p:ext uri="{BB962C8B-B14F-4D97-AF65-F5344CB8AC3E}">
        <p14:creationId xmlns:p14="http://schemas.microsoft.com/office/powerpoint/2010/main" val="403827206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2">
    <p:bg>
      <p:bgPr>
        <a:solidFill>
          <a:srgbClr val="2D78D7"/>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881922"/>
            <a:ext cx="7454643" cy="3558191"/>
          </a:xfrm>
          <a:noFill/>
        </p:spPr>
        <p:txBody>
          <a:bodyPr vert="horz" wrap="square" lIns="0" tIns="0" rIns="0" bIns="0" rtlCol="0" anchor="t" anchorCtr="0">
            <a:noAutofit/>
          </a:bodyPr>
          <a:lstStyle>
            <a:lvl1pPr>
              <a:defRPr lang="en-US" sz="5293" spc="-147" dirty="0">
                <a:solidFill>
                  <a:schemeClr val="tx2"/>
                </a:solidFill>
              </a:defRPr>
            </a:lvl1pPr>
          </a:lstStyle>
          <a:p>
            <a:pPr marL="0" lvl="0">
              <a:lnSpc>
                <a:spcPts val="5489"/>
              </a:lnSpc>
            </a:pPr>
            <a:r>
              <a:rPr lang="en-US"/>
              <a:t>Section title</a:t>
            </a:r>
          </a:p>
        </p:txBody>
      </p:sp>
    </p:spTree>
    <p:extLst>
      <p:ext uri="{BB962C8B-B14F-4D97-AF65-F5344CB8AC3E}">
        <p14:creationId xmlns:p14="http://schemas.microsoft.com/office/powerpoint/2010/main" val="306250895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3">
    <p:bg>
      <p:bgPr>
        <a:solidFill>
          <a:schemeClr val="bg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881922"/>
            <a:ext cx="7454643" cy="3558191"/>
          </a:xfrm>
          <a:noFill/>
        </p:spPr>
        <p:txBody>
          <a:bodyPr vert="horz" wrap="square" lIns="0" tIns="0" rIns="0" bIns="0" rtlCol="0" anchor="t" anchorCtr="0">
            <a:noAutofit/>
          </a:bodyPr>
          <a:lstStyle>
            <a:lvl1pPr>
              <a:defRPr lang="en-US" sz="5293" spc="-147" dirty="0">
                <a:solidFill>
                  <a:schemeClr val="tx2"/>
                </a:solidFill>
              </a:defRPr>
            </a:lvl1pPr>
          </a:lstStyle>
          <a:p>
            <a:pPr marL="0" lvl="0">
              <a:lnSpc>
                <a:spcPts val="5489"/>
              </a:lnSpc>
            </a:pPr>
            <a:r>
              <a:rPr lang="en-US"/>
              <a:t>Section title</a:t>
            </a:r>
          </a:p>
        </p:txBody>
      </p:sp>
    </p:spTree>
    <p:extLst>
      <p:ext uri="{BB962C8B-B14F-4D97-AF65-F5344CB8AC3E}">
        <p14:creationId xmlns:p14="http://schemas.microsoft.com/office/powerpoint/2010/main" val="257649581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ice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chemeClr val="tx1"/>
                </a:solidFill>
              </a:defRPr>
            </a:lvl1pPr>
          </a:lstStyle>
          <a:p>
            <a:r>
              <a:rPr lang="en-US"/>
              <a:t>Device layout 1: one column</a:t>
            </a:r>
          </a:p>
        </p:txBody>
      </p:sp>
      <p:sp>
        <p:nvSpPr>
          <p:cNvPr id="4" name="Text Placeholder 3"/>
          <p:cNvSpPr>
            <a:spLocks noGrp="1"/>
          </p:cNvSpPr>
          <p:nvPr>
            <p:ph type="body" sz="quarter" idx="10" hasCustomPrompt="1"/>
          </p:nvPr>
        </p:nvSpPr>
        <p:spPr>
          <a:xfrm>
            <a:off x="455996" y="1882333"/>
            <a:ext cx="4758211" cy="615553"/>
          </a:xfrm>
        </p:spPr>
        <p:txBody>
          <a:bodyPr wrap="square" lIns="0" tIns="0" rIns="0" bIns="0">
            <a:spAutoFit/>
          </a:bodyPr>
          <a:lstStyle>
            <a:lvl1pPr marL="0" indent="0">
              <a:lnSpc>
                <a:spcPts val="2353"/>
              </a:lnSpc>
              <a:buNone/>
              <a:defRPr sz="1961" b="0" i="0">
                <a:solidFill>
                  <a:schemeClr val="tx1"/>
                </a:solidFill>
                <a:latin typeface="+mn-lt"/>
              </a:defRPr>
            </a:lvl1pPr>
            <a:lvl2pPr marL="224054" indent="0">
              <a:buNone/>
              <a:defRPr/>
            </a:lvl2pPr>
            <a:lvl3pPr marL="448107" indent="0">
              <a:buNone/>
              <a:defRPr/>
            </a:lvl3pPr>
            <a:lvl4pPr marL="672161" indent="0">
              <a:buNone/>
              <a:defRPr/>
            </a:lvl4pPr>
            <a:lvl5pPr marL="896214" indent="0">
              <a:buNone/>
              <a:defRPr/>
            </a:lvl5pPr>
          </a:lstStyle>
          <a:p>
            <a:pPr lvl="0"/>
            <a:r>
              <a:rPr lang="pt-BR"/>
              <a:t>Subhead Segoe UI Regular 20/24. Em volor resequaectur.</a:t>
            </a:r>
            <a:endParaRPr lang="en-US"/>
          </a:p>
        </p:txBody>
      </p:sp>
      <p:sp>
        <p:nvSpPr>
          <p:cNvPr id="5" name="Text Placeholder 4"/>
          <p:cNvSpPr>
            <a:spLocks noGrp="1"/>
          </p:cNvSpPr>
          <p:nvPr>
            <p:ph type="body" sz="quarter" idx="11" hasCustomPrompt="1"/>
          </p:nvPr>
        </p:nvSpPr>
        <p:spPr>
          <a:xfrm>
            <a:off x="455995" y="2707598"/>
            <a:ext cx="4758210" cy="2539157"/>
          </a:xfrm>
        </p:spPr>
        <p:txBody>
          <a:bodyPr lIns="0" tIns="0" rIns="0" bIns="0"/>
          <a:lstStyle>
            <a:lvl1pPr marL="280067" indent="-280067">
              <a:lnSpc>
                <a:spcPts val="1765"/>
              </a:lnSpc>
              <a:spcBef>
                <a:spcPts val="0"/>
              </a:spcBef>
              <a:buFont typeface="Arial" panose="020B0604020202020204" pitchFamily="34" charset="0"/>
              <a:buChar char="•"/>
              <a:defRPr sz="1371" b="0" i="0">
                <a:solidFill>
                  <a:schemeClr val="tx1"/>
                </a:soli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a:t>
            </a:r>
          </a:p>
        </p:txBody>
      </p:sp>
    </p:spTree>
    <p:extLst>
      <p:ext uri="{BB962C8B-B14F-4D97-AF65-F5344CB8AC3E}">
        <p14:creationId xmlns:p14="http://schemas.microsoft.com/office/powerpoint/2010/main" val="135507145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vice layou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chemeClr val="tx1"/>
                </a:solidFill>
              </a:defRPr>
            </a:lvl1pPr>
          </a:lstStyle>
          <a:p>
            <a:r>
              <a:rPr lang="en-US"/>
              <a:t>Device layout 2: two columns</a:t>
            </a:r>
          </a:p>
        </p:txBody>
      </p:sp>
      <p:sp>
        <p:nvSpPr>
          <p:cNvPr id="6" name="Text Placeholder 4"/>
          <p:cNvSpPr>
            <a:spLocks noGrp="1"/>
          </p:cNvSpPr>
          <p:nvPr>
            <p:ph type="body" sz="quarter" idx="11" hasCustomPrompt="1"/>
          </p:nvPr>
        </p:nvSpPr>
        <p:spPr>
          <a:xfrm>
            <a:off x="455995" y="1957474"/>
            <a:ext cx="1693247" cy="2821285"/>
          </a:xfrm>
        </p:spPr>
        <p:txBody>
          <a:bodyPr lIns="0" tIns="0" rIns="0" bIns="0"/>
          <a:lstStyle>
            <a:lvl1pPr marL="0" indent="0">
              <a:lnSpc>
                <a:spcPts val="1765"/>
              </a:lnSpc>
              <a:spcBef>
                <a:spcPts val="882"/>
              </a:spcBef>
              <a:buNone/>
              <a:defRPr sz="1371" b="1">
                <a:solidFill>
                  <a:srgbClr val="2D78D7"/>
                </a:solidFill>
                <a:latin typeface="+mn-lt"/>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7" name="Text Placeholder 4"/>
          <p:cNvSpPr>
            <a:spLocks noGrp="1"/>
          </p:cNvSpPr>
          <p:nvPr>
            <p:ph type="body" sz="quarter" idx="15" hasCustomPrompt="1"/>
          </p:nvPr>
        </p:nvSpPr>
        <p:spPr>
          <a:xfrm>
            <a:off x="2378328" y="1957474"/>
            <a:ext cx="1693247" cy="2821285"/>
          </a:xfrm>
        </p:spPr>
        <p:txBody>
          <a:bodyPr lIns="0" tIns="0" rIns="0" bIns="0"/>
          <a:lstStyle>
            <a:lvl1pPr marL="0" indent="0">
              <a:lnSpc>
                <a:spcPts val="1765"/>
              </a:lnSpc>
              <a:spcBef>
                <a:spcPts val="882"/>
              </a:spcBef>
              <a:buNone/>
              <a:defRPr lang="en-US" sz="1371" b="1" kern="1200" spc="0" baseline="0" dirty="0" smtClean="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Tree>
    <p:extLst>
      <p:ext uri="{BB962C8B-B14F-4D97-AF65-F5344CB8AC3E}">
        <p14:creationId xmlns:p14="http://schemas.microsoft.com/office/powerpoint/2010/main" val="330111313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vice layout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chemeClr val="tx1"/>
                </a:solidFill>
              </a:defRPr>
            </a:lvl1pPr>
          </a:lstStyle>
          <a:p>
            <a:r>
              <a:rPr lang="en-US"/>
              <a:t>Device layout 3</a:t>
            </a:r>
          </a:p>
        </p:txBody>
      </p:sp>
    </p:spTree>
    <p:extLst>
      <p:ext uri="{BB962C8B-B14F-4D97-AF65-F5344CB8AC3E}">
        <p14:creationId xmlns:p14="http://schemas.microsoft.com/office/powerpoint/2010/main" val="421563527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7" y="2126200"/>
            <a:ext cx="3618377" cy="3534843"/>
          </a:xfrm>
        </p:spPr>
        <p:txBody>
          <a:bodyPr anchor="ctr">
            <a:noAutofit/>
          </a:bodyPr>
          <a:lstStyle>
            <a:lvl1pPr marL="0" indent="0" algn="ctr">
              <a:buNone/>
              <a:defRPr sz="2353"/>
            </a:lvl1pPr>
          </a:lstStyle>
          <a:p>
            <a:r>
              <a:rPr lang="en-US"/>
              <a:t>Click icon to add chart</a:t>
            </a:r>
          </a:p>
        </p:txBody>
      </p:sp>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Chart examples</a:t>
            </a:r>
          </a:p>
        </p:txBody>
      </p:sp>
      <p:sp>
        <p:nvSpPr>
          <p:cNvPr id="5" name="Text Placeholder 4"/>
          <p:cNvSpPr>
            <a:spLocks noGrp="1"/>
          </p:cNvSpPr>
          <p:nvPr>
            <p:ph type="body" sz="quarter" idx="11" hasCustomPrompt="1"/>
          </p:nvPr>
        </p:nvSpPr>
        <p:spPr>
          <a:xfrm>
            <a:off x="455996" y="5661040"/>
            <a:ext cx="3618381" cy="153888"/>
          </a:xfrm>
        </p:spPr>
        <p:txBody>
          <a:bodyPr lIns="0" tIns="0" rIns="0" bIns="0"/>
          <a:lstStyle>
            <a:lvl1pPr marL="0" indent="0">
              <a:lnSpc>
                <a:spcPts val="1175"/>
              </a:lnSpc>
              <a:spcBef>
                <a:spcPts val="882"/>
              </a:spcBef>
              <a:buNone/>
              <a:defRPr sz="980">
                <a:solidFill>
                  <a:schemeClr val="tx1"/>
                </a:solidFill>
              </a:defRPr>
            </a:lvl1pPr>
            <a:lvl2pPr marL="0" marR="0" indent="0" algn="l" defTabSz="914192" rtl="0" eaLnBrk="1" fontAlgn="auto" latinLnBrk="0" hangingPunct="1">
              <a:lnSpc>
                <a:spcPts val="1175"/>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Caption title Segoe </a:t>
            </a:r>
            <a:r>
              <a:rPr lang="en-US" err="1"/>
              <a:t>Semibold</a:t>
            </a:r>
            <a:r>
              <a:rPr lang="en-US"/>
              <a:t> 10/12. </a:t>
            </a:r>
          </a:p>
        </p:txBody>
      </p:sp>
      <p:sp>
        <p:nvSpPr>
          <p:cNvPr id="9" name="Text Placeholder 4"/>
          <p:cNvSpPr>
            <a:spLocks noGrp="1"/>
          </p:cNvSpPr>
          <p:nvPr>
            <p:ph type="body" sz="quarter" idx="12" hasCustomPrompt="1"/>
          </p:nvPr>
        </p:nvSpPr>
        <p:spPr>
          <a:xfrm>
            <a:off x="455993" y="5815323"/>
            <a:ext cx="3618381" cy="307777"/>
          </a:xfrm>
        </p:spPr>
        <p:txBody>
          <a:bodyPr lIns="0" tIns="0" rIns="0" bIns="0"/>
          <a:lstStyle>
            <a:lvl1pPr marL="0" indent="0">
              <a:lnSpc>
                <a:spcPts val="1175"/>
              </a:lnSpc>
              <a:spcBef>
                <a:spcPts val="882"/>
              </a:spcBef>
              <a:buFont typeface="Arial" panose="020B0604020202020204" pitchFamily="34" charset="0"/>
              <a:buNone/>
              <a:defRPr sz="980" b="0" i="0">
                <a:solidFill>
                  <a:schemeClr val="tx1"/>
                </a:solidFill>
                <a:latin typeface="+mn-lt"/>
              </a:defRPr>
            </a:lvl1pPr>
            <a:lvl2pPr marL="0" marR="0" indent="0" algn="l" defTabSz="914192" rtl="0" eaLnBrk="1" fontAlgn="auto" latinLnBrk="0" hangingPunct="1">
              <a:lnSpc>
                <a:spcPts val="1175"/>
              </a:lnSpc>
              <a:spcBef>
                <a:spcPts val="441"/>
              </a:spcBef>
              <a:spcAft>
                <a:spcPts val="0"/>
              </a:spcAft>
              <a:buClrTx/>
              <a:buSzPct val="90000"/>
              <a:buFont typeface="Arial" panose="020B0604020202020204" pitchFamily="34" charset="0"/>
              <a:buNone/>
              <a:tabLst/>
              <a:defRPr sz="980">
                <a:solidFill>
                  <a:schemeClr val="tx1"/>
                </a:solidFill>
              </a:defRPr>
            </a:lvl2pPr>
            <a:lvl3pPr marL="448107" indent="0">
              <a:buNone/>
              <a:defRPr/>
            </a:lvl3pPr>
            <a:lvl4pPr marL="672161" indent="0">
              <a:buNone/>
              <a:defRPr/>
            </a:lvl4pPr>
            <a:lvl5pPr marL="896214" indent="0">
              <a:buNone/>
              <a:defRPr/>
            </a:lvl5pPr>
          </a:lstStyle>
          <a:p>
            <a:pPr lvl="0"/>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6" name="Text Placeholder 4"/>
          <p:cNvSpPr>
            <a:spLocks noGrp="1"/>
          </p:cNvSpPr>
          <p:nvPr>
            <p:ph type="body" sz="quarter" idx="17" hasCustomPrompt="1"/>
          </p:nvPr>
        </p:nvSpPr>
        <p:spPr>
          <a:xfrm>
            <a:off x="4303155" y="5661040"/>
            <a:ext cx="3607484" cy="153888"/>
          </a:xfrm>
        </p:spPr>
        <p:txBody>
          <a:bodyPr lIns="0" tIns="0" rIns="0" bIns="0"/>
          <a:lstStyle>
            <a:lvl1pPr marL="0" indent="0">
              <a:lnSpc>
                <a:spcPts val="1175"/>
              </a:lnSpc>
              <a:spcBef>
                <a:spcPts val="882"/>
              </a:spcBef>
              <a:buNone/>
              <a:defRPr sz="980">
                <a:solidFill>
                  <a:schemeClr val="tx1"/>
                </a:solidFill>
              </a:defRPr>
            </a:lvl1pPr>
            <a:lvl2pPr marL="0" marR="0" indent="0" algn="l" defTabSz="914192" rtl="0" eaLnBrk="1" fontAlgn="auto" latinLnBrk="0" hangingPunct="1">
              <a:lnSpc>
                <a:spcPts val="1175"/>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Caption title Segoe </a:t>
            </a:r>
            <a:r>
              <a:rPr lang="en-US" err="1"/>
              <a:t>Semibold</a:t>
            </a:r>
            <a:r>
              <a:rPr lang="en-US"/>
              <a:t> 10/12. </a:t>
            </a:r>
          </a:p>
        </p:txBody>
      </p:sp>
      <p:sp>
        <p:nvSpPr>
          <p:cNvPr id="17" name="Text Placeholder 4"/>
          <p:cNvSpPr>
            <a:spLocks noGrp="1"/>
          </p:cNvSpPr>
          <p:nvPr>
            <p:ph type="body" sz="quarter" idx="18" hasCustomPrompt="1"/>
          </p:nvPr>
        </p:nvSpPr>
        <p:spPr>
          <a:xfrm>
            <a:off x="4303153" y="5815323"/>
            <a:ext cx="3607487" cy="307777"/>
          </a:xfrm>
        </p:spPr>
        <p:txBody>
          <a:bodyPr vert="horz" wrap="square" lIns="0" tIns="0" rIns="0" bIns="0" rtlCol="0">
            <a:spAutoFit/>
          </a:bodyPr>
          <a:lstStyle>
            <a:lvl1pPr>
              <a:tabLst/>
              <a:defRPr lang="en-US" sz="980" b="0" i="0" dirty="0" smtClean="0">
                <a:solidFill>
                  <a:schemeClr val="tx1"/>
                </a:solidFill>
                <a:latin typeface="+mn-lt"/>
              </a:defRPr>
            </a:lvl1pPr>
          </a:lstStyle>
          <a:p>
            <a:pPr marL="0" lvl="0" indent="0">
              <a:lnSpc>
                <a:spcPts val="1175"/>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8" name="Text Placeholder 4"/>
          <p:cNvSpPr>
            <a:spLocks noGrp="1"/>
          </p:cNvSpPr>
          <p:nvPr>
            <p:ph type="body" sz="quarter" idx="19" hasCustomPrompt="1"/>
          </p:nvPr>
        </p:nvSpPr>
        <p:spPr>
          <a:xfrm>
            <a:off x="8139415" y="5661040"/>
            <a:ext cx="3629281" cy="153888"/>
          </a:xfrm>
        </p:spPr>
        <p:txBody>
          <a:bodyPr lIns="0" tIns="0" rIns="0" bIns="0"/>
          <a:lstStyle>
            <a:lvl1pPr marL="0" indent="0">
              <a:lnSpc>
                <a:spcPts val="1175"/>
              </a:lnSpc>
              <a:spcBef>
                <a:spcPts val="882"/>
              </a:spcBef>
              <a:buNone/>
              <a:defRPr sz="980">
                <a:solidFill>
                  <a:schemeClr val="tx1"/>
                </a:solidFill>
              </a:defRPr>
            </a:lvl1pPr>
            <a:lvl2pPr marL="0" marR="0" indent="0" algn="l" defTabSz="914192" rtl="0" eaLnBrk="1" fontAlgn="auto" latinLnBrk="0" hangingPunct="1">
              <a:lnSpc>
                <a:spcPts val="1175"/>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Caption title Segoe </a:t>
            </a:r>
            <a:r>
              <a:rPr lang="en-US" err="1"/>
              <a:t>Semibold</a:t>
            </a:r>
            <a:r>
              <a:rPr lang="en-US"/>
              <a:t> 10/12. </a:t>
            </a:r>
          </a:p>
        </p:txBody>
      </p:sp>
      <p:sp>
        <p:nvSpPr>
          <p:cNvPr id="19" name="Text Placeholder 4"/>
          <p:cNvSpPr>
            <a:spLocks noGrp="1"/>
          </p:cNvSpPr>
          <p:nvPr>
            <p:ph type="body" sz="quarter" idx="20" hasCustomPrompt="1"/>
          </p:nvPr>
        </p:nvSpPr>
        <p:spPr>
          <a:xfrm>
            <a:off x="8139414" y="5815323"/>
            <a:ext cx="3629278" cy="307777"/>
          </a:xfrm>
        </p:spPr>
        <p:txBody>
          <a:bodyPr vert="horz" wrap="square" lIns="0" tIns="0" rIns="0" bIns="0" rtlCol="0">
            <a:spAutoFit/>
          </a:bodyPr>
          <a:lstStyle>
            <a:lvl1pPr marL="454331" indent="-454331">
              <a:tabLst/>
              <a:defRPr lang="en-US" sz="980" b="0" i="0" dirty="0" smtClean="0">
                <a:solidFill>
                  <a:schemeClr val="tx1"/>
                </a:solidFill>
                <a:latin typeface="+mn-lt"/>
              </a:defRPr>
            </a:lvl1pPr>
          </a:lstStyle>
          <a:p>
            <a:pPr marL="0" lvl="0" indent="0">
              <a:lnSpc>
                <a:spcPts val="1175"/>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20" name="Chart Placeholder 6"/>
          <p:cNvSpPr>
            <a:spLocks noGrp="1"/>
          </p:cNvSpPr>
          <p:nvPr>
            <p:ph type="chart" sz="quarter" idx="22"/>
          </p:nvPr>
        </p:nvSpPr>
        <p:spPr>
          <a:xfrm>
            <a:off x="4303153" y="2126200"/>
            <a:ext cx="3607487" cy="3534843"/>
          </a:xfrm>
        </p:spPr>
        <p:txBody>
          <a:bodyPr anchor="ctr">
            <a:noAutofit/>
          </a:bodyPr>
          <a:lstStyle>
            <a:lvl1pPr marL="0" indent="0" algn="ctr">
              <a:buNone/>
              <a:defRPr sz="2353"/>
            </a:lvl1pPr>
          </a:lstStyle>
          <a:p>
            <a:r>
              <a:rPr lang="en-US"/>
              <a:t>Click icon to add chart</a:t>
            </a:r>
          </a:p>
        </p:txBody>
      </p:sp>
      <p:sp>
        <p:nvSpPr>
          <p:cNvPr id="21" name="Chart Placeholder 6"/>
          <p:cNvSpPr>
            <a:spLocks noGrp="1"/>
          </p:cNvSpPr>
          <p:nvPr>
            <p:ph type="chart" sz="quarter" idx="23"/>
          </p:nvPr>
        </p:nvSpPr>
        <p:spPr>
          <a:xfrm>
            <a:off x="8139413" y="2126200"/>
            <a:ext cx="3623051" cy="3534843"/>
          </a:xfrm>
        </p:spPr>
        <p:txBody>
          <a:bodyPr anchor="ctr">
            <a:noAutofit/>
          </a:bodyPr>
          <a:lstStyle>
            <a:lvl1pPr marL="0" indent="0" algn="ctr">
              <a:buNone/>
              <a:defRPr sz="2353"/>
            </a:lvl1pPr>
          </a:lstStyle>
          <a:p>
            <a:r>
              <a:rPr lang="en-US"/>
              <a:t>Click icon to add chart</a:t>
            </a:r>
          </a:p>
        </p:txBody>
      </p:sp>
    </p:spTree>
    <p:extLst>
      <p:ext uri="{BB962C8B-B14F-4D97-AF65-F5344CB8AC3E}">
        <p14:creationId xmlns:p14="http://schemas.microsoft.com/office/powerpoint/2010/main" val="154408297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Table styling</a:t>
            </a:r>
          </a:p>
        </p:txBody>
      </p:sp>
      <p:sp>
        <p:nvSpPr>
          <p:cNvPr id="4" name="Table Placeholder 3"/>
          <p:cNvSpPr>
            <a:spLocks noGrp="1"/>
          </p:cNvSpPr>
          <p:nvPr>
            <p:ph type="tbl" sz="quarter" idx="10"/>
          </p:nvPr>
        </p:nvSpPr>
        <p:spPr>
          <a:xfrm>
            <a:off x="455996" y="2126199"/>
            <a:ext cx="11306469" cy="673454"/>
          </a:xfrm>
        </p:spPr>
        <p:txBody>
          <a:bodyPr/>
          <a:lstStyle/>
          <a:p>
            <a:r>
              <a:rPr lang="en-US"/>
              <a:t>Click icon to add table</a:t>
            </a:r>
          </a:p>
        </p:txBody>
      </p:sp>
    </p:spTree>
    <p:extLst>
      <p:ext uri="{BB962C8B-B14F-4D97-AF65-F5344CB8AC3E}">
        <p14:creationId xmlns:p14="http://schemas.microsoft.com/office/powerpoint/2010/main" val="408805492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55994" y="2977054"/>
            <a:ext cx="8067822" cy="1793104"/>
          </a:xfrm>
          <a:noFill/>
        </p:spPr>
        <p:txBody>
          <a:bodyPr lIns="0" tIns="91440" rIns="146304" bIns="91440" anchor="b" anchorCtr="0"/>
          <a:lstStyle>
            <a:lvl1pPr>
              <a:defRPr sz="5293" spc="-147" baseline="0">
                <a:solidFill>
                  <a:schemeClr val="bg2"/>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62753" y="4736472"/>
            <a:ext cx="8359808" cy="715931"/>
          </a:xfrm>
          <a:noFill/>
        </p:spPr>
        <p:txBody>
          <a:bodyPr lIns="0" tIns="109728" rIns="164592" bIns="109728">
            <a:noAutofit/>
          </a:bodyPr>
          <a:lstStyle>
            <a:lvl1pPr marL="0" indent="0">
              <a:spcBef>
                <a:spcPts val="0"/>
              </a:spcBef>
              <a:buNone/>
              <a:defRPr sz="1765" spc="0" baseline="0">
                <a:solidFill>
                  <a:schemeClr val="bg2"/>
                </a:solidFill>
                <a:latin typeface="+mn-lt"/>
              </a:defRPr>
            </a:lvl1pPr>
          </a:lstStyle>
          <a:p>
            <a:pPr lvl="0"/>
            <a:r>
              <a:rPr lang="en-US"/>
              <a:t>Author Name</a:t>
            </a:r>
          </a:p>
          <a:p>
            <a:pPr lvl="0"/>
            <a:r>
              <a:rPr lang="en-US"/>
              <a:t>Date</a:t>
            </a:r>
          </a:p>
        </p:txBody>
      </p:sp>
      <p:grpSp>
        <p:nvGrpSpPr>
          <p:cNvPr id="7" name="Group 6"/>
          <p:cNvGrpSpPr/>
          <p:nvPr userDrawn="1"/>
        </p:nvGrpSpPr>
        <p:grpSpPr>
          <a:xfrm>
            <a:off x="455997" y="440496"/>
            <a:ext cx="914788" cy="196431"/>
            <a:chOff x="465139" y="449264"/>
            <a:chExt cx="933131" cy="200341"/>
          </a:xfrm>
        </p:grpSpPr>
        <p:pic>
          <p:nvPicPr>
            <p:cNvPr id="97" name="Picture 96"/>
            <p:cNvPicPr>
              <a:picLocks noChangeAspect="1"/>
            </p:cNvPicPr>
            <p:nvPr userDrawn="1"/>
          </p:nvPicPr>
          <p:blipFill rotWithShape="1">
            <a:blip r:embed="rId2" cstate="screen">
              <a:extLst>
                <a:ext uri="{28A0092B-C50C-407E-A947-70E740481C1C}">
                  <a14:useLocalDpi xmlns:a14="http://schemas.microsoft.com/office/drawing/2010/main"/>
                </a:ext>
              </a:extLst>
            </a:blip>
            <a:srcRect l="26716" r="872" b="4064"/>
            <a:stretch/>
          </p:blipFill>
          <p:spPr bwMode="black">
            <a:xfrm>
              <a:off x="721996" y="459092"/>
              <a:ext cx="676274" cy="187779"/>
            </a:xfrm>
            <a:prstGeom prst="rect">
              <a:avLst/>
            </a:prstGeom>
          </p:spPr>
        </p:pic>
        <p:pic>
          <p:nvPicPr>
            <p:cNvPr id="64" name="MS logo gray - EMF"/>
            <p:cNvPicPr>
              <a:picLocks noChangeAspect="1"/>
            </p:cNvPicPr>
            <p:nvPr userDrawn="1"/>
          </p:nvPicPr>
          <p:blipFill rotWithShape="1">
            <a:blip r:embed="rId3" cstate="screen">
              <a:extLst>
                <a:ext uri="{28A0092B-C50C-407E-A947-70E740481C1C}">
                  <a14:useLocalDpi xmlns:a14="http://schemas.microsoft.com/office/drawing/2010/main"/>
                </a:ext>
              </a:extLst>
            </a:blip>
            <a:srcRect r="76414"/>
            <a:stretch/>
          </p:blipFill>
          <p:spPr bwMode="black">
            <a:xfrm>
              <a:off x="465139" y="449264"/>
              <a:ext cx="220661" cy="200341"/>
            </a:xfrm>
            <a:prstGeom prst="rect">
              <a:avLst/>
            </a:prstGeom>
          </p:spPr>
        </p:pic>
      </p:grpSp>
    </p:spTree>
    <p:extLst>
      <p:ext uri="{BB962C8B-B14F-4D97-AF65-F5344CB8AC3E}">
        <p14:creationId xmlns:p14="http://schemas.microsoft.com/office/powerpoint/2010/main" val="14287317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55994" y="1837309"/>
            <a:ext cx="8067822" cy="1793104"/>
          </a:xfrm>
          <a:noFill/>
        </p:spPr>
        <p:txBody>
          <a:bodyPr lIns="0" tIns="0" rIns="0" bIns="0" anchor="t" anchorCtr="0"/>
          <a:lstStyle>
            <a:lvl1pPr>
              <a:lnSpc>
                <a:spcPts val="2941"/>
              </a:lnSpc>
              <a:defRPr sz="2745" spc="-147" baseline="0">
                <a:solidFill>
                  <a:srgbClr val="2D78D7"/>
                </a:solidFill>
              </a:defRPr>
            </a:lvl1pPr>
          </a:lstStyle>
          <a:p>
            <a:r>
              <a:rPr lang="en-US"/>
              <a:t>Thank you.</a:t>
            </a:r>
          </a:p>
        </p:txBody>
      </p:sp>
      <p:pic>
        <p:nvPicPr>
          <p:cNvPr id="64" name="MS logo gray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5995" y="440496"/>
            <a:ext cx="917173" cy="196431"/>
          </a:xfrm>
          <a:prstGeom prst="rect">
            <a:avLst/>
          </a:prstGeom>
        </p:spPr>
      </p:pic>
    </p:spTree>
    <p:extLst>
      <p:ext uri="{BB962C8B-B14F-4D97-AF65-F5344CB8AC3E}">
        <p14:creationId xmlns:p14="http://schemas.microsoft.com/office/powerpoint/2010/main" val="41977470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2">
    <p:bg>
      <p:bgPr>
        <a:solidFill>
          <a:schemeClr val="tx1"/>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455997" y="440496"/>
            <a:ext cx="914788" cy="196431"/>
            <a:chOff x="465139" y="449264"/>
            <a:chExt cx="933131" cy="200341"/>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l="26716" r="872" b="4064"/>
            <a:stretch/>
          </p:blipFill>
          <p:spPr bwMode="black">
            <a:xfrm>
              <a:off x="721996" y="459092"/>
              <a:ext cx="676274" cy="187779"/>
            </a:xfrm>
            <a:prstGeom prst="rect">
              <a:avLst/>
            </a:prstGeom>
          </p:spPr>
        </p:pic>
        <p:pic>
          <p:nvPicPr>
            <p:cNvPr id="6" name="MS logo gray - EMF"/>
            <p:cNvPicPr>
              <a:picLocks noChangeAspect="1"/>
            </p:cNvPicPr>
            <p:nvPr userDrawn="1"/>
          </p:nvPicPr>
          <p:blipFill rotWithShape="1">
            <a:blip r:embed="rId3" cstate="screen">
              <a:extLst>
                <a:ext uri="{28A0092B-C50C-407E-A947-70E740481C1C}">
                  <a14:useLocalDpi xmlns:a14="http://schemas.microsoft.com/office/drawing/2010/main"/>
                </a:ext>
              </a:extLst>
            </a:blip>
            <a:srcRect r="76414"/>
            <a:stretch/>
          </p:blipFill>
          <p:spPr bwMode="black">
            <a:xfrm>
              <a:off x="465139" y="449264"/>
              <a:ext cx="220661" cy="200341"/>
            </a:xfrm>
            <a:prstGeom prst="rect">
              <a:avLst/>
            </a:prstGeom>
          </p:spPr>
        </p:pic>
      </p:grpSp>
      <p:sp>
        <p:nvSpPr>
          <p:cNvPr id="9" name="Title 1"/>
          <p:cNvSpPr>
            <a:spLocks noGrp="1"/>
          </p:cNvSpPr>
          <p:nvPr>
            <p:ph type="title" hasCustomPrompt="1"/>
          </p:nvPr>
        </p:nvSpPr>
        <p:spPr>
          <a:xfrm>
            <a:off x="455994" y="1837309"/>
            <a:ext cx="8067822" cy="1793104"/>
          </a:xfrm>
          <a:noFill/>
        </p:spPr>
        <p:txBody>
          <a:bodyPr lIns="0" tIns="0" rIns="0" bIns="0" anchor="t" anchorCtr="0"/>
          <a:lstStyle>
            <a:lvl1pPr>
              <a:lnSpc>
                <a:spcPts val="2941"/>
              </a:lnSpc>
              <a:defRPr sz="2745" spc="-147" baseline="0">
                <a:solidFill>
                  <a:schemeClr val="bg2"/>
                </a:solidFill>
              </a:defRPr>
            </a:lvl1pPr>
          </a:lstStyle>
          <a:p>
            <a:r>
              <a:rPr lang="en-US"/>
              <a:t>Thank you.</a:t>
            </a:r>
          </a:p>
        </p:txBody>
      </p:sp>
    </p:spTree>
    <p:extLst>
      <p:ext uri="{BB962C8B-B14F-4D97-AF65-F5344CB8AC3E}">
        <p14:creationId xmlns:p14="http://schemas.microsoft.com/office/powerpoint/2010/main" val="14992537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59" tIns="179259" rIns="179259" bIns="179259"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448212" y="470067"/>
            <a:ext cx="1454257" cy="304828"/>
          </a:xfrm>
          <a:prstGeom prst="rect">
            <a:avLst/>
          </a:prstGeom>
        </p:spPr>
      </p:pic>
    </p:spTree>
    <p:extLst>
      <p:ext uri="{BB962C8B-B14F-4D97-AF65-F5344CB8AC3E}">
        <p14:creationId xmlns:p14="http://schemas.microsoft.com/office/powerpoint/2010/main" val="4598366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9784649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4F11E-78ED-499A-B6E1-5100086F5C0B}"/>
              </a:ext>
            </a:extLst>
          </p:cNvPr>
          <p:cNvSpPr>
            <a:spLocks noGrp="1"/>
          </p:cNvSpPr>
          <p:nvPr>
            <p:ph type="ctrTitle"/>
          </p:nvPr>
        </p:nvSpPr>
        <p:spPr>
          <a:xfrm>
            <a:off x="1524000" y="1122363"/>
            <a:ext cx="9144000" cy="2387600"/>
          </a:xfrm>
        </p:spPr>
        <p:txBody>
          <a:bodyPr anchor="b"/>
          <a:lstStyle>
            <a:lvl1pPr algn="ctr">
              <a:defRPr sz="5996"/>
            </a:lvl1pPr>
          </a:lstStyle>
          <a:p>
            <a:r>
              <a:rPr lang="en-US"/>
              <a:t>Click to edit Master title style</a:t>
            </a:r>
          </a:p>
        </p:txBody>
      </p:sp>
      <p:sp>
        <p:nvSpPr>
          <p:cNvPr id="3" name="Subtitle 2">
            <a:extLst>
              <a:ext uri="{FF2B5EF4-FFF2-40B4-BE49-F238E27FC236}">
                <a16:creationId xmlns:a16="http://schemas.microsoft.com/office/drawing/2014/main" id="{B8DF3E46-CE21-47C9-86C8-AD58F3C39193}"/>
              </a:ext>
            </a:extLst>
          </p:cNvPr>
          <p:cNvSpPr>
            <a:spLocks noGrp="1"/>
          </p:cNvSpPr>
          <p:nvPr>
            <p:ph type="subTitle" idx="1"/>
          </p:nvPr>
        </p:nvSpPr>
        <p:spPr>
          <a:xfrm>
            <a:off x="1524000" y="3602038"/>
            <a:ext cx="9144000" cy="513510"/>
          </a:xfrm>
        </p:spPr>
        <p:txBody>
          <a:bodyPr/>
          <a:lstStyle>
            <a:lvl1pPr marL="0" indent="0" algn="ctr">
              <a:buNone/>
              <a:defRPr sz="2400"/>
            </a:lvl1pPr>
            <a:lvl2pPr marL="457025" indent="0" algn="ctr">
              <a:buNone/>
              <a:defRPr sz="2000"/>
            </a:lvl2pPr>
            <a:lvl3pPr marL="914049" indent="0" algn="ctr">
              <a:buNone/>
              <a:defRPr sz="1800"/>
            </a:lvl3pPr>
            <a:lvl4pPr marL="1371074" indent="0" algn="ctr">
              <a:buNone/>
              <a:defRPr sz="1600"/>
            </a:lvl4pPr>
            <a:lvl5pPr marL="1828098" indent="0" algn="ctr">
              <a:buNone/>
              <a:defRPr sz="1600"/>
            </a:lvl5pPr>
            <a:lvl6pPr marL="2285122" indent="0" algn="ctr">
              <a:buNone/>
              <a:defRPr sz="1600"/>
            </a:lvl6pPr>
            <a:lvl7pPr marL="2742147" indent="0" algn="ctr">
              <a:buNone/>
              <a:defRPr sz="1600"/>
            </a:lvl7pPr>
            <a:lvl8pPr marL="3199171" indent="0" algn="ctr">
              <a:buNone/>
              <a:defRPr sz="1600"/>
            </a:lvl8pPr>
            <a:lvl9pPr marL="3656195"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32FED3-E218-49A8-84B3-FCE229CA5112}"/>
              </a:ext>
            </a:extLst>
          </p:cNvPr>
          <p:cNvSpPr>
            <a:spLocks noGrp="1"/>
          </p:cNvSpPr>
          <p:nvPr>
            <p:ph type="dt" sz="half" idx="10"/>
          </p:nvPr>
        </p:nvSpPr>
        <p:spPr/>
        <p:txBody>
          <a:bodyPr/>
          <a:lstStyle/>
          <a:p>
            <a:fld id="{0EE532EF-085C-4BAC-932C-CC7E669303DA}" type="datetimeFigureOut">
              <a:rPr lang="en-US" smtClean="0"/>
              <a:t>11/22/2017</a:t>
            </a:fld>
            <a:endParaRPr lang="en-US"/>
          </a:p>
        </p:txBody>
      </p:sp>
      <p:sp>
        <p:nvSpPr>
          <p:cNvPr id="5" name="Footer Placeholder 4">
            <a:extLst>
              <a:ext uri="{FF2B5EF4-FFF2-40B4-BE49-F238E27FC236}">
                <a16:creationId xmlns:a16="http://schemas.microsoft.com/office/drawing/2014/main" id="{EFFD36BD-7DA4-42E0-B195-F9D63900AB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B69254-9482-43A2-8238-26EABE7B034F}"/>
              </a:ext>
            </a:extLst>
          </p:cNvPr>
          <p:cNvSpPr>
            <a:spLocks noGrp="1"/>
          </p:cNvSpPr>
          <p:nvPr>
            <p:ph type="sldNum" sz="quarter" idx="12"/>
          </p:nvPr>
        </p:nvSpPr>
        <p:spPr/>
        <p:txBody>
          <a:bodyPr/>
          <a:lstStyle/>
          <a:p>
            <a:fld id="{C4C46153-1DFB-4905-BEE6-E7E73520C137}" type="slidenum">
              <a:rPr lang="en-US" smtClean="0"/>
              <a:t>‹#›</a:t>
            </a:fld>
            <a:endParaRPr lang="en-US"/>
          </a:p>
        </p:txBody>
      </p:sp>
    </p:spTree>
    <p:extLst>
      <p:ext uri="{BB962C8B-B14F-4D97-AF65-F5344CB8AC3E}">
        <p14:creationId xmlns:p14="http://schemas.microsoft.com/office/powerpoint/2010/main" val="2801621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63B8C-9BBD-47C5-AA69-BBE6669C57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656323E-672C-4F60-85D7-C81B0F3BC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F8AD4F1-DE95-4FF8-8E2B-2203C03B631D}"/>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B5820095-82D2-4A36-82DC-2D9B81E531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57F36E-5C1C-44B1-9629-0A810631DE89}"/>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12697789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32CB-8AAB-43B8-88CF-311F968379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7CB438-C20E-4A4D-913E-C0431A7A80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1DFB0-6F9C-4C0B-9D5F-779182A4C23D}"/>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A10E576E-1B74-436A-BCB0-C54E114C6B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177E04-D4AB-484C-B56D-6CA6CE72BDC5}"/>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18241385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0583D-DE95-483A-B116-3773C1D30A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89023E-04CB-4142-929D-6799C96A08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3BA572-10FB-4576-AE65-29BC5452791B}"/>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41134A0C-DA0C-424E-BB8A-021F9DD0E3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C305A1-F573-4343-8D00-55A437546C86}"/>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37996058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E4020-40F6-4EFF-9AD2-4CD5B425AE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C7B07A-D6EF-4A79-8BBA-63BA5C9CCBC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E7A3DD-AFE8-4309-B848-161CDF77E90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A47A4E-0906-4CD5-9B17-B98C579ADAFB}"/>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6" name="Footer Placeholder 5">
            <a:extLst>
              <a:ext uri="{FF2B5EF4-FFF2-40B4-BE49-F238E27FC236}">
                <a16:creationId xmlns:a16="http://schemas.microsoft.com/office/drawing/2014/main" id="{772EB620-A8D5-48E4-A394-7B10893783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CECD0B-4A81-4CD4-9CB6-FFF5972C53BE}"/>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8141376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7BE21-A465-416D-9C09-54F519B581A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9587CE-54CD-416D-80FF-878572F0CC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60B574-03ED-4776-BDF6-C203E7E938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255543-940F-4309-98E3-97EC95AD38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947F224-10ED-4610-AC2A-F6954BE167D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FFDE02-16E6-4B8D-B699-233FD9180184}"/>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8" name="Footer Placeholder 7">
            <a:extLst>
              <a:ext uri="{FF2B5EF4-FFF2-40B4-BE49-F238E27FC236}">
                <a16:creationId xmlns:a16="http://schemas.microsoft.com/office/drawing/2014/main" id="{883DF12A-BFB6-4DD8-B296-6F5C4E1AB1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2F76D0A-BABF-44F0-95DA-7920D96239C5}"/>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1597071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4">
    <p:bg>
      <p:bgPr>
        <a:solidFill>
          <a:schemeClr val="accent2"/>
        </a:solidFill>
        <a:effectLst/>
      </p:bgPr>
    </p:bg>
    <p:spTree>
      <p:nvGrpSpPr>
        <p:cNvPr id="1" name=""/>
        <p:cNvGrpSpPr/>
        <p:nvPr/>
      </p:nvGrpSpPr>
      <p:grpSpPr>
        <a:xfrm>
          <a:off x="0" y="0"/>
          <a:ext cx="0" cy="0"/>
          <a:chOff x="0" y="0"/>
          <a:chExt cx="0" cy="0"/>
        </a:xfrm>
      </p:grpSpPr>
      <p:pic>
        <p:nvPicPr>
          <p:cNvPr id="10" name="Picture 2" descr="C:\Users\Sarah\Documents\_SSD_Business\Clients\BridgePartners\1517_BP_BCS_Ppts_Jessica\_BCS Photos\MSC17_slumLoveSweaters_001.jpg"/>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bright="4000"/>
                    </a14:imgEffect>
                  </a14:imgLayer>
                </a14:imgProps>
              </a:ext>
              <a:ext uri="{28A0092B-C50C-407E-A947-70E740481C1C}">
                <a14:useLocalDpi xmlns:a14="http://schemas.microsoft.com/office/drawing/2010/main"/>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bwMode="auto">
          <a:xfrm>
            <a:off x="-1" y="0"/>
            <a:ext cx="12192001" cy="6858000"/>
          </a:xfrm>
          <a:prstGeom prst="rect">
            <a:avLst/>
          </a:prstGeom>
          <a:gradFill flip="none" rotWithShape="1">
            <a:gsLst>
              <a:gs pos="0">
                <a:schemeClr val="bg1">
                  <a:lumMod val="10000"/>
                  <a:alpha val="68000"/>
                </a:schemeClr>
              </a:gs>
              <a:gs pos="69000">
                <a:schemeClr val="accent1">
                  <a:tint val="23500"/>
                  <a:satMod val="160000"/>
                  <a:alpha val="0"/>
                </a:schemeClr>
              </a:gs>
            </a:gsLst>
            <a:lin ang="186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55994" y="2977054"/>
            <a:ext cx="8067822" cy="1793104"/>
          </a:xfrm>
          <a:noFill/>
        </p:spPr>
        <p:txBody>
          <a:bodyPr lIns="0" tIns="91440" rIns="146304" bIns="91440" anchor="b" anchorCtr="0"/>
          <a:lstStyle>
            <a:lvl1pPr>
              <a:defRPr sz="5293" spc="-147" baseline="0">
                <a:solidFill>
                  <a:schemeClr val="bg2"/>
                </a:solidFill>
              </a:defRPr>
            </a:lvl1pPr>
          </a:lstStyle>
          <a:p>
            <a:r>
              <a:rPr lang="en-US"/>
              <a:t>BCS presentation title or event name</a:t>
            </a:r>
          </a:p>
        </p:txBody>
      </p:sp>
      <p:sp>
        <p:nvSpPr>
          <p:cNvPr id="5" name="Text Placeholder 4"/>
          <p:cNvSpPr>
            <a:spLocks noGrp="1"/>
          </p:cNvSpPr>
          <p:nvPr>
            <p:ph type="body" sz="quarter" idx="12" hasCustomPrompt="1"/>
          </p:nvPr>
        </p:nvSpPr>
        <p:spPr>
          <a:xfrm>
            <a:off x="462753" y="4736472"/>
            <a:ext cx="8359808" cy="715931"/>
          </a:xfrm>
          <a:noFill/>
        </p:spPr>
        <p:txBody>
          <a:bodyPr lIns="0" tIns="109728" rIns="164592" bIns="109728">
            <a:noAutofit/>
          </a:bodyPr>
          <a:lstStyle>
            <a:lvl1pPr marL="0" indent="0">
              <a:spcBef>
                <a:spcPts val="0"/>
              </a:spcBef>
              <a:buNone/>
              <a:defRPr sz="1765" spc="0" baseline="0">
                <a:solidFill>
                  <a:schemeClr val="bg2"/>
                </a:solidFill>
                <a:latin typeface="+mn-lt"/>
              </a:defRPr>
            </a:lvl1pPr>
          </a:lstStyle>
          <a:p>
            <a:pPr lvl="0"/>
            <a:r>
              <a:rPr lang="en-US"/>
              <a:t>Author Name</a:t>
            </a:r>
          </a:p>
          <a:p>
            <a:pPr lvl="0"/>
            <a:r>
              <a:rPr lang="en-US"/>
              <a:t>Date</a:t>
            </a:r>
          </a:p>
        </p:txBody>
      </p:sp>
      <p:sp>
        <p:nvSpPr>
          <p:cNvPr id="3" name="Rectangle 2"/>
          <p:cNvSpPr/>
          <p:nvPr userDrawn="1"/>
        </p:nvSpPr>
        <p:spPr bwMode="auto">
          <a:xfrm>
            <a:off x="0" y="0"/>
            <a:ext cx="4308191" cy="2355122"/>
          </a:xfrm>
          <a:prstGeom prst="rect">
            <a:avLst/>
          </a:prstGeom>
          <a:gradFill flip="none" rotWithShape="1">
            <a:gsLst>
              <a:gs pos="0">
                <a:schemeClr val="tx1">
                  <a:alpha val="45000"/>
                </a:schemeClr>
              </a:gs>
              <a:gs pos="62000">
                <a:schemeClr val="accent1">
                  <a:tint val="23500"/>
                  <a:satMod val="160000"/>
                  <a:alpha val="0"/>
                </a:schemeClr>
              </a:gs>
            </a:gsLst>
            <a:lin ang="30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13" name="Picture 12"/>
          <p:cNvPicPr>
            <a:picLocks noChangeAspect="1"/>
          </p:cNvPicPr>
          <p:nvPr userDrawn="1"/>
        </p:nvPicPr>
        <p:blipFill rotWithShape="1">
          <a:blip r:embed="rId4" cstate="screen">
            <a:extLst>
              <a:ext uri="{28A0092B-C50C-407E-A947-70E740481C1C}">
                <a14:useLocalDpi xmlns:a14="http://schemas.microsoft.com/office/drawing/2010/main"/>
              </a:ext>
            </a:extLst>
          </a:blip>
          <a:srcRect l="26716" r="872" b="4064"/>
          <a:stretch/>
        </p:blipFill>
        <p:spPr bwMode="black">
          <a:xfrm>
            <a:off x="707803" y="450131"/>
            <a:ext cx="662980" cy="184114"/>
          </a:xfrm>
          <a:prstGeom prst="rect">
            <a:avLst/>
          </a:prstGeom>
        </p:spPr>
      </p:pic>
      <p:pic>
        <p:nvPicPr>
          <p:cNvPr id="14" name="MS logo gray - EMF"/>
          <p:cNvPicPr>
            <a:picLocks noChangeAspect="1"/>
          </p:cNvPicPr>
          <p:nvPr userDrawn="1"/>
        </p:nvPicPr>
        <p:blipFill rotWithShape="1">
          <a:blip r:embed="rId5" cstate="screen">
            <a:extLst>
              <a:ext uri="{28A0092B-C50C-407E-A947-70E740481C1C}">
                <a14:useLocalDpi xmlns:a14="http://schemas.microsoft.com/office/drawing/2010/main"/>
              </a:ext>
            </a:extLst>
          </a:blip>
          <a:srcRect r="76414"/>
          <a:stretch/>
        </p:blipFill>
        <p:spPr bwMode="black">
          <a:xfrm>
            <a:off x="455997" y="440496"/>
            <a:ext cx="216323" cy="196431"/>
          </a:xfrm>
          <a:prstGeom prst="rect">
            <a:avLst/>
          </a:prstGeom>
        </p:spPr>
      </p:pic>
    </p:spTree>
    <p:extLst>
      <p:ext uri="{BB962C8B-B14F-4D97-AF65-F5344CB8AC3E}">
        <p14:creationId xmlns:p14="http://schemas.microsoft.com/office/powerpoint/2010/main" val="25547457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8FC86-9615-4B54-BA56-76F377E412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98E8FC-B49C-463D-B36F-4A9929B9428B}"/>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4" name="Footer Placeholder 3">
            <a:extLst>
              <a:ext uri="{FF2B5EF4-FFF2-40B4-BE49-F238E27FC236}">
                <a16:creationId xmlns:a16="http://schemas.microsoft.com/office/drawing/2014/main" id="{00018ED4-9DA3-49E3-9DC6-DF6C2AEDD64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D8324D-DA01-46FE-8F8D-467006F25CE3}"/>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19802759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A10D11-CE30-4031-B7B9-491ABF40B4C0}"/>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3" name="Footer Placeholder 2">
            <a:extLst>
              <a:ext uri="{FF2B5EF4-FFF2-40B4-BE49-F238E27FC236}">
                <a16:creationId xmlns:a16="http://schemas.microsoft.com/office/drawing/2014/main" id="{3C2C8FE5-7F02-44BE-9742-C4F828F5BE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AA43AF-9D0B-4417-AE33-DB813D1C15E8}"/>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195099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0DAD8-E383-4E80-8E1A-A50A0BCF25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5456F8-3CFB-4E9F-80F1-25FEF79287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BB0A13-13FF-4962-B3A0-1AEE860955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408634F-3816-4D72-8C70-8F122C168F3A}"/>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6" name="Footer Placeholder 5">
            <a:extLst>
              <a:ext uri="{FF2B5EF4-FFF2-40B4-BE49-F238E27FC236}">
                <a16:creationId xmlns:a16="http://schemas.microsoft.com/office/drawing/2014/main" id="{649D0194-3288-4118-9FA6-E70D716B21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0883C3-D983-4302-A5C3-EFDBF56CE06B}"/>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537544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624B0-1298-4BF4-BB62-DE0CA3E131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C84871-ADED-4E83-A146-389D6CAC04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82310D-26E3-4DF7-A58E-C061EC89DD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848EEE-69E3-4129-91AE-7B0EAC1ADC17}"/>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6" name="Footer Placeholder 5">
            <a:extLst>
              <a:ext uri="{FF2B5EF4-FFF2-40B4-BE49-F238E27FC236}">
                <a16:creationId xmlns:a16="http://schemas.microsoft.com/office/drawing/2014/main" id="{8CD4FE72-2FCF-4E68-A85B-0B536211FD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7FEC41-278A-4E5C-9435-CE120FA54440}"/>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26237878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44CA0-5EC5-439F-A679-C8B0476FFE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B8CB49-3E27-4889-9942-D45D4C3108B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3CAD12-F4B7-4F32-8F27-69BE4AD3CED8}"/>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DEF02A14-3932-4586-A5A3-29BCE429F3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C74C40-92A4-488E-B3C4-CD3EE3658A1C}"/>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31977954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39D1A0-3713-42FF-B465-9EC6C26A34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491817-05BB-4BB4-A984-75F065FA762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D461E7-D1DC-4955-A987-9C0A4119EF72}"/>
              </a:ext>
            </a:extLst>
          </p:cNvPr>
          <p:cNvSpPr>
            <a:spLocks noGrp="1"/>
          </p:cNvSpPr>
          <p:nvPr>
            <p:ph type="dt" sz="half" idx="10"/>
          </p:nvPr>
        </p:nvSpPr>
        <p:spPr/>
        <p:txBody>
          <a:body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02B31C54-3079-43AB-8FEB-31D8E89E79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33E788-84BE-44FB-83D3-032E0B791E23}"/>
              </a:ext>
            </a:extLst>
          </p:cNvPr>
          <p:cNvSpPr>
            <a:spLocks noGrp="1"/>
          </p:cNvSpPr>
          <p:nvPr>
            <p:ph type="sldNum" sz="quarter" idx="12"/>
          </p:nvPr>
        </p:nvSpPr>
        <p:spPr/>
        <p:txBody>
          <a:bodyPr/>
          <a:lstStyle/>
          <a:p>
            <a:fld id="{CA2055A3-71C5-4A13-A099-34B8830458BD}" type="slidenum">
              <a:rPr lang="en-US" smtClean="0"/>
              <a:t>‹#›</a:t>
            </a:fld>
            <a:endParaRPr lang="en-US"/>
          </a:p>
        </p:txBody>
      </p:sp>
    </p:spTree>
    <p:extLst>
      <p:ext uri="{BB962C8B-B14F-4D97-AF65-F5344CB8AC3E}">
        <p14:creationId xmlns:p14="http://schemas.microsoft.com/office/powerpoint/2010/main" val="42615316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9" y="620432"/>
            <a:ext cx="11306469" cy="403137"/>
          </a:xfrm>
        </p:spPr>
        <p:txBody>
          <a:bodyPr wrap="square" lIns="0" tIns="0" rIns="0" bIns="0">
            <a:spAutoFit/>
          </a:bodyPr>
          <a:lstStyle>
            <a:lvl1pPr>
              <a:lnSpc>
                <a:spcPts val="3074"/>
              </a:lnSpc>
              <a:defRPr sz="2745" strike="noStrike">
                <a:solidFill>
                  <a:srgbClr val="2F2F2F"/>
                </a:solidFill>
              </a:defRPr>
            </a:lvl1pPr>
          </a:lstStyle>
          <a:p>
            <a:r>
              <a:rPr lang="en-US"/>
              <a:t>Title</a:t>
            </a:r>
          </a:p>
        </p:txBody>
      </p:sp>
    </p:spTree>
    <p:extLst>
      <p:ext uri="{BB962C8B-B14F-4D97-AF65-F5344CB8AC3E}">
        <p14:creationId xmlns:p14="http://schemas.microsoft.com/office/powerpoint/2010/main" val="93203911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113" y="2977054"/>
            <a:ext cx="8067822" cy="1793104"/>
          </a:xfrm>
          <a:noFill/>
        </p:spPr>
        <p:txBody>
          <a:bodyPr lIns="0" tIns="91440" rIns="146304" bIns="91440" anchor="b" anchorCtr="0"/>
          <a:lstStyle>
            <a:lvl1pPr>
              <a:defRPr sz="5294" strike="noStrike" spc="-147" baseline="0">
                <a:solidFill>
                  <a:schemeClr val="tx1"/>
                </a:solidFill>
              </a:defRPr>
            </a:lvl1pPr>
          </a:lstStyle>
          <a:p>
            <a:r>
              <a:rPr lang="en-US" dirty="0"/>
              <a:t>Office 365 presentation title or event name</a:t>
            </a:r>
          </a:p>
        </p:txBody>
      </p:sp>
      <p:sp>
        <p:nvSpPr>
          <p:cNvPr id="5" name="Text Placeholder 4"/>
          <p:cNvSpPr>
            <a:spLocks noGrp="1"/>
          </p:cNvSpPr>
          <p:nvPr>
            <p:ph type="body" sz="quarter" idx="12" hasCustomPrompt="1"/>
          </p:nvPr>
        </p:nvSpPr>
        <p:spPr>
          <a:xfrm>
            <a:off x="462753" y="4736471"/>
            <a:ext cx="8359808" cy="715931"/>
          </a:xfrm>
          <a:noFill/>
        </p:spPr>
        <p:txBody>
          <a:bodyPr lIns="0" tIns="109728" rIns="164592" bIns="109728">
            <a:noAutofit/>
          </a:bodyPr>
          <a:lstStyle>
            <a:lvl1pPr marL="0" indent="0">
              <a:spcBef>
                <a:spcPts val="0"/>
              </a:spcBef>
              <a:buNone/>
              <a:defRPr sz="1765" spc="0" baseline="0">
                <a:solidFill>
                  <a:schemeClr val="tx1"/>
                </a:solidFill>
                <a:latin typeface="+mn-lt"/>
              </a:defRPr>
            </a:lvl1pPr>
          </a:lstStyle>
          <a:p>
            <a:pPr lvl="0"/>
            <a:r>
              <a:rPr lang="en-US" dirty="0"/>
              <a:t>Author Name</a:t>
            </a:r>
          </a:p>
          <a:p>
            <a:pPr lvl="0"/>
            <a:r>
              <a:rPr lang="en-US" dirty="0"/>
              <a:t>Date</a:t>
            </a:r>
          </a:p>
        </p:txBody>
      </p:sp>
      <p:pic>
        <p:nvPicPr>
          <p:cNvPr id="64" name="MS logo gray - EMF"/>
          <p:cNvPicPr>
            <a:picLocks noChangeAspect="1"/>
          </p:cNvPicPr>
          <p:nvPr userDrawn="1"/>
        </p:nvPicPr>
        <p:blipFill>
          <a:blip r:embed="rId2"/>
          <a:stretch>
            <a:fillRect/>
          </a:stretch>
        </p:blipFill>
        <p:spPr bwMode="black">
          <a:xfrm>
            <a:off x="455995" y="440495"/>
            <a:ext cx="917173" cy="196431"/>
          </a:xfrm>
          <a:prstGeom prst="rect">
            <a:avLst/>
          </a:prstGeom>
        </p:spPr>
      </p:pic>
    </p:spTree>
    <p:extLst>
      <p:ext uri="{BB962C8B-B14F-4D97-AF65-F5344CB8AC3E}">
        <p14:creationId xmlns:p14="http://schemas.microsoft.com/office/powerpoint/2010/main" val="7648607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55994" y="2977054"/>
            <a:ext cx="8067822" cy="1793104"/>
          </a:xfrm>
          <a:noFill/>
        </p:spPr>
        <p:txBody>
          <a:bodyPr lIns="0" tIns="91440" rIns="146304" bIns="91440" anchor="b" anchorCtr="0"/>
          <a:lstStyle>
            <a:lvl1pPr>
              <a:defRPr sz="5294" spc="-147" baseline="0">
                <a:solidFill>
                  <a:schemeClr val="bg2"/>
                </a:solidFill>
              </a:defRPr>
            </a:lvl1pPr>
          </a:lstStyle>
          <a:p>
            <a:r>
              <a:rPr lang="en-US" dirty="0"/>
              <a:t>Office 365 presentation title or event name</a:t>
            </a:r>
          </a:p>
        </p:txBody>
      </p:sp>
      <p:sp>
        <p:nvSpPr>
          <p:cNvPr id="5" name="Text Placeholder 4"/>
          <p:cNvSpPr>
            <a:spLocks noGrp="1"/>
          </p:cNvSpPr>
          <p:nvPr>
            <p:ph type="body" sz="quarter" idx="12" hasCustomPrompt="1"/>
          </p:nvPr>
        </p:nvSpPr>
        <p:spPr>
          <a:xfrm>
            <a:off x="462753" y="4736471"/>
            <a:ext cx="8359808" cy="715931"/>
          </a:xfrm>
          <a:noFill/>
        </p:spPr>
        <p:txBody>
          <a:bodyPr lIns="0" tIns="109728" rIns="164592" bIns="109728">
            <a:noAutofit/>
          </a:bodyPr>
          <a:lstStyle>
            <a:lvl1pPr marL="0" indent="0">
              <a:spcBef>
                <a:spcPts val="0"/>
              </a:spcBef>
              <a:buNone/>
              <a:defRPr sz="1765" spc="0" baseline="0">
                <a:solidFill>
                  <a:schemeClr val="bg2"/>
                </a:solidFill>
                <a:latin typeface="+mn-lt"/>
              </a:defRPr>
            </a:lvl1pPr>
          </a:lstStyle>
          <a:p>
            <a:pPr lvl="0"/>
            <a:r>
              <a:rPr lang="en-US" dirty="0"/>
              <a:t>Author Name</a:t>
            </a:r>
          </a:p>
          <a:p>
            <a:pPr lvl="0"/>
            <a:r>
              <a:rPr lang="en-US" dirty="0"/>
              <a:t>Date</a:t>
            </a:r>
          </a:p>
        </p:txBody>
      </p:sp>
      <p:grpSp>
        <p:nvGrpSpPr>
          <p:cNvPr id="7" name="Group 6"/>
          <p:cNvGrpSpPr/>
          <p:nvPr userDrawn="1"/>
        </p:nvGrpSpPr>
        <p:grpSpPr>
          <a:xfrm>
            <a:off x="455996" y="440495"/>
            <a:ext cx="914788" cy="196431"/>
            <a:chOff x="465139" y="449264"/>
            <a:chExt cx="933131" cy="200341"/>
          </a:xfrm>
        </p:grpSpPr>
        <p:pic>
          <p:nvPicPr>
            <p:cNvPr id="97" name="Picture 96"/>
            <p:cNvPicPr>
              <a:picLocks noChangeAspect="1"/>
            </p:cNvPicPr>
            <p:nvPr userDrawn="1"/>
          </p:nvPicPr>
          <p:blipFill rotWithShape="1">
            <a:blip r:embed="rId2"/>
            <a:srcRect l="26716" r="872" b="4064"/>
            <a:stretch/>
          </p:blipFill>
          <p:spPr bwMode="black">
            <a:xfrm>
              <a:off x="721996" y="459092"/>
              <a:ext cx="676274" cy="187779"/>
            </a:xfrm>
            <a:prstGeom prst="rect">
              <a:avLst/>
            </a:prstGeom>
          </p:spPr>
        </p:pic>
        <p:pic>
          <p:nvPicPr>
            <p:cNvPr id="64" name="MS logo gray - EMF"/>
            <p:cNvPicPr>
              <a:picLocks noChangeAspect="1"/>
            </p:cNvPicPr>
            <p:nvPr userDrawn="1"/>
          </p:nvPicPr>
          <p:blipFill rotWithShape="1">
            <a:blip r:embed="rId3"/>
            <a:srcRect r="76414"/>
            <a:stretch/>
          </p:blipFill>
          <p:spPr bwMode="black">
            <a:xfrm>
              <a:off x="465139" y="449264"/>
              <a:ext cx="220661" cy="200341"/>
            </a:xfrm>
            <a:prstGeom prst="rect">
              <a:avLst/>
            </a:prstGeom>
          </p:spPr>
        </p:pic>
      </p:grpSp>
    </p:spTree>
    <p:extLst>
      <p:ext uri="{BB962C8B-B14F-4D97-AF65-F5344CB8AC3E}">
        <p14:creationId xmlns:p14="http://schemas.microsoft.com/office/powerpoint/2010/main" val="15811380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941692"/>
            <a:ext cx="3618381" cy="899665"/>
          </a:xfrm>
        </p:spPr>
        <p:txBody>
          <a:bodyPr lIns="0" tIns="0" rIns="0" bIns="0"/>
          <a:lstStyle>
            <a:lvl1pPr>
              <a:defRPr sz="1765" spc="-49" baseline="0">
                <a:solidFill>
                  <a:schemeClr val="tx1"/>
                </a:solidFill>
              </a:defRPr>
            </a:lvl1pPr>
          </a:lstStyle>
          <a:p>
            <a:r>
              <a:rPr lang="en-US" dirty="0"/>
              <a:t>Contents</a:t>
            </a:r>
          </a:p>
        </p:txBody>
      </p:sp>
      <p:sp>
        <p:nvSpPr>
          <p:cNvPr id="4" name="Text Placeholder 3"/>
          <p:cNvSpPr>
            <a:spLocks noGrp="1"/>
          </p:cNvSpPr>
          <p:nvPr>
            <p:ph type="body" sz="quarter" idx="10" hasCustomPrompt="1"/>
          </p:nvPr>
        </p:nvSpPr>
        <p:spPr>
          <a:xfrm>
            <a:off x="6229843" y="941692"/>
            <a:ext cx="3837818" cy="3786998"/>
          </a:xfrm>
        </p:spPr>
        <p:txBody>
          <a:bodyPr wrap="square" lIns="0" tIns="0" rIns="0" bIns="0">
            <a:noAutofit/>
          </a:bodyPr>
          <a:lstStyle>
            <a:lvl1pPr marL="0" indent="0" defTabSz="507330">
              <a:buNone/>
              <a:defRPr sz="1765" spc="-49"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dirty="0"/>
              <a:t>##	Section Title</a:t>
            </a:r>
          </a:p>
        </p:txBody>
      </p:sp>
    </p:spTree>
    <p:extLst>
      <p:ext uri="{BB962C8B-B14F-4D97-AF65-F5344CB8AC3E}">
        <p14:creationId xmlns:p14="http://schemas.microsoft.com/office/powerpoint/2010/main" val="293169504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4">
    <p:bg>
      <p:bgPr>
        <a:solidFill>
          <a:schemeClr val="accent2"/>
        </a:solidFill>
        <a:effectLst/>
      </p:bgPr>
    </p:bg>
    <p:spTree>
      <p:nvGrpSpPr>
        <p:cNvPr id="1" name=""/>
        <p:cNvGrpSpPr/>
        <p:nvPr/>
      </p:nvGrpSpPr>
      <p:grpSpPr>
        <a:xfrm>
          <a:off x="0" y="0"/>
          <a:ext cx="0" cy="0"/>
          <a:chOff x="0" y="0"/>
          <a:chExt cx="0" cy="0"/>
        </a:xfrm>
      </p:grpSpPr>
      <p:pic>
        <p:nvPicPr>
          <p:cNvPr id="15" name="Picture 3" descr="C:\Users\Sarah\Documents\_SSD_Business\Clients\BridgePartners\1517_BP_BCS_Ppts_Jessica\_BCS Photos\MSC17_ILSI_006.jpg"/>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0"/>
            <a:ext cx="12192000" cy="688922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bwMode="auto">
          <a:xfrm>
            <a:off x="-1" y="0"/>
            <a:ext cx="12192001" cy="6889221"/>
          </a:xfrm>
          <a:prstGeom prst="rect">
            <a:avLst/>
          </a:prstGeom>
          <a:gradFill flip="none" rotWithShape="1">
            <a:gsLst>
              <a:gs pos="0">
                <a:schemeClr val="bg1">
                  <a:lumMod val="10000"/>
                  <a:alpha val="68000"/>
                </a:schemeClr>
              </a:gs>
              <a:gs pos="69000">
                <a:schemeClr val="accent1">
                  <a:tint val="23500"/>
                  <a:satMod val="160000"/>
                  <a:alpha val="0"/>
                </a:schemeClr>
              </a:gs>
            </a:gsLst>
            <a:lin ang="186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55994" y="2977054"/>
            <a:ext cx="8067822" cy="1793104"/>
          </a:xfrm>
          <a:noFill/>
        </p:spPr>
        <p:txBody>
          <a:bodyPr lIns="0" tIns="91440" rIns="146304" bIns="91440" anchor="b" anchorCtr="0"/>
          <a:lstStyle>
            <a:lvl1pPr>
              <a:defRPr sz="5293" spc="-147" baseline="0">
                <a:solidFill>
                  <a:schemeClr val="bg2"/>
                </a:solidFill>
              </a:defRPr>
            </a:lvl1pPr>
          </a:lstStyle>
          <a:p>
            <a:r>
              <a:rPr lang="en-US"/>
              <a:t>BCS presentation title or event name</a:t>
            </a:r>
          </a:p>
        </p:txBody>
      </p:sp>
      <p:sp>
        <p:nvSpPr>
          <p:cNvPr id="5" name="Text Placeholder 4"/>
          <p:cNvSpPr>
            <a:spLocks noGrp="1"/>
          </p:cNvSpPr>
          <p:nvPr>
            <p:ph type="body" sz="quarter" idx="12" hasCustomPrompt="1"/>
          </p:nvPr>
        </p:nvSpPr>
        <p:spPr>
          <a:xfrm>
            <a:off x="462753" y="4736472"/>
            <a:ext cx="8359808" cy="715931"/>
          </a:xfrm>
          <a:noFill/>
        </p:spPr>
        <p:txBody>
          <a:bodyPr lIns="0" tIns="109728" rIns="164592" bIns="109728">
            <a:noAutofit/>
          </a:bodyPr>
          <a:lstStyle>
            <a:lvl1pPr marL="0" indent="0">
              <a:spcBef>
                <a:spcPts val="0"/>
              </a:spcBef>
              <a:buNone/>
              <a:defRPr sz="1765" spc="0" baseline="0">
                <a:solidFill>
                  <a:schemeClr val="bg2"/>
                </a:solidFill>
                <a:latin typeface="+mn-lt"/>
              </a:defRPr>
            </a:lvl1pPr>
          </a:lstStyle>
          <a:p>
            <a:pPr lvl="0"/>
            <a:r>
              <a:rPr lang="en-US"/>
              <a:t>Author Name</a:t>
            </a:r>
          </a:p>
          <a:p>
            <a:pPr lvl="0"/>
            <a:r>
              <a:rPr lang="en-US"/>
              <a:t>Date</a:t>
            </a:r>
          </a:p>
        </p:txBody>
      </p:sp>
      <p:sp>
        <p:nvSpPr>
          <p:cNvPr id="3" name="Rectangle 2"/>
          <p:cNvSpPr/>
          <p:nvPr userDrawn="1"/>
        </p:nvSpPr>
        <p:spPr bwMode="auto">
          <a:xfrm>
            <a:off x="0" y="0"/>
            <a:ext cx="4308191" cy="2355122"/>
          </a:xfrm>
          <a:prstGeom prst="rect">
            <a:avLst/>
          </a:prstGeom>
          <a:gradFill flip="none" rotWithShape="1">
            <a:gsLst>
              <a:gs pos="0">
                <a:schemeClr val="tx1">
                  <a:alpha val="45000"/>
                </a:schemeClr>
              </a:gs>
              <a:gs pos="62000">
                <a:schemeClr val="accent1">
                  <a:tint val="23500"/>
                  <a:satMod val="160000"/>
                  <a:alpha val="0"/>
                </a:schemeClr>
              </a:gs>
            </a:gsLst>
            <a:lin ang="3000000" scaled="0"/>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13" name="Picture 12"/>
          <p:cNvPicPr>
            <a:picLocks noChangeAspect="1"/>
          </p:cNvPicPr>
          <p:nvPr userDrawn="1"/>
        </p:nvPicPr>
        <p:blipFill rotWithShape="1">
          <a:blip r:embed="rId3" cstate="screen">
            <a:extLst>
              <a:ext uri="{28A0092B-C50C-407E-A947-70E740481C1C}">
                <a14:useLocalDpi xmlns:a14="http://schemas.microsoft.com/office/drawing/2010/main"/>
              </a:ext>
            </a:extLst>
          </a:blip>
          <a:srcRect l="26716" r="872" b="4064"/>
          <a:stretch/>
        </p:blipFill>
        <p:spPr bwMode="black">
          <a:xfrm>
            <a:off x="707803" y="450131"/>
            <a:ext cx="662980" cy="184114"/>
          </a:xfrm>
          <a:prstGeom prst="rect">
            <a:avLst/>
          </a:prstGeom>
        </p:spPr>
      </p:pic>
      <p:pic>
        <p:nvPicPr>
          <p:cNvPr id="14" name="MS logo gray - EMF"/>
          <p:cNvPicPr>
            <a:picLocks noChangeAspect="1"/>
          </p:cNvPicPr>
          <p:nvPr userDrawn="1"/>
        </p:nvPicPr>
        <p:blipFill rotWithShape="1">
          <a:blip r:embed="rId4" cstate="screen">
            <a:extLst>
              <a:ext uri="{28A0092B-C50C-407E-A947-70E740481C1C}">
                <a14:useLocalDpi xmlns:a14="http://schemas.microsoft.com/office/drawing/2010/main"/>
              </a:ext>
            </a:extLst>
          </a:blip>
          <a:srcRect r="76414"/>
          <a:stretch/>
        </p:blipFill>
        <p:spPr bwMode="black">
          <a:xfrm>
            <a:off x="455997" y="440496"/>
            <a:ext cx="216323" cy="196431"/>
          </a:xfrm>
          <a:prstGeom prst="rect">
            <a:avLst/>
          </a:prstGeom>
        </p:spPr>
      </p:pic>
    </p:spTree>
    <p:extLst>
      <p:ext uri="{BB962C8B-B14F-4D97-AF65-F5344CB8AC3E}">
        <p14:creationId xmlns:p14="http://schemas.microsoft.com/office/powerpoint/2010/main" val="2572925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chemeClr val="tx1"/>
                </a:solidFill>
              </a:defRPr>
            </a:lvl1pPr>
          </a:lstStyle>
          <a:p>
            <a:r>
              <a:rPr lang="en-US" dirty="0"/>
              <a:t>Heading Segoe UI </a:t>
            </a:r>
            <a:r>
              <a:rPr lang="en-US" dirty="0" err="1"/>
              <a:t>Semibold</a:t>
            </a:r>
            <a:r>
              <a:rPr lang="en-US" dirty="0"/>
              <a:t> 28/32</a:t>
            </a:r>
          </a:p>
        </p:txBody>
      </p:sp>
      <p:sp>
        <p:nvSpPr>
          <p:cNvPr id="4" name="Text Placeholder 3"/>
          <p:cNvSpPr>
            <a:spLocks noGrp="1"/>
          </p:cNvSpPr>
          <p:nvPr>
            <p:ph type="body" sz="quarter" idx="10" hasCustomPrompt="1"/>
          </p:nvPr>
        </p:nvSpPr>
        <p:spPr>
          <a:xfrm>
            <a:off x="455995" y="1882332"/>
            <a:ext cx="11306469" cy="307777"/>
          </a:xfrm>
        </p:spPr>
        <p:txBody>
          <a:bodyPr wrap="square" lIns="0" tIns="0" rIns="0" bIns="0">
            <a:spAutoFit/>
          </a:bodyPr>
          <a:lstStyle>
            <a:lvl1pPr marL="0" indent="0">
              <a:lnSpc>
                <a:spcPts val="2353"/>
              </a:lnSpc>
              <a:buNone/>
              <a:defRPr sz="1961" b="0" i="0">
                <a:solidFill>
                  <a:schemeClr val="tx1"/>
                </a:solidFill>
                <a:latin typeface="+mn-lt"/>
              </a:defRPr>
            </a:lvl1pPr>
            <a:lvl2pPr marL="224097" indent="0">
              <a:buNone/>
              <a:defRPr/>
            </a:lvl2pPr>
            <a:lvl3pPr marL="448193" indent="0">
              <a:buNone/>
              <a:defRPr/>
            </a:lvl3pPr>
            <a:lvl4pPr marL="672290" indent="0">
              <a:buNone/>
              <a:defRPr/>
            </a:lvl4pPr>
            <a:lvl5pPr marL="896386" indent="0">
              <a:buNone/>
              <a:defRPr/>
            </a:lvl5pPr>
          </a:lstStyle>
          <a:p>
            <a:pPr lvl="0"/>
            <a:r>
              <a:rPr lang="en-US" dirty="0"/>
              <a:t>Large: subhead Segoe UI Regular 20/24</a:t>
            </a:r>
          </a:p>
        </p:txBody>
      </p:sp>
      <p:sp>
        <p:nvSpPr>
          <p:cNvPr id="5" name="Text Placeholder 4"/>
          <p:cNvSpPr>
            <a:spLocks noGrp="1"/>
          </p:cNvSpPr>
          <p:nvPr>
            <p:ph type="body" sz="quarter" idx="11" hasCustomPrompt="1"/>
          </p:nvPr>
        </p:nvSpPr>
        <p:spPr>
          <a:xfrm>
            <a:off x="455995" y="3151388"/>
            <a:ext cx="11306469" cy="461665"/>
          </a:xfrm>
        </p:spPr>
        <p:txBody>
          <a:bodyPr lIns="0" tIns="0" rIns="0" bIns="0"/>
          <a:lstStyle>
            <a:lvl1pPr marL="0" indent="0">
              <a:lnSpc>
                <a:spcPts val="1765"/>
              </a:lnSpc>
              <a:spcBef>
                <a:spcPts val="0"/>
              </a:spcBef>
              <a:buNone/>
              <a:defRPr sz="1372" b="1">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Medium: paragraph title Segoe UI bold 14/18</a:t>
            </a:r>
          </a:p>
          <a:p>
            <a:pPr lvl="1"/>
            <a:r>
              <a:rPr lang="en-US" dirty="0"/>
              <a:t>Body copy Segoe UI Regular 14/18</a:t>
            </a:r>
          </a:p>
        </p:txBody>
      </p:sp>
      <p:sp>
        <p:nvSpPr>
          <p:cNvPr id="7" name="Text Placeholder 6"/>
          <p:cNvSpPr>
            <a:spLocks noGrp="1"/>
          </p:cNvSpPr>
          <p:nvPr>
            <p:ph type="body" sz="quarter" idx="12" hasCustomPrompt="1"/>
          </p:nvPr>
        </p:nvSpPr>
        <p:spPr>
          <a:xfrm>
            <a:off x="455995" y="4390304"/>
            <a:ext cx="11306469" cy="307777"/>
          </a:xfrm>
        </p:spPr>
        <p:txBody>
          <a:bodyPr lIns="0" tIns="0" rIns="0" bIns="0"/>
          <a:lstStyle>
            <a:lvl1pPr marL="0" indent="0">
              <a:lnSpc>
                <a:spcPts val="1176"/>
              </a:lnSpc>
              <a:spcBef>
                <a:spcPts val="0"/>
              </a:spcBef>
              <a:buNone/>
              <a:defRPr sz="980">
                <a:solidFill>
                  <a:schemeClr val="tx1"/>
                </a:solidFill>
              </a:defRPr>
            </a:lvl1pPr>
            <a:lvl2pPr marL="0" indent="0">
              <a:lnSpc>
                <a:spcPts val="1176"/>
              </a:lnSpc>
              <a:spcBef>
                <a:spcPts val="0"/>
              </a:spcBef>
              <a:buNone/>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Small: caption title Segoe </a:t>
            </a:r>
            <a:r>
              <a:rPr lang="en-US" dirty="0" err="1"/>
              <a:t>Semibold</a:t>
            </a:r>
            <a:r>
              <a:rPr lang="en-US" dirty="0"/>
              <a:t> 10/12</a:t>
            </a:r>
          </a:p>
          <a:p>
            <a:pPr lvl="1"/>
            <a:r>
              <a:rPr lang="en-US" dirty="0"/>
              <a:t>Caption Segoe Regular 10/12</a:t>
            </a:r>
          </a:p>
        </p:txBody>
      </p:sp>
    </p:spTree>
    <p:extLst>
      <p:ext uri="{BB962C8B-B14F-4D97-AF65-F5344CB8AC3E}">
        <p14:creationId xmlns:p14="http://schemas.microsoft.com/office/powerpoint/2010/main" val="246590299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Text option 1: three column bulleted list</a:t>
            </a:r>
          </a:p>
        </p:txBody>
      </p:sp>
      <p:sp>
        <p:nvSpPr>
          <p:cNvPr id="4" name="Text Placeholder 3"/>
          <p:cNvSpPr>
            <a:spLocks noGrp="1"/>
          </p:cNvSpPr>
          <p:nvPr>
            <p:ph type="body" sz="quarter" idx="10" hasCustomPrompt="1"/>
          </p:nvPr>
        </p:nvSpPr>
        <p:spPr>
          <a:xfrm>
            <a:off x="455995" y="1882331"/>
            <a:ext cx="7454644" cy="923330"/>
          </a:xfrm>
        </p:spPr>
        <p:txBody>
          <a:bodyPr wrap="square" lIns="0" tIns="0" rIns="0" bIns="0">
            <a:spAutoFit/>
          </a:bodyPr>
          <a:lstStyle>
            <a:lvl1pPr marL="0" indent="0">
              <a:lnSpc>
                <a:spcPts val="2353"/>
              </a:lnSpc>
              <a:buNone/>
              <a:defRPr sz="1961" b="0" i="0">
                <a:solidFill>
                  <a:schemeClr val="tx1"/>
                </a:solidFill>
                <a:latin typeface="+mn-lt"/>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Regular 20/24. Dis </a:t>
            </a:r>
            <a:r>
              <a:rPr lang="en-US" dirty="0" err="1"/>
              <a:t>apid</a:t>
            </a:r>
            <a:r>
              <a:rPr lang="en-US" dirty="0"/>
              <a:t> </a:t>
            </a:r>
            <a:r>
              <a:rPr lang="en-US" dirty="0" err="1"/>
              <a:t>es</a:t>
            </a:r>
            <a:r>
              <a:rPr lang="en-US" dirty="0"/>
              <a:t> </a:t>
            </a:r>
            <a:r>
              <a:rPr lang="en-US" dirty="0" err="1"/>
              <a:t>simusanditis</a:t>
            </a:r>
            <a:r>
              <a:rPr lang="en-US" dirty="0"/>
              <a:t> </a:t>
            </a:r>
            <a:r>
              <a:rPr lang="en-US" dirty="0" err="1"/>
              <a:t>ea</a:t>
            </a:r>
            <a:r>
              <a:rPr lang="en-US" dirty="0"/>
              <a:t> ex et </a:t>
            </a:r>
            <a:r>
              <a:rPr lang="en-US" dirty="0" err="1"/>
              <a:t>illore</a:t>
            </a:r>
            <a:r>
              <a:rPr lang="en-US" dirty="0"/>
              <a:t>, </a:t>
            </a:r>
            <a:r>
              <a:rPr lang="en-US" dirty="0" err="1"/>
              <a:t>nectationet</a:t>
            </a:r>
            <a:r>
              <a:rPr lang="en-US" dirty="0"/>
              <a:t> </a:t>
            </a:r>
            <a:r>
              <a:rPr lang="en-US" dirty="0" err="1"/>
              <a:t>aut</a:t>
            </a:r>
            <a:r>
              <a:rPr lang="en-US" dirty="0"/>
              <a:t> </a:t>
            </a:r>
            <a:r>
              <a:rPr lang="en-US" dirty="0" err="1"/>
              <a:t>dic</a:t>
            </a:r>
            <a:r>
              <a:rPr lang="en-US" dirty="0"/>
              <a:t> </a:t>
            </a:r>
            <a:r>
              <a:rPr lang="en-US" dirty="0" err="1"/>
              <a:t>tem</a:t>
            </a:r>
            <a:r>
              <a:rPr lang="en-US" dirty="0"/>
              <a:t> </a:t>
            </a:r>
            <a:r>
              <a:rPr lang="en-US" dirty="0" err="1"/>
              <a:t>vit</a:t>
            </a:r>
            <a:r>
              <a:rPr lang="en-US" dirty="0"/>
              <a:t> </a:t>
            </a:r>
            <a:r>
              <a:rPr lang="en-US" dirty="0" err="1"/>
              <a:t>velestium</a:t>
            </a:r>
            <a:r>
              <a:rPr lang="en-US" dirty="0"/>
              <a:t> </a:t>
            </a:r>
            <a:r>
              <a:rPr lang="en-US" dirty="0" err="1"/>
              <a:t>reperro</a:t>
            </a:r>
            <a:r>
              <a:rPr lang="en-US" dirty="0"/>
              <a:t> </a:t>
            </a:r>
            <a:r>
              <a:rPr lang="en-US" dirty="0" err="1"/>
              <a:t>rroviduntion</a:t>
            </a:r>
            <a:r>
              <a:rPr lang="en-US" dirty="0"/>
              <a:t> </a:t>
            </a:r>
            <a:r>
              <a:rPr lang="en-US" dirty="0" err="1"/>
              <a:t>conem</a:t>
            </a:r>
            <a:r>
              <a:rPr lang="en-US" dirty="0"/>
              <a:t> </a:t>
            </a:r>
            <a:r>
              <a:rPr lang="en-US" dirty="0" err="1"/>
              <a:t>rehend</a:t>
            </a:r>
            <a:r>
              <a:rPr lang="en-US" dirty="0"/>
              <a:t>.</a:t>
            </a:r>
          </a:p>
        </p:txBody>
      </p:sp>
      <p:sp>
        <p:nvSpPr>
          <p:cNvPr id="5" name="Text Placeholder 4"/>
          <p:cNvSpPr>
            <a:spLocks noGrp="1"/>
          </p:cNvSpPr>
          <p:nvPr>
            <p:ph type="body" sz="quarter" idx="11" hasCustomPrompt="1"/>
          </p:nvPr>
        </p:nvSpPr>
        <p:spPr>
          <a:xfrm>
            <a:off x="455995" y="3151389"/>
            <a:ext cx="3618381" cy="2678201"/>
          </a:xfrm>
        </p:spPr>
        <p:txBody>
          <a:bodyPr lIns="0" tIns="0" rIns="0" bIns="0"/>
          <a:lstStyle>
            <a:lvl1pPr marL="0" indent="0">
              <a:lnSpc>
                <a:spcPts val="1765"/>
              </a:lnSpc>
              <a:spcBef>
                <a:spcPts val="882"/>
              </a:spcBef>
              <a:buNone/>
              <a:defRPr sz="1372" b="1">
                <a:solidFill>
                  <a:schemeClr val="accent1"/>
                </a:solidFill>
                <a:latin typeface="+mn-lt"/>
              </a:defRPr>
            </a:lvl1pPr>
            <a:lvl2pPr marL="280121" marR="0" indent="-280121" algn="l" defTabSz="914367" rtl="0" eaLnBrk="1" fontAlgn="auto" latinLnBrk="0" hangingPunct="1">
              <a:lnSpc>
                <a:spcPts val="1765"/>
              </a:lnSpc>
              <a:spcBef>
                <a:spcPts val="441"/>
              </a:spcBef>
              <a:spcAft>
                <a:spcPts val="0"/>
              </a:spcAft>
              <a:buClrTx/>
              <a:buSzPct val="90000"/>
              <a:buFont typeface="Arial" panose="020B0604020202020204" pitchFamily="34" charset="0"/>
              <a:buChar char="•"/>
              <a:tabLst/>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Paragraph title Segoe UI bold 14</a:t>
            </a:r>
          </a:p>
          <a:p>
            <a:pPr lvl="1"/>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a:p>
            <a:pPr marL="280121" marR="0" lvl="1" indent="-280121" algn="l" defTabSz="914367"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p:txBody>
      </p:sp>
      <p:sp>
        <p:nvSpPr>
          <p:cNvPr id="6" name="Text Placeholder 4"/>
          <p:cNvSpPr>
            <a:spLocks noGrp="1"/>
          </p:cNvSpPr>
          <p:nvPr>
            <p:ph type="body" sz="quarter" idx="12" hasCustomPrompt="1"/>
          </p:nvPr>
        </p:nvSpPr>
        <p:spPr>
          <a:xfrm>
            <a:off x="4313110" y="3160782"/>
            <a:ext cx="3597528" cy="2678201"/>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1" kern="1200" spc="0" baseline="0" dirty="0">
                <a:solidFill>
                  <a:schemeClr val="accent1"/>
                </a:solidFill>
                <a:latin typeface="+mn-lt"/>
                <a:ea typeface="+mn-ea"/>
                <a:cs typeface="+mn-cs"/>
              </a:defRPr>
            </a:lvl1pPr>
            <a:lvl2pPr marL="280121" marR="0" indent="-280121" algn="l" defTabSz="914367" rtl="0" eaLnBrk="1" fontAlgn="auto" latinLnBrk="0" hangingPunct="1">
              <a:lnSpc>
                <a:spcPts val="1765"/>
              </a:lnSpc>
              <a:spcBef>
                <a:spcPts val="441"/>
              </a:spcBef>
              <a:spcAft>
                <a:spcPts val="0"/>
              </a:spcAft>
              <a:buClrTx/>
              <a:buSzPct val="90000"/>
              <a:buFont typeface="Arial" panose="020B0604020202020204" pitchFamily="34" charset="0"/>
              <a:buChar char="•"/>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a:p>
            <a:pPr marL="280121" marR="0" lvl="1" indent="-280121" algn="l" defTabSz="914367"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p:txBody>
      </p:sp>
      <p:sp>
        <p:nvSpPr>
          <p:cNvPr id="8" name="Text Placeholder 4"/>
          <p:cNvSpPr>
            <a:spLocks noGrp="1"/>
          </p:cNvSpPr>
          <p:nvPr>
            <p:ph type="body" sz="quarter" idx="13" hasCustomPrompt="1"/>
          </p:nvPr>
        </p:nvSpPr>
        <p:spPr>
          <a:xfrm>
            <a:off x="8140346" y="3151389"/>
            <a:ext cx="3622117" cy="2678201"/>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280121" marR="0" indent="-280121" algn="l" defTabSz="914367" rtl="0" eaLnBrk="1" fontAlgn="auto" latinLnBrk="0" hangingPunct="1">
              <a:lnSpc>
                <a:spcPts val="1765"/>
              </a:lnSpc>
              <a:spcBef>
                <a:spcPts val="441"/>
              </a:spcBef>
              <a:spcAft>
                <a:spcPts val="0"/>
              </a:spcAft>
              <a:buClrTx/>
              <a:buSzPct val="90000"/>
              <a:buFont typeface="Arial" panose="020B0604020202020204" pitchFamily="34" charset="0"/>
              <a:buChar char="•"/>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a:p>
            <a:pPr marL="280121" marR="0" lvl="1" indent="-280121" algn="l" defTabSz="914367"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dirty="0"/>
              <a:t>Body copy Segoe Regular 14/18.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r>
              <a:rPr lang="en-US" dirty="0" err="1"/>
              <a:t>Urestempor</a:t>
            </a:r>
            <a:r>
              <a:rPr lang="en-US" dirty="0"/>
              <a:t> </a:t>
            </a:r>
            <a:r>
              <a:rPr lang="en-US" dirty="0" err="1"/>
              <a:t>ra</a:t>
            </a:r>
            <a:r>
              <a:rPr lang="en-US" dirty="0"/>
              <a:t> </a:t>
            </a:r>
            <a:r>
              <a:rPr lang="en-US" dirty="0" err="1"/>
              <a:t>aut</a:t>
            </a:r>
            <a:r>
              <a:rPr lang="en-US" dirty="0"/>
              <a:t> </a:t>
            </a:r>
            <a:r>
              <a:rPr lang="en-US" dirty="0" err="1"/>
              <a:t>velique</a:t>
            </a:r>
            <a:r>
              <a:rPr lang="en-US" dirty="0"/>
              <a:t> </a:t>
            </a:r>
            <a:r>
              <a:rPr lang="en-US" dirty="0" err="1"/>
              <a:t>perum</a:t>
            </a:r>
            <a:r>
              <a:rPr lang="en-US" dirty="0"/>
              <a:t> </a:t>
            </a:r>
            <a:r>
              <a:rPr lang="en-US" dirty="0" err="1"/>
              <a:t>enim</a:t>
            </a:r>
            <a:r>
              <a:rPr lang="en-US" dirty="0"/>
              <a:t> qui </a:t>
            </a:r>
            <a:r>
              <a:rPr lang="en-US" dirty="0" err="1"/>
              <a:t>omnimus</a:t>
            </a:r>
            <a:r>
              <a:rPr lang="en-US" dirty="0"/>
              <a:t>, </a:t>
            </a:r>
            <a:r>
              <a:rPr lang="en-US" dirty="0" err="1"/>
              <a:t>sunt</a:t>
            </a:r>
            <a:r>
              <a:rPr lang="en-US" dirty="0"/>
              <a:t> </a:t>
            </a:r>
            <a:r>
              <a:rPr lang="en-US" dirty="0" err="1"/>
              <a:t>fuga</a:t>
            </a:r>
            <a:r>
              <a:rPr lang="en-US" dirty="0"/>
              <a:t>.</a:t>
            </a:r>
          </a:p>
          <a:p>
            <a:pPr lvl="1"/>
            <a:endParaRPr lang="en-US" dirty="0"/>
          </a:p>
        </p:txBody>
      </p:sp>
    </p:spTree>
    <p:extLst>
      <p:ext uri="{BB962C8B-B14F-4D97-AF65-F5344CB8AC3E}">
        <p14:creationId xmlns:p14="http://schemas.microsoft.com/office/powerpoint/2010/main" val="216575677"/>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Text option 2: two columns copy heavy</a:t>
            </a:r>
          </a:p>
        </p:txBody>
      </p:sp>
      <p:sp>
        <p:nvSpPr>
          <p:cNvPr id="5" name="Text Placeholder 4"/>
          <p:cNvSpPr>
            <a:spLocks noGrp="1"/>
          </p:cNvSpPr>
          <p:nvPr>
            <p:ph type="body" sz="quarter" idx="11" hasCustomPrompt="1"/>
          </p:nvPr>
        </p:nvSpPr>
        <p:spPr>
          <a:xfrm>
            <a:off x="455995" y="1966312"/>
            <a:ext cx="5541959" cy="3847207"/>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Pa </a:t>
            </a:r>
            <a:r>
              <a:rPr lang="en-US" dirty="0" err="1"/>
              <a:t>consed</a:t>
            </a:r>
            <a:r>
              <a:rPr lang="en-US" dirty="0"/>
              <a:t> et </a:t>
            </a:r>
            <a:r>
              <a:rPr lang="en-US" dirty="0" err="1"/>
              <a:t>atur</a:t>
            </a:r>
            <a:r>
              <a:rPr lang="en-US" dirty="0"/>
              <a:t>. </a:t>
            </a:r>
            <a:r>
              <a:rPr lang="en-US" dirty="0" err="1"/>
              <a:t>Serion</a:t>
            </a:r>
            <a:r>
              <a:rPr lang="en-US" dirty="0"/>
              <a:t> </a:t>
            </a:r>
            <a:r>
              <a:rPr lang="en-US" dirty="0" err="1"/>
              <a:t>corepudi</a:t>
            </a:r>
            <a:r>
              <a:rPr lang="en-US" dirty="0"/>
              <a:t> dolor </a:t>
            </a:r>
            <a:r>
              <a:rPr lang="en-US" dirty="0" err="1"/>
              <a:t>adionse</a:t>
            </a:r>
            <a:r>
              <a:rPr lang="en-US" dirty="0"/>
              <a:t> </a:t>
            </a:r>
            <a:r>
              <a:rPr lang="en-US" dirty="0" err="1"/>
              <a:t>quibusame</a:t>
            </a:r>
            <a:r>
              <a:rPr lang="en-US" dirty="0"/>
              <a:t> </a:t>
            </a:r>
            <a:r>
              <a:rPr lang="en-US" dirty="0" err="1"/>
              <a:t>nullabora</a:t>
            </a:r>
            <a:r>
              <a:rPr lang="en-US" dirty="0"/>
              <a:t> </a:t>
            </a:r>
            <a:r>
              <a:rPr lang="en-US" dirty="0" err="1"/>
              <a:t>volent</a:t>
            </a:r>
            <a:r>
              <a:rPr lang="en-US" dirty="0"/>
              <a:t> </a:t>
            </a:r>
            <a:r>
              <a:rPr lang="en-US" dirty="0" err="1"/>
              <a:t>lignam</a:t>
            </a:r>
            <a:r>
              <a:rPr lang="en-US" dirty="0"/>
              <a:t> </a:t>
            </a:r>
            <a:r>
              <a:rPr lang="en-US" dirty="0" err="1"/>
              <a:t>entis</a:t>
            </a:r>
            <a:r>
              <a:rPr lang="en-US" dirty="0"/>
              <a:t> ape </a:t>
            </a:r>
            <a:r>
              <a:rPr lang="en-US" dirty="0" err="1"/>
              <a:t>dolores</a:t>
            </a:r>
            <a:r>
              <a:rPr lang="en-US" dirty="0"/>
              <a:t> se </a:t>
            </a:r>
            <a:r>
              <a:rPr lang="en-US" dirty="0" err="1"/>
              <a:t>voluptae</a:t>
            </a:r>
            <a:r>
              <a:rPr lang="en-US" dirty="0"/>
              <a:t> </a:t>
            </a:r>
            <a:r>
              <a:rPr lang="en-US" dirty="0" err="1"/>
              <a:t>nimolupti</a:t>
            </a:r>
            <a:r>
              <a:rPr lang="en-US" dirty="0"/>
              <a:t> </a:t>
            </a:r>
            <a:r>
              <a:rPr lang="en-US" dirty="0" err="1"/>
              <a:t>quam</a:t>
            </a:r>
            <a:r>
              <a:rPr lang="en-US" dirty="0"/>
              <a:t> </a:t>
            </a:r>
            <a:r>
              <a:rPr lang="en-US" dirty="0" err="1"/>
              <a:t>ium</a:t>
            </a:r>
            <a:r>
              <a:rPr lang="en-US" dirty="0"/>
              <a:t> </a:t>
            </a:r>
            <a:r>
              <a:rPr lang="en-US" dirty="0" err="1"/>
              <a:t>simusa</a:t>
            </a:r>
            <a:r>
              <a:rPr lang="en-US" dirty="0"/>
              <a:t> </a:t>
            </a:r>
            <a:r>
              <a:rPr lang="en-US" dirty="0" err="1"/>
              <a:t>doluptur</a:t>
            </a:r>
            <a:r>
              <a:rPr lang="en-US" dirty="0"/>
              <a:t>, sum hic </a:t>
            </a:r>
            <a:r>
              <a:rPr lang="en-US" dirty="0" err="1"/>
              <a:t>tem</a:t>
            </a:r>
            <a:r>
              <a:rPr lang="en-US" dirty="0"/>
              <a:t> qui cum </a:t>
            </a:r>
            <a:r>
              <a:rPr lang="en-US" dirty="0" err="1"/>
              <a:t>evelest</a:t>
            </a:r>
            <a:r>
              <a:rPr lang="en-US" dirty="0"/>
              <a:t>, </a:t>
            </a:r>
            <a:r>
              <a:rPr lang="en-US" dirty="0" err="1"/>
              <a:t>cusapel</a:t>
            </a:r>
            <a:r>
              <a:rPr lang="en-US" dirty="0"/>
              <a:t> et </a:t>
            </a:r>
            <a:r>
              <a:rPr lang="en-US" dirty="0" err="1"/>
              <a:t>unt</a:t>
            </a:r>
            <a:r>
              <a:rPr lang="en-US" dirty="0"/>
              <a:t> et </a:t>
            </a:r>
            <a:r>
              <a:rPr lang="en-US" dirty="0" err="1"/>
              <a:t>hiciisciume</a:t>
            </a:r>
            <a:r>
              <a:rPr lang="en-US" dirty="0"/>
              <a:t> </a:t>
            </a:r>
            <a:r>
              <a:rPr lang="en-US" dirty="0" err="1"/>
              <a:t>vernatiore</a:t>
            </a:r>
            <a:r>
              <a:rPr lang="en-US" dirty="0"/>
              <a:t> </a:t>
            </a:r>
            <a:r>
              <a:rPr lang="en-US" dirty="0" err="1"/>
              <a:t>volenecabor</a:t>
            </a:r>
            <a:r>
              <a:rPr lang="en-US" dirty="0"/>
              <a:t> </a:t>
            </a:r>
            <a:r>
              <a:rPr lang="en-US" dirty="0" err="1"/>
              <a:t>seque</a:t>
            </a:r>
            <a:r>
              <a:rPr lang="en-US" dirty="0"/>
              <a:t> </a:t>
            </a:r>
            <a:r>
              <a:rPr lang="en-US" dirty="0" err="1"/>
              <a:t>officient</a:t>
            </a:r>
            <a:r>
              <a:rPr lang="en-US" dirty="0"/>
              <a:t>, </a:t>
            </a:r>
            <a:r>
              <a:rPr lang="en-US" dirty="0" err="1"/>
              <a:t>quamus</a:t>
            </a:r>
            <a:r>
              <a:rPr lang="en-US" dirty="0"/>
              <a:t> </a:t>
            </a:r>
            <a:r>
              <a:rPr lang="en-US" dirty="0" err="1"/>
              <a:t>voluptium</a:t>
            </a:r>
            <a:r>
              <a:rPr lang="en-US" dirty="0"/>
              <a:t> </a:t>
            </a:r>
            <a:r>
              <a:rPr lang="en-US" dirty="0" err="1"/>
              <a:t>natur</a:t>
            </a:r>
            <a:r>
              <a:rPr lang="en-US" dirty="0"/>
              <a:t> </a:t>
            </a:r>
            <a:r>
              <a:rPr lang="en-US" dirty="0" err="1"/>
              <a:t>maio</a:t>
            </a:r>
            <a:r>
              <a:rPr lang="en-US" dirty="0"/>
              <a:t> </a:t>
            </a:r>
            <a:r>
              <a:rPr lang="en-US" dirty="0" err="1"/>
              <a:t>volupta</a:t>
            </a:r>
            <a:r>
              <a:rPr lang="en-US" dirty="0"/>
              <a:t> </a:t>
            </a:r>
            <a:r>
              <a:rPr lang="en-US" dirty="0" err="1"/>
              <a:t>tioria</a:t>
            </a:r>
            <a:r>
              <a:rPr lang="en-US" dirty="0"/>
              <a:t> </a:t>
            </a:r>
            <a:r>
              <a:rPr lang="en-US" dirty="0" err="1"/>
              <a:t>venimetur</a:t>
            </a:r>
            <a:r>
              <a:rPr lang="en-US" dirty="0"/>
              <a:t> re </a:t>
            </a:r>
            <a:r>
              <a:rPr lang="en-US" dirty="0" err="1"/>
              <a:t>vel</a:t>
            </a:r>
            <a:r>
              <a:rPr lang="en-US" dirty="0"/>
              <a:t> </a:t>
            </a:r>
            <a:r>
              <a:rPr lang="en-US" dirty="0" err="1"/>
              <a:t>ent</a:t>
            </a:r>
            <a:r>
              <a:rPr lang="en-US" dirty="0"/>
              <a:t>, </a:t>
            </a:r>
            <a:r>
              <a:rPr lang="en-US" dirty="0" err="1"/>
              <a:t>quae</a:t>
            </a:r>
            <a:r>
              <a:rPr lang="en-US" dirty="0"/>
              <a:t> </a:t>
            </a:r>
            <a:r>
              <a:rPr lang="en-US" dirty="0" err="1"/>
              <a:t>liqui</a:t>
            </a:r>
            <a:r>
              <a:rPr lang="en-US" dirty="0"/>
              <a:t> </a:t>
            </a:r>
            <a:r>
              <a:rPr lang="en-US" dirty="0" err="1"/>
              <a:t>tem</a:t>
            </a:r>
            <a:r>
              <a:rPr lang="en-US" dirty="0"/>
              <a:t> sin con re </a:t>
            </a:r>
            <a:r>
              <a:rPr lang="en-US" dirty="0" err="1"/>
              <a:t>laut</a:t>
            </a:r>
            <a:r>
              <a:rPr lang="en-US" dirty="0"/>
              <a:t> </a:t>
            </a:r>
            <a:r>
              <a:rPr lang="en-US" dirty="0" err="1"/>
              <a:t>aut</a:t>
            </a:r>
            <a:r>
              <a:rPr lang="en-US" dirty="0"/>
              <a:t> </a:t>
            </a:r>
            <a:r>
              <a:rPr lang="en-US" dirty="0" err="1"/>
              <a:t>volupietur</a:t>
            </a:r>
            <a:r>
              <a:rPr lang="en-US" dirty="0"/>
              <a:t>.</a:t>
            </a:r>
          </a:p>
          <a:p>
            <a:pPr lvl="1"/>
            <a:endParaRPr lang="en-US" dirty="0"/>
          </a:p>
          <a:p>
            <a:pPr lvl="1"/>
            <a:r>
              <a:rPr lang="en-US" dirty="0" err="1"/>
              <a:t>Henestios</a:t>
            </a:r>
            <a:r>
              <a:rPr lang="en-US" dirty="0"/>
              <a:t> </a:t>
            </a:r>
            <a:r>
              <a:rPr lang="en-US" dirty="0" err="1"/>
              <a:t>vellantium</a:t>
            </a:r>
            <a:r>
              <a:rPr lang="en-US" dirty="0"/>
              <a:t> </a:t>
            </a:r>
            <a:r>
              <a:rPr lang="en-US" dirty="0" err="1"/>
              <a:t>simi</a:t>
            </a:r>
            <a:r>
              <a:rPr lang="en-US" dirty="0"/>
              <a:t>, </a:t>
            </a:r>
            <a:r>
              <a:rPr lang="en-US" dirty="0" err="1"/>
              <a:t>quassenime</a:t>
            </a:r>
            <a:r>
              <a:rPr lang="en-US" dirty="0"/>
              <a:t> consent </a:t>
            </a:r>
            <a:r>
              <a:rPr lang="en-US" dirty="0" err="1"/>
              <a:t>emquatincti</a:t>
            </a:r>
            <a:r>
              <a:rPr lang="en-US" dirty="0"/>
              <a:t> to doles </a:t>
            </a:r>
            <a:r>
              <a:rPr lang="en-US" dirty="0" err="1"/>
              <a:t>cium</a:t>
            </a:r>
            <a:r>
              <a:rPr lang="en-US" dirty="0"/>
              <a:t> </a:t>
            </a:r>
            <a:r>
              <a:rPr lang="en-US" dirty="0" err="1"/>
              <a:t>nectur</a:t>
            </a:r>
            <a:r>
              <a:rPr lang="en-US" dirty="0"/>
              <a:t>. </a:t>
            </a:r>
            <a:r>
              <a:rPr lang="en-US" dirty="0" err="1"/>
              <a:t>Experit</a:t>
            </a:r>
            <a:r>
              <a:rPr lang="en-US" dirty="0"/>
              <a:t> </a:t>
            </a:r>
            <a:r>
              <a:rPr lang="en-US" dirty="0" err="1"/>
              <a:t>occus</a:t>
            </a:r>
            <a:r>
              <a:rPr lang="en-US" dirty="0"/>
              <a:t>. </a:t>
            </a:r>
            <a:r>
              <a:rPr lang="en-US" dirty="0" err="1"/>
              <a:t>Anduntus</a:t>
            </a:r>
            <a:r>
              <a:rPr lang="en-US" dirty="0"/>
              <a:t> </a:t>
            </a:r>
            <a:r>
              <a:rPr lang="en-US" dirty="0" err="1"/>
              <a:t>dolecta</a:t>
            </a:r>
            <a:r>
              <a:rPr lang="en-US" dirty="0"/>
              <a:t> </a:t>
            </a:r>
            <a:r>
              <a:rPr lang="en-US" dirty="0" err="1"/>
              <a:t>tiusam</a:t>
            </a:r>
            <a:r>
              <a:rPr lang="en-US" dirty="0"/>
              <a:t> </a:t>
            </a:r>
            <a:r>
              <a:rPr lang="en-US" dirty="0" err="1"/>
              <a:t>esto</a:t>
            </a:r>
            <a:r>
              <a:rPr lang="en-US" dirty="0"/>
              <a:t> </a:t>
            </a:r>
            <a:r>
              <a:rPr lang="en-US" dirty="0" err="1"/>
              <a:t>eos</a:t>
            </a:r>
            <a:r>
              <a:rPr lang="en-US" dirty="0"/>
              <a:t> </a:t>
            </a:r>
            <a:r>
              <a:rPr lang="en-US" dirty="0" err="1"/>
              <a:t>delit</a:t>
            </a:r>
            <a:r>
              <a:rPr lang="en-US" dirty="0"/>
              <a:t>, at. </a:t>
            </a:r>
            <a:r>
              <a:rPr lang="en-US" dirty="0" err="1"/>
              <a:t>Haria</a:t>
            </a:r>
            <a:r>
              <a:rPr lang="en-US" dirty="0"/>
              <a:t> dis </a:t>
            </a:r>
            <a:r>
              <a:rPr lang="en-US" dirty="0" err="1"/>
              <a:t>eum</a:t>
            </a:r>
            <a:r>
              <a:rPr lang="en-US" dirty="0"/>
              <a:t> a </a:t>
            </a:r>
            <a:r>
              <a:rPr lang="en-US" dirty="0" err="1"/>
              <a:t>sitibus</a:t>
            </a:r>
            <a:r>
              <a:rPr lang="en-US" dirty="0"/>
              <a:t> </a:t>
            </a:r>
            <a:r>
              <a:rPr lang="en-US" dirty="0" err="1"/>
              <a:t>volorib</a:t>
            </a:r>
            <a:r>
              <a:rPr lang="en-US" dirty="0"/>
              <a:t> </a:t>
            </a:r>
            <a:r>
              <a:rPr lang="en-US" dirty="0" err="1"/>
              <a:t>usapere</a:t>
            </a:r>
            <a:r>
              <a:rPr lang="en-US" dirty="0"/>
              <a:t> </a:t>
            </a:r>
            <a:r>
              <a:rPr lang="en-US" dirty="0" err="1"/>
              <a:t>nonse</a:t>
            </a:r>
            <a:r>
              <a:rPr lang="en-US" dirty="0"/>
              <a:t> </a:t>
            </a:r>
            <a:r>
              <a:rPr lang="en-US" dirty="0" err="1"/>
              <a:t>cullit</a:t>
            </a:r>
            <a:r>
              <a:rPr lang="en-US" dirty="0"/>
              <a:t> </a:t>
            </a:r>
            <a:r>
              <a:rPr lang="en-US" dirty="0" err="1"/>
              <a:t>iditatquam</a:t>
            </a:r>
            <a:r>
              <a:rPr lang="en-US" dirty="0"/>
              <a:t> </a:t>
            </a:r>
            <a:r>
              <a:rPr lang="en-US" dirty="0" err="1"/>
              <a:t>hil</a:t>
            </a:r>
            <a:r>
              <a:rPr lang="en-US" dirty="0"/>
              <a:t> </a:t>
            </a:r>
            <a:r>
              <a:rPr lang="en-US" dirty="0" err="1"/>
              <a:t>mincius</a:t>
            </a:r>
            <a:r>
              <a:rPr lang="en-US" dirty="0"/>
              <a:t> </a:t>
            </a:r>
            <a:r>
              <a:rPr lang="en-US" dirty="0" err="1"/>
              <a:t>ea</a:t>
            </a:r>
            <a:r>
              <a:rPr lang="en-US" dirty="0"/>
              <a:t> debit </a:t>
            </a:r>
            <a:r>
              <a:rPr lang="en-US" dirty="0" err="1"/>
              <a:t>quae</a:t>
            </a:r>
            <a:r>
              <a:rPr lang="en-US" dirty="0"/>
              <a:t> </a:t>
            </a:r>
            <a:r>
              <a:rPr lang="en-US" dirty="0" err="1"/>
              <a:t>ipsuntius</a:t>
            </a:r>
            <a:r>
              <a:rPr lang="en-US" dirty="0"/>
              <a:t> </a:t>
            </a:r>
            <a:r>
              <a:rPr lang="en-US" dirty="0" err="1"/>
              <a:t>quideli</a:t>
            </a:r>
            <a:r>
              <a:rPr lang="en-US" dirty="0"/>
              <a:t> </a:t>
            </a:r>
            <a:r>
              <a:rPr lang="en-US" dirty="0" err="1"/>
              <a:t>tatiis</a:t>
            </a:r>
            <a:r>
              <a:rPr lang="en-US" dirty="0"/>
              <a:t> rem </a:t>
            </a:r>
            <a:r>
              <a:rPr lang="en-US" dirty="0" err="1"/>
              <a:t>restis</a:t>
            </a:r>
            <a:r>
              <a:rPr lang="en-US" dirty="0"/>
              <a:t> pro </a:t>
            </a:r>
            <a:r>
              <a:rPr lang="en-US" dirty="0" err="1"/>
              <a:t>ium</a:t>
            </a:r>
            <a:r>
              <a:rPr lang="en-US" dirty="0"/>
              <a:t> qui </a:t>
            </a:r>
            <a:r>
              <a:rPr lang="en-US" dirty="0" err="1"/>
              <a:t>ra</a:t>
            </a:r>
            <a:r>
              <a:rPr lang="en-US" dirty="0"/>
              <a:t> </a:t>
            </a:r>
            <a:r>
              <a:rPr lang="en-US" dirty="0" err="1"/>
              <a:t>debist</a:t>
            </a:r>
            <a:r>
              <a:rPr lang="en-US" dirty="0"/>
              <a:t> at </a:t>
            </a:r>
            <a:r>
              <a:rPr lang="en-US" dirty="0" err="1"/>
              <a:t>ilit</a:t>
            </a:r>
            <a:r>
              <a:rPr lang="en-US" dirty="0"/>
              <a:t> </a:t>
            </a:r>
            <a:r>
              <a:rPr lang="en-US" dirty="0" err="1"/>
              <a:t>est</a:t>
            </a:r>
            <a:r>
              <a:rPr lang="en-US" dirty="0"/>
              <a:t>, </a:t>
            </a:r>
            <a:r>
              <a:rPr lang="en-US" dirty="0" err="1"/>
              <a:t>cus</a:t>
            </a:r>
            <a:r>
              <a:rPr lang="en-US" dirty="0"/>
              <a:t> </a:t>
            </a:r>
            <a:r>
              <a:rPr lang="en-US" dirty="0" err="1"/>
              <a:t>invenim</a:t>
            </a:r>
            <a:r>
              <a:rPr lang="en-US" dirty="0"/>
              <a:t> </a:t>
            </a:r>
            <a:r>
              <a:rPr lang="en-US" dirty="0" err="1"/>
              <a:t>laborro</a:t>
            </a:r>
            <a:r>
              <a:rPr lang="en-US" dirty="0"/>
              <a:t> </a:t>
            </a:r>
            <a:r>
              <a:rPr lang="en-US" dirty="0" err="1"/>
              <a:t>tem</a:t>
            </a:r>
            <a:r>
              <a:rPr lang="en-US" dirty="0"/>
              <a:t> </a:t>
            </a:r>
            <a:r>
              <a:rPr lang="en-US" dirty="0" err="1"/>
              <a:t>rectiissunt</a:t>
            </a:r>
            <a:r>
              <a:rPr lang="en-US" dirty="0"/>
              <a:t> et, </a:t>
            </a:r>
            <a:r>
              <a:rPr lang="en-US" dirty="0" err="1"/>
              <a:t>nos</a:t>
            </a:r>
            <a:r>
              <a:rPr lang="en-US" dirty="0"/>
              <a:t> </a:t>
            </a:r>
            <a:r>
              <a:rPr lang="en-US" dirty="0" err="1"/>
              <a:t>doloratia</a:t>
            </a:r>
            <a:r>
              <a:rPr lang="en-US" dirty="0"/>
              <a:t> et </a:t>
            </a:r>
            <a:r>
              <a:rPr lang="en-US" dirty="0" err="1"/>
              <a:t>opta</a:t>
            </a:r>
            <a:r>
              <a:rPr lang="en-US" dirty="0"/>
              <a:t> dis </a:t>
            </a:r>
            <a:r>
              <a:rPr lang="en-US" dirty="0" err="1"/>
              <a:t>aut</a:t>
            </a:r>
            <a:r>
              <a:rPr lang="en-US" dirty="0"/>
              <a:t> </a:t>
            </a:r>
            <a:r>
              <a:rPr lang="en-US" dirty="0" err="1"/>
              <a:t>modis</a:t>
            </a:r>
            <a:r>
              <a:rPr lang="en-US" dirty="0"/>
              <a:t> </a:t>
            </a:r>
            <a:r>
              <a:rPr lang="en-US" dirty="0" err="1"/>
              <a:t>rerat</a:t>
            </a:r>
            <a:r>
              <a:rPr lang="en-US" dirty="0"/>
              <a:t> </a:t>
            </a:r>
            <a:r>
              <a:rPr lang="en-US" dirty="0" err="1"/>
              <a:t>oditatu</a:t>
            </a:r>
            <a:r>
              <a:rPr lang="en-US" dirty="0"/>
              <a:t> </a:t>
            </a:r>
            <a:r>
              <a:rPr lang="en-US" dirty="0" err="1"/>
              <a:t>reseque</a:t>
            </a:r>
            <a:r>
              <a:rPr lang="en-US" dirty="0"/>
              <a:t> </a:t>
            </a:r>
            <a:r>
              <a:rPr lang="en-US" dirty="0" err="1"/>
              <a:t>nisque</a:t>
            </a:r>
            <a:r>
              <a:rPr lang="en-US" dirty="0"/>
              <a:t> rem </a:t>
            </a:r>
            <a:r>
              <a:rPr lang="en-US" dirty="0" err="1"/>
              <a:t>rempores</a:t>
            </a:r>
            <a:r>
              <a:rPr lang="en-US" dirty="0"/>
              <a:t>. </a:t>
            </a:r>
            <a:r>
              <a:rPr lang="en-US" dirty="0" err="1"/>
              <a:t>Anduntus</a:t>
            </a:r>
            <a:r>
              <a:rPr lang="en-US" dirty="0"/>
              <a:t> </a:t>
            </a:r>
            <a:r>
              <a:rPr lang="en-US" dirty="0" err="1"/>
              <a:t>dolecta</a:t>
            </a:r>
            <a:r>
              <a:rPr lang="en-US" dirty="0"/>
              <a:t> </a:t>
            </a:r>
            <a:r>
              <a:rPr lang="en-US" dirty="0" err="1"/>
              <a:t>tiusam</a:t>
            </a:r>
            <a:r>
              <a:rPr lang="en-US" dirty="0"/>
              <a:t> </a:t>
            </a:r>
            <a:r>
              <a:rPr lang="en-US" dirty="0" err="1"/>
              <a:t>esto</a:t>
            </a:r>
            <a:r>
              <a:rPr lang="en-US" dirty="0"/>
              <a:t> </a:t>
            </a:r>
            <a:r>
              <a:rPr lang="en-US" dirty="0" err="1"/>
              <a:t>eos</a:t>
            </a:r>
            <a:r>
              <a:rPr lang="en-US" dirty="0"/>
              <a:t> </a:t>
            </a:r>
            <a:r>
              <a:rPr lang="en-US" dirty="0" err="1"/>
              <a:t>delit</a:t>
            </a:r>
            <a:r>
              <a:rPr lang="en-US" dirty="0"/>
              <a:t>, at. </a:t>
            </a:r>
            <a:r>
              <a:rPr lang="en-US" dirty="0" err="1"/>
              <a:t>Haria</a:t>
            </a:r>
            <a:r>
              <a:rPr lang="en-US" dirty="0"/>
              <a:t> dis </a:t>
            </a:r>
            <a:r>
              <a:rPr lang="en-US" dirty="0" err="1"/>
              <a:t>eum</a:t>
            </a:r>
            <a:r>
              <a:rPr lang="en-US" dirty="0"/>
              <a:t> a </a:t>
            </a:r>
            <a:r>
              <a:rPr lang="en-US" dirty="0" err="1"/>
              <a:t>sitibus</a:t>
            </a:r>
            <a:r>
              <a:rPr lang="en-US" dirty="0"/>
              <a:t> </a:t>
            </a:r>
            <a:r>
              <a:rPr lang="en-US" dirty="0" err="1"/>
              <a:t>volorib</a:t>
            </a:r>
            <a:r>
              <a:rPr lang="en-US" dirty="0"/>
              <a:t> </a:t>
            </a:r>
            <a:r>
              <a:rPr lang="en-US" dirty="0" err="1"/>
              <a:t>usapere</a:t>
            </a:r>
            <a:r>
              <a:rPr lang="en-US" dirty="0"/>
              <a:t> </a:t>
            </a:r>
            <a:r>
              <a:rPr lang="en-US" dirty="0" err="1"/>
              <a:t>nonse</a:t>
            </a:r>
            <a:r>
              <a:rPr lang="en-US" dirty="0"/>
              <a:t> </a:t>
            </a:r>
            <a:r>
              <a:rPr lang="en-US" dirty="0" err="1"/>
              <a:t>cullit</a:t>
            </a:r>
            <a:r>
              <a:rPr lang="en-US" dirty="0"/>
              <a:t> </a:t>
            </a:r>
            <a:r>
              <a:rPr lang="en-US" dirty="0" err="1"/>
              <a:t>iditatquam</a:t>
            </a:r>
            <a:r>
              <a:rPr lang="en-US" dirty="0"/>
              <a:t> </a:t>
            </a:r>
            <a:r>
              <a:rPr lang="en-US" dirty="0" err="1"/>
              <a:t>hil</a:t>
            </a:r>
            <a:r>
              <a:rPr lang="en-US" dirty="0"/>
              <a:t> </a:t>
            </a:r>
            <a:r>
              <a:rPr lang="en-US" dirty="0" err="1"/>
              <a:t>mincius</a:t>
            </a:r>
            <a:r>
              <a:rPr lang="en-US" dirty="0"/>
              <a:t> </a:t>
            </a:r>
            <a:r>
              <a:rPr lang="en-US" dirty="0" err="1"/>
              <a:t>ea</a:t>
            </a:r>
            <a:r>
              <a:rPr lang="en-US" dirty="0"/>
              <a:t> debit </a:t>
            </a:r>
            <a:r>
              <a:rPr lang="en-US" dirty="0" err="1"/>
              <a:t>quae</a:t>
            </a:r>
            <a:r>
              <a:rPr lang="en-US" dirty="0"/>
              <a:t> sit.</a:t>
            </a:r>
          </a:p>
        </p:txBody>
      </p:sp>
      <p:sp>
        <p:nvSpPr>
          <p:cNvPr id="7" name="Text Placeholder 4"/>
          <p:cNvSpPr>
            <a:spLocks noGrp="1"/>
          </p:cNvSpPr>
          <p:nvPr>
            <p:ph type="body" sz="quarter" idx="12" hasCustomPrompt="1"/>
          </p:nvPr>
        </p:nvSpPr>
        <p:spPr>
          <a:xfrm>
            <a:off x="6229842" y="1956351"/>
            <a:ext cx="5541959" cy="3847207"/>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Pa </a:t>
            </a:r>
            <a:r>
              <a:rPr lang="en-US" dirty="0" err="1"/>
              <a:t>consed</a:t>
            </a:r>
            <a:r>
              <a:rPr lang="en-US" dirty="0"/>
              <a:t> et </a:t>
            </a:r>
            <a:r>
              <a:rPr lang="en-US" dirty="0" err="1"/>
              <a:t>atur</a:t>
            </a:r>
            <a:r>
              <a:rPr lang="en-US" dirty="0"/>
              <a:t>. </a:t>
            </a:r>
            <a:r>
              <a:rPr lang="en-US" dirty="0" err="1"/>
              <a:t>Serion</a:t>
            </a:r>
            <a:r>
              <a:rPr lang="en-US" dirty="0"/>
              <a:t> </a:t>
            </a:r>
            <a:r>
              <a:rPr lang="en-US" dirty="0" err="1"/>
              <a:t>corepudi</a:t>
            </a:r>
            <a:r>
              <a:rPr lang="en-US" dirty="0"/>
              <a:t> dolor </a:t>
            </a:r>
            <a:r>
              <a:rPr lang="en-US" dirty="0" err="1"/>
              <a:t>adionse</a:t>
            </a:r>
            <a:r>
              <a:rPr lang="en-US" dirty="0"/>
              <a:t> </a:t>
            </a:r>
            <a:r>
              <a:rPr lang="en-US" dirty="0" err="1"/>
              <a:t>quibusame</a:t>
            </a:r>
            <a:r>
              <a:rPr lang="en-US" dirty="0"/>
              <a:t> </a:t>
            </a:r>
            <a:r>
              <a:rPr lang="en-US" dirty="0" err="1"/>
              <a:t>nullabora</a:t>
            </a:r>
            <a:r>
              <a:rPr lang="en-US" dirty="0"/>
              <a:t> </a:t>
            </a:r>
            <a:r>
              <a:rPr lang="en-US" dirty="0" err="1"/>
              <a:t>volent</a:t>
            </a:r>
            <a:r>
              <a:rPr lang="en-US" dirty="0"/>
              <a:t> </a:t>
            </a:r>
            <a:r>
              <a:rPr lang="en-US" dirty="0" err="1"/>
              <a:t>lignam</a:t>
            </a:r>
            <a:r>
              <a:rPr lang="en-US" dirty="0"/>
              <a:t> </a:t>
            </a:r>
            <a:r>
              <a:rPr lang="en-US" dirty="0" err="1"/>
              <a:t>entis</a:t>
            </a:r>
            <a:r>
              <a:rPr lang="en-US" dirty="0"/>
              <a:t> ape </a:t>
            </a:r>
            <a:r>
              <a:rPr lang="en-US" dirty="0" err="1"/>
              <a:t>dolores</a:t>
            </a:r>
            <a:r>
              <a:rPr lang="en-US" dirty="0"/>
              <a:t> se </a:t>
            </a:r>
            <a:r>
              <a:rPr lang="en-US" dirty="0" err="1"/>
              <a:t>voluptae</a:t>
            </a:r>
            <a:r>
              <a:rPr lang="en-US" dirty="0"/>
              <a:t> </a:t>
            </a:r>
            <a:r>
              <a:rPr lang="en-US" dirty="0" err="1"/>
              <a:t>nimolupti</a:t>
            </a:r>
            <a:r>
              <a:rPr lang="en-US" dirty="0"/>
              <a:t> </a:t>
            </a:r>
            <a:r>
              <a:rPr lang="en-US" dirty="0" err="1"/>
              <a:t>quam</a:t>
            </a:r>
            <a:r>
              <a:rPr lang="en-US" dirty="0"/>
              <a:t> </a:t>
            </a:r>
            <a:r>
              <a:rPr lang="en-US" dirty="0" err="1"/>
              <a:t>ium</a:t>
            </a:r>
            <a:r>
              <a:rPr lang="en-US" dirty="0"/>
              <a:t> </a:t>
            </a:r>
            <a:r>
              <a:rPr lang="en-US" dirty="0" err="1"/>
              <a:t>simusa</a:t>
            </a:r>
            <a:r>
              <a:rPr lang="en-US" dirty="0"/>
              <a:t> </a:t>
            </a:r>
            <a:r>
              <a:rPr lang="en-US" dirty="0" err="1"/>
              <a:t>doluptur</a:t>
            </a:r>
            <a:r>
              <a:rPr lang="en-US" dirty="0"/>
              <a:t>, sum hic </a:t>
            </a:r>
            <a:r>
              <a:rPr lang="en-US" dirty="0" err="1"/>
              <a:t>tem</a:t>
            </a:r>
            <a:r>
              <a:rPr lang="en-US" dirty="0"/>
              <a:t> qui cum </a:t>
            </a:r>
            <a:r>
              <a:rPr lang="en-US" dirty="0" err="1"/>
              <a:t>evelest</a:t>
            </a:r>
            <a:r>
              <a:rPr lang="en-US" dirty="0"/>
              <a:t>, </a:t>
            </a:r>
            <a:r>
              <a:rPr lang="en-US" dirty="0" err="1"/>
              <a:t>cusapel</a:t>
            </a:r>
            <a:r>
              <a:rPr lang="en-US" dirty="0"/>
              <a:t> et </a:t>
            </a:r>
            <a:r>
              <a:rPr lang="en-US" dirty="0" err="1"/>
              <a:t>unt</a:t>
            </a:r>
            <a:r>
              <a:rPr lang="en-US" dirty="0"/>
              <a:t> et </a:t>
            </a:r>
            <a:r>
              <a:rPr lang="en-US" dirty="0" err="1"/>
              <a:t>hiciisciume</a:t>
            </a:r>
            <a:r>
              <a:rPr lang="en-US" dirty="0"/>
              <a:t> </a:t>
            </a:r>
            <a:r>
              <a:rPr lang="en-US" dirty="0" err="1"/>
              <a:t>vernatiore</a:t>
            </a:r>
            <a:r>
              <a:rPr lang="en-US" dirty="0"/>
              <a:t> </a:t>
            </a:r>
            <a:r>
              <a:rPr lang="en-US" dirty="0" err="1"/>
              <a:t>volenecabor</a:t>
            </a:r>
            <a:r>
              <a:rPr lang="en-US" dirty="0"/>
              <a:t> </a:t>
            </a:r>
            <a:r>
              <a:rPr lang="en-US" dirty="0" err="1"/>
              <a:t>seque</a:t>
            </a:r>
            <a:r>
              <a:rPr lang="en-US" dirty="0"/>
              <a:t> </a:t>
            </a:r>
            <a:r>
              <a:rPr lang="en-US" dirty="0" err="1"/>
              <a:t>officient</a:t>
            </a:r>
            <a:r>
              <a:rPr lang="en-US" dirty="0"/>
              <a:t>, </a:t>
            </a:r>
            <a:r>
              <a:rPr lang="en-US" dirty="0" err="1"/>
              <a:t>quamus</a:t>
            </a:r>
            <a:r>
              <a:rPr lang="en-US" dirty="0"/>
              <a:t> </a:t>
            </a:r>
            <a:r>
              <a:rPr lang="en-US" dirty="0" err="1"/>
              <a:t>voluptium</a:t>
            </a:r>
            <a:r>
              <a:rPr lang="en-US" dirty="0"/>
              <a:t> </a:t>
            </a:r>
            <a:r>
              <a:rPr lang="en-US" dirty="0" err="1"/>
              <a:t>natur</a:t>
            </a:r>
            <a:r>
              <a:rPr lang="en-US" dirty="0"/>
              <a:t> </a:t>
            </a:r>
            <a:r>
              <a:rPr lang="en-US" dirty="0" err="1"/>
              <a:t>maio</a:t>
            </a:r>
            <a:r>
              <a:rPr lang="en-US" dirty="0"/>
              <a:t> </a:t>
            </a:r>
            <a:r>
              <a:rPr lang="en-US" dirty="0" err="1"/>
              <a:t>volupta</a:t>
            </a:r>
            <a:r>
              <a:rPr lang="en-US" dirty="0"/>
              <a:t> </a:t>
            </a:r>
            <a:r>
              <a:rPr lang="en-US" dirty="0" err="1"/>
              <a:t>tioria</a:t>
            </a:r>
            <a:r>
              <a:rPr lang="en-US" dirty="0"/>
              <a:t> </a:t>
            </a:r>
            <a:r>
              <a:rPr lang="en-US" dirty="0" err="1"/>
              <a:t>venimetur</a:t>
            </a:r>
            <a:r>
              <a:rPr lang="en-US" dirty="0"/>
              <a:t> re </a:t>
            </a:r>
            <a:r>
              <a:rPr lang="en-US" dirty="0" err="1"/>
              <a:t>vel</a:t>
            </a:r>
            <a:r>
              <a:rPr lang="en-US" dirty="0"/>
              <a:t> </a:t>
            </a:r>
            <a:r>
              <a:rPr lang="en-US" dirty="0" err="1"/>
              <a:t>ent</a:t>
            </a:r>
            <a:r>
              <a:rPr lang="en-US" dirty="0"/>
              <a:t>, </a:t>
            </a:r>
            <a:r>
              <a:rPr lang="en-US" dirty="0" err="1"/>
              <a:t>quae</a:t>
            </a:r>
            <a:r>
              <a:rPr lang="en-US" dirty="0"/>
              <a:t> </a:t>
            </a:r>
            <a:r>
              <a:rPr lang="en-US" dirty="0" err="1"/>
              <a:t>liqui</a:t>
            </a:r>
            <a:r>
              <a:rPr lang="en-US" dirty="0"/>
              <a:t> </a:t>
            </a:r>
            <a:r>
              <a:rPr lang="en-US" dirty="0" err="1"/>
              <a:t>tem</a:t>
            </a:r>
            <a:r>
              <a:rPr lang="en-US" dirty="0"/>
              <a:t> sin con re </a:t>
            </a:r>
            <a:r>
              <a:rPr lang="en-US" dirty="0" err="1"/>
              <a:t>laut</a:t>
            </a:r>
            <a:r>
              <a:rPr lang="en-US" dirty="0"/>
              <a:t> </a:t>
            </a:r>
            <a:r>
              <a:rPr lang="en-US" dirty="0" err="1"/>
              <a:t>aut</a:t>
            </a:r>
            <a:r>
              <a:rPr lang="en-US" dirty="0"/>
              <a:t> </a:t>
            </a:r>
            <a:r>
              <a:rPr lang="en-US" dirty="0" err="1"/>
              <a:t>volupietur</a:t>
            </a:r>
            <a:r>
              <a:rPr lang="en-US" dirty="0"/>
              <a:t>.</a:t>
            </a:r>
          </a:p>
          <a:p>
            <a:pPr lvl="1"/>
            <a:endParaRPr lang="en-US" dirty="0"/>
          </a:p>
          <a:p>
            <a:pPr lvl="1"/>
            <a:r>
              <a:rPr lang="en-US" dirty="0" err="1"/>
              <a:t>Henestios</a:t>
            </a:r>
            <a:r>
              <a:rPr lang="en-US" dirty="0"/>
              <a:t> </a:t>
            </a:r>
            <a:r>
              <a:rPr lang="en-US" dirty="0" err="1"/>
              <a:t>vellantium</a:t>
            </a:r>
            <a:r>
              <a:rPr lang="en-US" dirty="0"/>
              <a:t> </a:t>
            </a:r>
            <a:r>
              <a:rPr lang="en-US" dirty="0" err="1"/>
              <a:t>simi</a:t>
            </a:r>
            <a:r>
              <a:rPr lang="en-US" dirty="0"/>
              <a:t>, </a:t>
            </a:r>
            <a:r>
              <a:rPr lang="en-US" dirty="0" err="1"/>
              <a:t>quassenime</a:t>
            </a:r>
            <a:r>
              <a:rPr lang="en-US" dirty="0"/>
              <a:t> consent </a:t>
            </a:r>
            <a:r>
              <a:rPr lang="en-US" dirty="0" err="1"/>
              <a:t>emquatincti</a:t>
            </a:r>
            <a:r>
              <a:rPr lang="en-US" dirty="0"/>
              <a:t> to doles </a:t>
            </a:r>
            <a:r>
              <a:rPr lang="en-US" dirty="0" err="1"/>
              <a:t>cium</a:t>
            </a:r>
            <a:r>
              <a:rPr lang="en-US" dirty="0"/>
              <a:t> </a:t>
            </a:r>
            <a:r>
              <a:rPr lang="en-US" dirty="0" err="1"/>
              <a:t>nectur</a:t>
            </a:r>
            <a:r>
              <a:rPr lang="en-US" dirty="0"/>
              <a:t>. </a:t>
            </a:r>
            <a:r>
              <a:rPr lang="en-US" dirty="0" err="1"/>
              <a:t>Experit</a:t>
            </a:r>
            <a:r>
              <a:rPr lang="en-US" dirty="0"/>
              <a:t> </a:t>
            </a:r>
            <a:r>
              <a:rPr lang="en-US" dirty="0" err="1"/>
              <a:t>occus</a:t>
            </a:r>
            <a:r>
              <a:rPr lang="en-US" dirty="0"/>
              <a:t>. </a:t>
            </a:r>
            <a:r>
              <a:rPr lang="en-US" dirty="0" err="1"/>
              <a:t>Anduntus</a:t>
            </a:r>
            <a:r>
              <a:rPr lang="en-US" dirty="0"/>
              <a:t> </a:t>
            </a:r>
            <a:r>
              <a:rPr lang="en-US" dirty="0" err="1"/>
              <a:t>dolecta</a:t>
            </a:r>
            <a:r>
              <a:rPr lang="en-US" dirty="0"/>
              <a:t> </a:t>
            </a:r>
            <a:r>
              <a:rPr lang="en-US" dirty="0" err="1"/>
              <a:t>tiusam</a:t>
            </a:r>
            <a:r>
              <a:rPr lang="en-US" dirty="0"/>
              <a:t> </a:t>
            </a:r>
            <a:r>
              <a:rPr lang="en-US" dirty="0" err="1"/>
              <a:t>esto</a:t>
            </a:r>
            <a:r>
              <a:rPr lang="en-US" dirty="0"/>
              <a:t> </a:t>
            </a:r>
            <a:r>
              <a:rPr lang="en-US" dirty="0" err="1"/>
              <a:t>eos</a:t>
            </a:r>
            <a:r>
              <a:rPr lang="en-US" dirty="0"/>
              <a:t> </a:t>
            </a:r>
            <a:r>
              <a:rPr lang="en-US" dirty="0" err="1"/>
              <a:t>delit</a:t>
            </a:r>
            <a:r>
              <a:rPr lang="en-US" dirty="0"/>
              <a:t>, at. </a:t>
            </a:r>
            <a:r>
              <a:rPr lang="en-US" dirty="0" err="1"/>
              <a:t>Haria</a:t>
            </a:r>
            <a:r>
              <a:rPr lang="en-US" dirty="0"/>
              <a:t> dis </a:t>
            </a:r>
            <a:r>
              <a:rPr lang="en-US" dirty="0" err="1"/>
              <a:t>eum</a:t>
            </a:r>
            <a:r>
              <a:rPr lang="en-US" dirty="0"/>
              <a:t> a </a:t>
            </a:r>
            <a:r>
              <a:rPr lang="en-US" dirty="0" err="1"/>
              <a:t>sitibus</a:t>
            </a:r>
            <a:r>
              <a:rPr lang="en-US" dirty="0"/>
              <a:t> </a:t>
            </a:r>
            <a:r>
              <a:rPr lang="en-US" dirty="0" err="1"/>
              <a:t>volorib</a:t>
            </a:r>
            <a:r>
              <a:rPr lang="en-US" dirty="0"/>
              <a:t> </a:t>
            </a:r>
            <a:r>
              <a:rPr lang="en-US" dirty="0" err="1"/>
              <a:t>usapere</a:t>
            </a:r>
            <a:r>
              <a:rPr lang="en-US" dirty="0"/>
              <a:t> </a:t>
            </a:r>
            <a:r>
              <a:rPr lang="en-US" dirty="0" err="1"/>
              <a:t>nonse</a:t>
            </a:r>
            <a:r>
              <a:rPr lang="en-US" dirty="0"/>
              <a:t> </a:t>
            </a:r>
            <a:r>
              <a:rPr lang="en-US" dirty="0" err="1"/>
              <a:t>cullit</a:t>
            </a:r>
            <a:r>
              <a:rPr lang="en-US" dirty="0"/>
              <a:t> </a:t>
            </a:r>
            <a:r>
              <a:rPr lang="en-US" dirty="0" err="1"/>
              <a:t>iditatquam</a:t>
            </a:r>
            <a:r>
              <a:rPr lang="en-US" dirty="0"/>
              <a:t> </a:t>
            </a:r>
            <a:r>
              <a:rPr lang="en-US" dirty="0" err="1"/>
              <a:t>hil</a:t>
            </a:r>
            <a:r>
              <a:rPr lang="en-US" dirty="0"/>
              <a:t> </a:t>
            </a:r>
            <a:r>
              <a:rPr lang="en-US" dirty="0" err="1"/>
              <a:t>mincius</a:t>
            </a:r>
            <a:r>
              <a:rPr lang="en-US" dirty="0"/>
              <a:t> </a:t>
            </a:r>
            <a:r>
              <a:rPr lang="en-US" dirty="0" err="1"/>
              <a:t>ea</a:t>
            </a:r>
            <a:r>
              <a:rPr lang="en-US" dirty="0"/>
              <a:t> debit </a:t>
            </a:r>
            <a:r>
              <a:rPr lang="en-US" dirty="0" err="1"/>
              <a:t>quae</a:t>
            </a:r>
            <a:r>
              <a:rPr lang="en-US" dirty="0"/>
              <a:t> </a:t>
            </a:r>
            <a:r>
              <a:rPr lang="en-US" dirty="0" err="1"/>
              <a:t>ipsuntius</a:t>
            </a:r>
            <a:r>
              <a:rPr lang="en-US" dirty="0"/>
              <a:t> </a:t>
            </a:r>
            <a:r>
              <a:rPr lang="en-US" dirty="0" err="1"/>
              <a:t>quideli</a:t>
            </a:r>
            <a:r>
              <a:rPr lang="en-US" dirty="0"/>
              <a:t> </a:t>
            </a:r>
            <a:r>
              <a:rPr lang="en-US" dirty="0" err="1"/>
              <a:t>tatiis</a:t>
            </a:r>
            <a:r>
              <a:rPr lang="en-US" dirty="0"/>
              <a:t> rem </a:t>
            </a:r>
            <a:r>
              <a:rPr lang="en-US" dirty="0" err="1"/>
              <a:t>restis</a:t>
            </a:r>
            <a:r>
              <a:rPr lang="en-US" dirty="0"/>
              <a:t> pro </a:t>
            </a:r>
            <a:r>
              <a:rPr lang="en-US" dirty="0" err="1"/>
              <a:t>ium</a:t>
            </a:r>
            <a:r>
              <a:rPr lang="en-US" dirty="0"/>
              <a:t> qui </a:t>
            </a:r>
            <a:r>
              <a:rPr lang="en-US" dirty="0" err="1"/>
              <a:t>ra</a:t>
            </a:r>
            <a:r>
              <a:rPr lang="en-US" dirty="0"/>
              <a:t> </a:t>
            </a:r>
            <a:r>
              <a:rPr lang="en-US" dirty="0" err="1"/>
              <a:t>debist</a:t>
            </a:r>
            <a:r>
              <a:rPr lang="en-US" dirty="0"/>
              <a:t> at </a:t>
            </a:r>
            <a:r>
              <a:rPr lang="en-US" dirty="0" err="1"/>
              <a:t>ilit</a:t>
            </a:r>
            <a:r>
              <a:rPr lang="en-US" dirty="0"/>
              <a:t> </a:t>
            </a:r>
            <a:r>
              <a:rPr lang="en-US" dirty="0" err="1"/>
              <a:t>est</a:t>
            </a:r>
            <a:r>
              <a:rPr lang="en-US" dirty="0"/>
              <a:t>, </a:t>
            </a:r>
            <a:r>
              <a:rPr lang="en-US" dirty="0" err="1"/>
              <a:t>cus</a:t>
            </a:r>
            <a:r>
              <a:rPr lang="en-US" dirty="0"/>
              <a:t> </a:t>
            </a:r>
            <a:r>
              <a:rPr lang="en-US" dirty="0" err="1"/>
              <a:t>invenim</a:t>
            </a:r>
            <a:r>
              <a:rPr lang="en-US" dirty="0"/>
              <a:t> </a:t>
            </a:r>
            <a:r>
              <a:rPr lang="en-US" dirty="0" err="1"/>
              <a:t>laborro</a:t>
            </a:r>
            <a:r>
              <a:rPr lang="en-US" dirty="0"/>
              <a:t> </a:t>
            </a:r>
            <a:r>
              <a:rPr lang="en-US" dirty="0" err="1"/>
              <a:t>tem</a:t>
            </a:r>
            <a:r>
              <a:rPr lang="en-US" dirty="0"/>
              <a:t> </a:t>
            </a:r>
            <a:r>
              <a:rPr lang="en-US" dirty="0" err="1"/>
              <a:t>rectiissunt</a:t>
            </a:r>
            <a:r>
              <a:rPr lang="en-US" dirty="0"/>
              <a:t> et, </a:t>
            </a:r>
            <a:r>
              <a:rPr lang="en-US" dirty="0" err="1"/>
              <a:t>nos</a:t>
            </a:r>
            <a:r>
              <a:rPr lang="en-US" dirty="0"/>
              <a:t> </a:t>
            </a:r>
            <a:r>
              <a:rPr lang="en-US" dirty="0" err="1"/>
              <a:t>doloratia</a:t>
            </a:r>
            <a:r>
              <a:rPr lang="en-US" dirty="0"/>
              <a:t> et </a:t>
            </a:r>
            <a:r>
              <a:rPr lang="en-US" dirty="0" err="1"/>
              <a:t>opta</a:t>
            </a:r>
            <a:r>
              <a:rPr lang="en-US" dirty="0"/>
              <a:t> dis </a:t>
            </a:r>
            <a:r>
              <a:rPr lang="en-US" dirty="0" err="1"/>
              <a:t>aut</a:t>
            </a:r>
            <a:r>
              <a:rPr lang="en-US" dirty="0"/>
              <a:t> </a:t>
            </a:r>
            <a:r>
              <a:rPr lang="en-US" dirty="0" err="1"/>
              <a:t>modis</a:t>
            </a:r>
            <a:r>
              <a:rPr lang="en-US" dirty="0"/>
              <a:t> </a:t>
            </a:r>
            <a:r>
              <a:rPr lang="en-US" dirty="0" err="1"/>
              <a:t>rerat</a:t>
            </a:r>
            <a:r>
              <a:rPr lang="en-US" dirty="0"/>
              <a:t> </a:t>
            </a:r>
            <a:r>
              <a:rPr lang="en-US" dirty="0" err="1"/>
              <a:t>oditatu</a:t>
            </a:r>
            <a:r>
              <a:rPr lang="en-US" dirty="0"/>
              <a:t> </a:t>
            </a:r>
            <a:r>
              <a:rPr lang="en-US" dirty="0" err="1"/>
              <a:t>reseque</a:t>
            </a:r>
            <a:r>
              <a:rPr lang="en-US" dirty="0"/>
              <a:t> </a:t>
            </a:r>
            <a:r>
              <a:rPr lang="en-US" dirty="0" err="1"/>
              <a:t>nisque</a:t>
            </a:r>
            <a:r>
              <a:rPr lang="en-US" dirty="0"/>
              <a:t> rem </a:t>
            </a:r>
            <a:r>
              <a:rPr lang="en-US" dirty="0" err="1"/>
              <a:t>rempores</a:t>
            </a:r>
            <a:r>
              <a:rPr lang="en-US" dirty="0"/>
              <a:t>. </a:t>
            </a:r>
            <a:r>
              <a:rPr lang="en-US" dirty="0" err="1"/>
              <a:t>Anduntus</a:t>
            </a:r>
            <a:r>
              <a:rPr lang="en-US" dirty="0"/>
              <a:t> </a:t>
            </a:r>
            <a:r>
              <a:rPr lang="en-US" dirty="0" err="1"/>
              <a:t>dolecta</a:t>
            </a:r>
            <a:r>
              <a:rPr lang="en-US" dirty="0"/>
              <a:t> </a:t>
            </a:r>
            <a:r>
              <a:rPr lang="en-US" dirty="0" err="1"/>
              <a:t>tiusam</a:t>
            </a:r>
            <a:r>
              <a:rPr lang="en-US" dirty="0"/>
              <a:t> </a:t>
            </a:r>
            <a:r>
              <a:rPr lang="en-US" dirty="0" err="1"/>
              <a:t>esto</a:t>
            </a:r>
            <a:r>
              <a:rPr lang="en-US" dirty="0"/>
              <a:t> </a:t>
            </a:r>
            <a:r>
              <a:rPr lang="en-US" dirty="0" err="1"/>
              <a:t>eos</a:t>
            </a:r>
            <a:r>
              <a:rPr lang="en-US" dirty="0"/>
              <a:t> </a:t>
            </a:r>
            <a:r>
              <a:rPr lang="en-US" dirty="0" err="1"/>
              <a:t>delit</a:t>
            </a:r>
            <a:r>
              <a:rPr lang="en-US" dirty="0"/>
              <a:t>, at. </a:t>
            </a:r>
            <a:r>
              <a:rPr lang="en-US" dirty="0" err="1"/>
              <a:t>Haria</a:t>
            </a:r>
            <a:r>
              <a:rPr lang="en-US" dirty="0"/>
              <a:t> dis </a:t>
            </a:r>
            <a:r>
              <a:rPr lang="en-US" dirty="0" err="1"/>
              <a:t>eum</a:t>
            </a:r>
            <a:r>
              <a:rPr lang="en-US" dirty="0"/>
              <a:t> a </a:t>
            </a:r>
            <a:r>
              <a:rPr lang="en-US" dirty="0" err="1"/>
              <a:t>sitibus</a:t>
            </a:r>
            <a:r>
              <a:rPr lang="en-US" dirty="0"/>
              <a:t> </a:t>
            </a:r>
            <a:r>
              <a:rPr lang="en-US" dirty="0" err="1"/>
              <a:t>volorib</a:t>
            </a:r>
            <a:r>
              <a:rPr lang="en-US" dirty="0"/>
              <a:t> </a:t>
            </a:r>
            <a:r>
              <a:rPr lang="en-US" dirty="0" err="1"/>
              <a:t>usapere</a:t>
            </a:r>
            <a:r>
              <a:rPr lang="en-US" dirty="0"/>
              <a:t> </a:t>
            </a:r>
            <a:r>
              <a:rPr lang="en-US" dirty="0" err="1"/>
              <a:t>nonse</a:t>
            </a:r>
            <a:r>
              <a:rPr lang="en-US" dirty="0"/>
              <a:t> </a:t>
            </a:r>
            <a:r>
              <a:rPr lang="en-US" dirty="0" err="1"/>
              <a:t>cullit</a:t>
            </a:r>
            <a:r>
              <a:rPr lang="en-US" dirty="0"/>
              <a:t> </a:t>
            </a:r>
            <a:r>
              <a:rPr lang="en-US" dirty="0" err="1"/>
              <a:t>iditatquam</a:t>
            </a:r>
            <a:r>
              <a:rPr lang="en-US" dirty="0"/>
              <a:t> </a:t>
            </a:r>
            <a:r>
              <a:rPr lang="en-US" dirty="0" err="1"/>
              <a:t>hil</a:t>
            </a:r>
            <a:r>
              <a:rPr lang="en-US" dirty="0"/>
              <a:t> </a:t>
            </a:r>
            <a:r>
              <a:rPr lang="en-US" dirty="0" err="1"/>
              <a:t>mincius</a:t>
            </a:r>
            <a:r>
              <a:rPr lang="en-US" dirty="0"/>
              <a:t> </a:t>
            </a:r>
            <a:r>
              <a:rPr lang="en-US" dirty="0" err="1"/>
              <a:t>ea</a:t>
            </a:r>
            <a:r>
              <a:rPr lang="en-US" dirty="0"/>
              <a:t> debit </a:t>
            </a:r>
            <a:r>
              <a:rPr lang="en-US" dirty="0" err="1"/>
              <a:t>quae</a:t>
            </a:r>
            <a:r>
              <a:rPr lang="en-US" dirty="0"/>
              <a:t> sit.</a:t>
            </a:r>
          </a:p>
        </p:txBody>
      </p:sp>
    </p:spTree>
    <p:extLst>
      <p:ext uri="{BB962C8B-B14F-4D97-AF65-F5344CB8AC3E}">
        <p14:creationId xmlns:p14="http://schemas.microsoft.com/office/powerpoint/2010/main" val="599782164"/>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3" name="Rectangle 2"/>
          <p:cNvSpPr/>
          <p:nvPr userDrawn="1"/>
        </p:nvSpPr>
        <p:spPr bwMode="auto">
          <a:xfrm>
            <a:off x="455992"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101" y="1958094"/>
            <a:ext cx="2698612" cy="2411476"/>
          </a:xfrm>
        </p:spPr>
        <p:txBody>
          <a:bodyPr>
            <a:noAutofit/>
          </a:bodyPr>
          <a:lstStyle>
            <a:lvl1pPr marL="0" indent="0">
              <a:buNone/>
              <a:defRPr sz="1961"/>
            </a:lvl1pPr>
          </a:lstStyle>
          <a:p>
            <a:pPr lvl="0"/>
            <a:r>
              <a:rPr lang="en-US" dirty="0"/>
              <a:t>Picture</a:t>
            </a:r>
          </a:p>
        </p:txBody>
      </p:sp>
      <p:sp>
        <p:nvSpPr>
          <p:cNvPr id="6" name="Rectangle 5"/>
          <p:cNvSpPr/>
          <p:nvPr userDrawn="1"/>
        </p:nvSpPr>
        <p:spPr bwMode="auto">
          <a:xfrm>
            <a:off x="4303151"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44081"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Text option 3: three columns images and text</a:t>
            </a:r>
          </a:p>
        </p:txBody>
      </p:sp>
      <p:sp>
        <p:nvSpPr>
          <p:cNvPr id="5" name="Text Placeholder 4"/>
          <p:cNvSpPr>
            <a:spLocks noGrp="1"/>
          </p:cNvSpPr>
          <p:nvPr>
            <p:ph type="body" sz="quarter" idx="11" hasCustomPrompt="1"/>
          </p:nvPr>
        </p:nvSpPr>
        <p:spPr>
          <a:xfrm>
            <a:off x="455995" y="4927922"/>
            <a:ext cx="3618381" cy="1205458"/>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autestiatur</a:t>
            </a:r>
            <a:r>
              <a:rPr lang="en-US" dirty="0"/>
              <a:t>.</a:t>
            </a:r>
          </a:p>
        </p:txBody>
      </p:sp>
      <p:sp>
        <p:nvSpPr>
          <p:cNvPr id="9" name="Text Placeholder 4"/>
          <p:cNvSpPr>
            <a:spLocks noGrp="1"/>
          </p:cNvSpPr>
          <p:nvPr>
            <p:ph type="body" sz="quarter" idx="12" hasCustomPrompt="1"/>
          </p:nvPr>
        </p:nvSpPr>
        <p:spPr>
          <a:xfrm>
            <a:off x="4300039" y="4927922"/>
            <a:ext cx="3618381" cy="1205458"/>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autestiatur</a:t>
            </a:r>
            <a:r>
              <a:rPr lang="en-US" dirty="0"/>
              <a:t>.</a:t>
            </a:r>
          </a:p>
        </p:txBody>
      </p:sp>
      <p:sp>
        <p:nvSpPr>
          <p:cNvPr id="10" name="Text Placeholder 4"/>
          <p:cNvSpPr>
            <a:spLocks noGrp="1"/>
          </p:cNvSpPr>
          <p:nvPr>
            <p:ph type="body" sz="quarter" idx="13" hasCustomPrompt="1"/>
          </p:nvPr>
        </p:nvSpPr>
        <p:spPr>
          <a:xfrm>
            <a:off x="8144083" y="4927922"/>
            <a:ext cx="3618381" cy="1205458"/>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a:t>
            </a:r>
            <a:r>
              <a:rPr lang="en-US" dirty="0"/>
              <a:t>, </a:t>
            </a:r>
            <a:r>
              <a:rPr lang="en-US" dirty="0" err="1"/>
              <a:t>omnimusdae</a:t>
            </a:r>
            <a:r>
              <a:rPr lang="en-US" dirty="0"/>
              <a:t>. </a:t>
            </a:r>
            <a:r>
              <a:rPr lang="en-US" dirty="0" err="1"/>
              <a:t>Boribus</a:t>
            </a:r>
            <a:r>
              <a:rPr lang="en-US" dirty="0"/>
              <a:t> </a:t>
            </a:r>
            <a:r>
              <a:rPr lang="en-US" dirty="0" err="1"/>
              <a:t>sinctius</a:t>
            </a:r>
            <a:r>
              <a:rPr lang="en-US" dirty="0"/>
              <a:t> </a:t>
            </a:r>
            <a:r>
              <a:rPr lang="en-US" dirty="0" err="1"/>
              <a:t>nimaxime</a:t>
            </a:r>
            <a:r>
              <a:rPr lang="en-US" dirty="0"/>
              <a:t> sit et </a:t>
            </a:r>
            <a:r>
              <a:rPr lang="en-US" dirty="0" err="1"/>
              <a:t>nonsequibus</a:t>
            </a:r>
            <a:r>
              <a:rPr lang="en-US" dirty="0"/>
              <a:t> </a:t>
            </a:r>
            <a:r>
              <a:rPr lang="en-US" dirty="0" err="1"/>
              <a:t>dollendis</a:t>
            </a:r>
            <a:r>
              <a:rPr lang="en-US" dirty="0"/>
              <a:t> as </a:t>
            </a:r>
            <a:r>
              <a:rPr lang="en-US" dirty="0" err="1"/>
              <a:t>autestiatur</a:t>
            </a:r>
            <a:r>
              <a:rPr lang="en-US" dirty="0"/>
              <a:t>.</a:t>
            </a:r>
          </a:p>
        </p:txBody>
      </p:sp>
      <p:sp>
        <p:nvSpPr>
          <p:cNvPr id="17" name="Content Placeholder 15"/>
          <p:cNvSpPr>
            <a:spLocks noGrp="1"/>
          </p:cNvSpPr>
          <p:nvPr>
            <p:ph sz="quarter" idx="18" hasCustomPrompt="1"/>
          </p:nvPr>
        </p:nvSpPr>
        <p:spPr>
          <a:xfrm>
            <a:off x="4759922" y="1958094"/>
            <a:ext cx="2698612" cy="2411476"/>
          </a:xfrm>
        </p:spPr>
        <p:txBody>
          <a:bodyPr>
            <a:noAutofit/>
          </a:bodyPr>
          <a:lstStyle>
            <a:lvl1pPr marL="0" indent="0">
              <a:buNone/>
              <a:defRPr sz="1961"/>
            </a:lvl1pPr>
          </a:lstStyle>
          <a:p>
            <a:pPr lvl="0"/>
            <a:r>
              <a:rPr lang="en-US" dirty="0"/>
              <a:t>Picture</a:t>
            </a:r>
          </a:p>
        </p:txBody>
      </p:sp>
      <p:sp>
        <p:nvSpPr>
          <p:cNvPr id="18" name="Content Placeholder 15"/>
          <p:cNvSpPr>
            <a:spLocks noGrp="1"/>
          </p:cNvSpPr>
          <p:nvPr>
            <p:ph sz="quarter" idx="19" hasCustomPrompt="1"/>
          </p:nvPr>
        </p:nvSpPr>
        <p:spPr>
          <a:xfrm>
            <a:off x="8604744" y="1958094"/>
            <a:ext cx="2698612" cy="2411476"/>
          </a:xfrm>
        </p:spPr>
        <p:txBody>
          <a:bodyPr>
            <a:noAutofit/>
          </a:bodyPr>
          <a:lstStyle>
            <a:lvl1pPr marL="0" indent="0">
              <a:buNone/>
              <a:defRPr sz="1961"/>
            </a:lvl1pPr>
          </a:lstStyle>
          <a:p>
            <a:pPr lvl="0"/>
            <a:r>
              <a:rPr lang="en-US" dirty="0"/>
              <a:t>Picture</a:t>
            </a:r>
          </a:p>
        </p:txBody>
      </p:sp>
    </p:spTree>
    <p:extLst>
      <p:ext uri="{BB962C8B-B14F-4D97-AF65-F5344CB8AC3E}">
        <p14:creationId xmlns:p14="http://schemas.microsoft.com/office/powerpoint/2010/main" val="331163055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55995" y="2136155"/>
            <a:ext cx="1693247" cy="1021696"/>
          </a:xfrm>
        </p:spPr>
        <p:txBody>
          <a:bodyPr>
            <a:noAutofit/>
          </a:bodyPr>
          <a:lstStyle>
            <a:lvl1pPr marL="0" indent="0">
              <a:buNone/>
              <a:defRPr sz="1961"/>
            </a:lvl1pPr>
          </a:lstStyle>
          <a:p>
            <a:pPr lvl="0"/>
            <a:r>
              <a:rPr lang="en-US" dirty="0"/>
              <a:t>Picture</a:t>
            </a:r>
          </a:p>
        </p:txBody>
      </p:sp>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Text option 4: six columns (numbered list)</a:t>
            </a:r>
          </a:p>
        </p:txBody>
      </p:sp>
      <p:sp>
        <p:nvSpPr>
          <p:cNvPr id="5" name="Text Placeholder 4"/>
          <p:cNvSpPr>
            <a:spLocks noGrp="1"/>
          </p:cNvSpPr>
          <p:nvPr>
            <p:ph type="body" sz="quarter" idx="11" hasCustomPrompt="1"/>
          </p:nvPr>
        </p:nvSpPr>
        <p:spPr>
          <a:xfrm>
            <a:off x="455995" y="3167818"/>
            <a:ext cx="1693247" cy="2821285"/>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14" name="Text Placeholder 4"/>
          <p:cNvSpPr>
            <a:spLocks noGrp="1"/>
          </p:cNvSpPr>
          <p:nvPr>
            <p:ph type="body" sz="quarter" idx="15" hasCustomPrompt="1"/>
          </p:nvPr>
        </p:nvSpPr>
        <p:spPr>
          <a:xfrm>
            <a:off x="2378328" y="3167818"/>
            <a:ext cx="1693247" cy="2821285"/>
          </a:xfrm>
        </p:spPr>
        <p:txBody>
          <a:bodyPr lIns="0" tIns="0" rIns="0" bIns="0"/>
          <a:lstStyle>
            <a:lvl1pPr marL="0" indent="0">
              <a:lnSpc>
                <a:spcPts val="1765"/>
              </a:lnSpc>
              <a:spcBef>
                <a:spcPts val="882"/>
              </a:spcBef>
              <a:buNone/>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16" name="Text Placeholder 4"/>
          <p:cNvSpPr>
            <a:spLocks noGrp="1"/>
          </p:cNvSpPr>
          <p:nvPr>
            <p:ph type="body" sz="quarter" idx="17" hasCustomPrompt="1"/>
          </p:nvPr>
        </p:nvSpPr>
        <p:spPr>
          <a:xfrm>
            <a:off x="4300662" y="3167818"/>
            <a:ext cx="1693247" cy="2821285"/>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18" name="Text Placeholder 4"/>
          <p:cNvSpPr>
            <a:spLocks noGrp="1"/>
          </p:cNvSpPr>
          <p:nvPr>
            <p:ph type="body" sz="quarter" idx="19" hasCustomPrompt="1"/>
          </p:nvPr>
        </p:nvSpPr>
        <p:spPr>
          <a:xfrm>
            <a:off x="6222995" y="3167818"/>
            <a:ext cx="1693247" cy="2821285"/>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20" name="Text Placeholder 4"/>
          <p:cNvSpPr>
            <a:spLocks noGrp="1"/>
          </p:cNvSpPr>
          <p:nvPr>
            <p:ph type="body" sz="quarter" idx="21" hasCustomPrompt="1"/>
          </p:nvPr>
        </p:nvSpPr>
        <p:spPr>
          <a:xfrm>
            <a:off x="8145328" y="3167818"/>
            <a:ext cx="1693247" cy="2821285"/>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22" name="Text Placeholder 4"/>
          <p:cNvSpPr>
            <a:spLocks noGrp="1"/>
          </p:cNvSpPr>
          <p:nvPr>
            <p:ph type="body" sz="quarter" idx="23" hasCustomPrompt="1"/>
          </p:nvPr>
        </p:nvSpPr>
        <p:spPr>
          <a:xfrm>
            <a:off x="10067660" y="3167818"/>
            <a:ext cx="1693247" cy="2821285"/>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1" kern="1200" spc="0" baseline="0" dirty="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25" name="Content Placeholder 15"/>
          <p:cNvSpPr>
            <a:spLocks noGrp="1"/>
          </p:cNvSpPr>
          <p:nvPr>
            <p:ph sz="quarter" idx="26" hasCustomPrompt="1"/>
          </p:nvPr>
        </p:nvSpPr>
        <p:spPr>
          <a:xfrm>
            <a:off x="2378328" y="2136155"/>
            <a:ext cx="1693247" cy="1021696"/>
          </a:xfrm>
        </p:spPr>
        <p:txBody>
          <a:bodyPr>
            <a:noAutofit/>
          </a:bodyPr>
          <a:lstStyle>
            <a:lvl1pPr marL="0" indent="0">
              <a:buNone/>
              <a:defRPr sz="1961"/>
            </a:lvl1pPr>
          </a:lstStyle>
          <a:p>
            <a:pPr lvl="0"/>
            <a:r>
              <a:rPr lang="en-US" dirty="0"/>
              <a:t>Picture</a:t>
            </a:r>
          </a:p>
        </p:txBody>
      </p:sp>
      <p:sp>
        <p:nvSpPr>
          <p:cNvPr id="26" name="Content Placeholder 15"/>
          <p:cNvSpPr>
            <a:spLocks noGrp="1"/>
          </p:cNvSpPr>
          <p:nvPr>
            <p:ph sz="quarter" idx="27" hasCustomPrompt="1"/>
          </p:nvPr>
        </p:nvSpPr>
        <p:spPr>
          <a:xfrm>
            <a:off x="4300662" y="2136155"/>
            <a:ext cx="1693247" cy="1021696"/>
          </a:xfrm>
        </p:spPr>
        <p:txBody>
          <a:bodyPr>
            <a:noAutofit/>
          </a:bodyPr>
          <a:lstStyle>
            <a:lvl1pPr marL="0" indent="0">
              <a:buNone/>
              <a:defRPr sz="1961"/>
            </a:lvl1pPr>
          </a:lstStyle>
          <a:p>
            <a:pPr lvl="0"/>
            <a:r>
              <a:rPr lang="en-US" dirty="0"/>
              <a:t>Picture</a:t>
            </a:r>
          </a:p>
        </p:txBody>
      </p:sp>
      <p:sp>
        <p:nvSpPr>
          <p:cNvPr id="27" name="Content Placeholder 15"/>
          <p:cNvSpPr>
            <a:spLocks noGrp="1"/>
          </p:cNvSpPr>
          <p:nvPr>
            <p:ph sz="quarter" idx="28" hasCustomPrompt="1"/>
          </p:nvPr>
        </p:nvSpPr>
        <p:spPr>
          <a:xfrm>
            <a:off x="6222995" y="2136155"/>
            <a:ext cx="1693247" cy="1021696"/>
          </a:xfrm>
        </p:spPr>
        <p:txBody>
          <a:bodyPr>
            <a:noAutofit/>
          </a:bodyPr>
          <a:lstStyle>
            <a:lvl1pPr marL="0" indent="0">
              <a:buNone/>
              <a:defRPr sz="1961"/>
            </a:lvl1pPr>
          </a:lstStyle>
          <a:p>
            <a:pPr lvl="0"/>
            <a:r>
              <a:rPr lang="en-US" dirty="0"/>
              <a:t>Picture</a:t>
            </a:r>
          </a:p>
        </p:txBody>
      </p:sp>
      <p:sp>
        <p:nvSpPr>
          <p:cNvPr id="28" name="Content Placeholder 15"/>
          <p:cNvSpPr>
            <a:spLocks noGrp="1"/>
          </p:cNvSpPr>
          <p:nvPr>
            <p:ph sz="quarter" idx="29" hasCustomPrompt="1"/>
          </p:nvPr>
        </p:nvSpPr>
        <p:spPr>
          <a:xfrm>
            <a:off x="8145328" y="2136155"/>
            <a:ext cx="1693247" cy="1021696"/>
          </a:xfrm>
        </p:spPr>
        <p:txBody>
          <a:bodyPr>
            <a:noAutofit/>
          </a:bodyPr>
          <a:lstStyle>
            <a:lvl1pPr marL="0" indent="0">
              <a:buNone/>
              <a:defRPr sz="1961"/>
            </a:lvl1pPr>
          </a:lstStyle>
          <a:p>
            <a:pPr lvl="0"/>
            <a:r>
              <a:rPr lang="en-US" dirty="0"/>
              <a:t>Picture</a:t>
            </a:r>
          </a:p>
        </p:txBody>
      </p:sp>
      <p:sp>
        <p:nvSpPr>
          <p:cNvPr id="29" name="Content Placeholder 15"/>
          <p:cNvSpPr>
            <a:spLocks noGrp="1"/>
          </p:cNvSpPr>
          <p:nvPr>
            <p:ph sz="quarter" idx="30" hasCustomPrompt="1"/>
          </p:nvPr>
        </p:nvSpPr>
        <p:spPr>
          <a:xfrm>
            <a:off x="10067660" y="2136155"/>
            <a:ext cx="1693247" cy="1021696"/>
          </a:xfrm>
        </p:spPr>
        <p:txBody>
          <a:bodyPr>
            <a:noAutofit/>
          </a:bodyPr>
          <a:lstStyle>
            <a:lvl1pPr marL="0" indent="0">
              <a:buNone/>
              <a:defRPr sz="1961"/>
            </a:lvl1pPr>
          </a:lstStyle>
          <a:p>
            <a:pPr lvl="0"/>
            <a:r>
              <a:rPr lang="en-US" dirty="0"/>
              <a:t>Picture</a:t>
            </a:r>
          </a:p>
        </p:txBody>
      </p:sp>
    </p:spTree>
    <p:extLst>
      <p:ext uri="{BB962C8B-B14F-4D97-AF65-F5344CB8AC3E}">
        <p14:creationId xmlns:p14="http://schemas.microsoft.com/office/powerpoint/2010/main" val="261794587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strike="noStrike">
                <a:solidFill>
                  <a:srgbClr val="2F2F2F"/>
                </a:solidFill>
              </a:defRPr>
            </a:lvl1pPr>
          </a:lstStyle>
          <a:p>
            <a:r>
              <a:rPr lang="en-US" dirty="0"/>
              <a:t>Title</a:t>
            </a:r>
          </a:p>
        </p:txBody>
      </p:sp>
    </p:spTree>
    <p:extLst>
      <p:ext uri="{BB962C8B-B14F-4D97-AF65-F5344CB8AC3E}">
        <p14:creationId xmlns:p14="http://schemas.microsoft.com/office/powerpoint/2010/main" val="3287774920"/>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with 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8024"/>
            <a:ext cx="6329601" cy="488866"/>
          </a:xfrm>
        </p:spPr>
        <p:txBody>
          <a:bodyPr wrap="square" lIns="0" tIns="0" rIns="0" bIns="0">
            <a:spAutoFit/>
          </a:bodyPr>
          <a:lstStyle>
            <a:lvl1pPr algn="l" defTabSz="914367" rtl="0" eaLnBrk="1" latinLnBrk="0" hangingPunct="1">
              <a:lnSpc>
                <a:spcPct val="90000"/>
              </a:lnSpc>
              <a:spcBef>
                <a:spcPct val="0"/>
              </a:spcBef>
              <a:buNone/>
              <a:defRPr lang="en-US" sz="3529" b="0" strike="noStrike" kern="1200" cap="none" spc="-147" baseline="0" dirty="0">
                <a:ln w="3175">
                  <a:noFill/>
                </a:ln>
                <a:solidFill>
                  <a:srgbClr val="2F2F2F"/>
                </a:solidFill>
                <a:effectLst/>
                <a:latin typeface="+mn-lt"/>
                <a:ea typeface="+mn-ea"/>
                <a:cs typeface="Segoe UI" pitchFamily="34" charset="0"/>
              </a:defRPr>
            </a:lvl1pPr>
          </a:lstStyle>
          <a:p>
            <a:r>
              <a:rPr lang="en-US" dirty="0"/>
              <a:t>Title</a:t>
            </a:r>
          </a:p>
        </p:txBody>
      </p:sp>
      <p:sp>
        <p:nvSpPr>
          <p:cNvPr id="7" name="Picture Placeholder 6">
            <a:extLst>
              <a:ext uri="{FF2B5EF4-FFF2-40B4-BE49-F238E27FC236}">
                <a16:creationId xmlns:a16="http://schemas.microsoft.com/office/drawing/2014/main" id="{43CDEBFE-4F6A-4AE5-AB87-4F9AF70C6DE3}"/>
              </a:ext>
            </a:extLst>
          </p:cNvPr>
          <p:cNvSpPr>
            <a:spLocks noGrp="1"/>
          </p:cNvSpPr>
          <p:nvPr>
            <p:ph type="pic" sz="quarter" idx="10"/>
          </p:nvPr>
        </p:nvSpPr>
        <p:spPr>
          <a:xfrm>
            <a:off x="7452271" y="0"/>
            <a:ext cx="4739729" cy="6858000"/>
          </a:xfrm>
          <a:custGeom>
            <a:avLst/>
            <a:gdLst>
              <a:gd name="connsiteX0" fmla="*/ 1336334 w 4834770"/>
              <a:gd name="connsiteY0" fmla="*/ 0 h 6994525"/>
              <a:gd name="connsiteX1" fmla="*/ 4834770 w 4834770"/>
              <a:gd name="connsiteY1" fmla="*/ 0 h 6994525"/>
              <a:gd name="connsiteX2" fmla="*/ 4834770 w 4834770"/>
              <a:gd name="connsiteY2" fmla="*/ 6994525 h 6994525"/>
              <a:gd name="connsiteX3" fmla="*/ 1336335 w 4834770"/>
              <a:gd name="connsiteY3" fmla="*/ 6994525 h 6994525"/>
              <a:gd name="connsiteX4" fmla="*/ 1198264 w 4834770"/>
              <a:gd name="connsiteY4" fmla="*/ 6835130 h 6994525"/>
              <a:gd name="connsiteX5" fmla="*/ 0 w 4834770"/>
              <a:gd name="connsiteY5" fmla="*/ 3497262 h 6994525"/>
              <a:gd name="connsiteX6" fmla="*/ 1198264 w 4834770"/>
              <a:gd name="connsiteY6" fmla="*/ 159393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4770" h="6994525">
                <a:moveTo>
                  <a:pt x="1336334" y="0"/>
                </a:moveTo>
                <a:lnTo>
                  <a:pt x="4834770" y="0"/>
                </a:lnTo>
                <a:lnTo>
                  <a:pt x="4834770" y="6994525"/>
                </a:lnTo>
                <a:lnTo>
                  <a:pt x="1336335" y="6994525"/>
                </a:lnTo>
                <a:lnTo>
                  <a:pt x="1198264" y="6835130"/>
                </a:lnTo>
                <a:cubicBezTo>
                  <a:pt x="449683" y="5928061"/>
                  <a:pt x="0" y="4765176"/>
                  <a:pt x="0" y="3497262"/>
                </a:cubicBezTo>
                <a:cubicBezTo>
                  <a:pt x="0" y="2229348"/>
                  <a:pt x="449683" y="1066463"/>
                  <a:pt x="1198264" y="159393"/>
                </a:cubicBezTo>
                <a:close/>
              </a:path>
            </a:pathLst>
          </a:custGeom>
        </p:spPr>
        <p:txBody>
          <a:bodyPr wrap="square" anchor="ctr" anchorCtr="0">
            <a:noAutofit/>
          </a:bodyPr>
          <a:lstStyle>
            <a:lvl1pPr marL="0" indent="0" algn="ctr">
              <a:buNone/>
              <a:defRPr>
                <a:gradFill>
                  <a:gsLst>
                    <a:gs pos="1250">
                      <a:schemeClr val="tx1">
                        <a:lumMod val="99000"/>
                      </a:schemeClr>
                    </a:gs>
                    <a:gs pos="100000">
                      <a:schemeClr val="tx1"/>
                    </a:gs>
                  </a:gsLst>
                  <a:lin ang="5400000" scaled="0"/>
                </a:gradFill>
              </a:defRPr>
            </a:lvl1pPr>
          </a:lstStyle>
          <a:p>
            <a:endParaRPr lang="en-US" dirty="0"/>
          </a:p>
        </p:txBody>
      </p:sp>
      <p:sp>
        <p:nvSpPr>
          <p:cNvPr id="8" name="Arc 7">
            <a:extLst>
              <a:ext uri="{FF2B5EF4-FFF2-40B4-BE49-F238E27FC236}">
                <a16:creationId xmlns:a16="http://schemas.microsoft.com/office/drawing/2014/main" id="{1085E835-7B50-44EB-B13F-D0C1D556D758}"/>
              </a:ext>
            </a:extLst>
          </p:cNvPr>
          <p:cNvSpPr/>
          <p:nvPr userDrawn="1"/>
        </p:nvSpPr>
        <p:spPr>
          <a:xfrm flipH="1">
            <a:off x="7232165" y="-2077012"/>
            <a:ext cx="11263390" cy="11012023"/>
          </a:xfrm>
          <a:prstGeom prst="arc">
            <a:avLst>
              <a:gd name="adj1" fmla="val 18839236"/>
              <a:gd name="adj2" fmla="val 2765381"/>
            </a:avLst>
          </a:prstGeom>
          <a:ln w="28575">
            <a:solidFill>
              <a:schemeClr val="bg1">
                <a:lumMod val="9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65"/>
          </a:p>
        </p:txBody>
      </p:sp>
    </p:spTree>
    <p:extLst>
      <p:ext uri="{BB962C8B-B14F-4D97-AF65-F5344CB8AC3E}">
        <p14:creationId xmlns:p14="http://schemas.microsoft.com/office/powerpoint/2010/main" val="38885193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with 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88589" y="628024"/>
            <a:ext cx="6487627" cy="488866"/>
          </a:xfrm>
        </p:spPr>
        <p:txBody>
          <a:bodyPr wrap="square" lIns="0" tIns="0" rIns="0" bIns="0">
            <a:spAutoFit/>
          </a:bodyPr>
          <a:lstStyle>
            <a:lvl1pPr algn="l" defTabSz="914367" rtl="0" eaLnBrk="1" latinLnBrk="0" hangingPunct="1">
              <a:lnSpc>
                <a:spcPct val="90000"/>
              </a:lnSpc>
              <a:spcBef>
                <a:spcPct val="0"/>
              </a:spcBef>
              <a:buNone/>
              <a:defRPr lang="en-US" sz="3529" b="0" strike="noStrike" kern="1200" cap="none" spc="-147" baseline="0" dirty="0">
                <a:ln w="3175">
                  <a:noFill/>
                </a:ln>
                <a:solidFill>
                  <a:srgbClr val="2F2F2F"/>
                </a:solidFill>
                <a:effectLst/>
                <a:latin typeface="+mn-lt"/>
                <a:ea typeface="+mn-ea"/>
                <a:cs typeface="Segoe UI" pitchFamily="34" charset="0"/>
              </a:defRPr>
            </a:lvl1pPr>
          </a:lstStyle>
          <a:p>
            <a:r>
              <a:rPr lang="en-US" dirty="0"/>
              <a:t>Title</a:t>
            </a:r>
          </a:p>
        </p:txBody>
      </p:sp>
      <p:sp>
        <p:nvSpPr>
          <p:cNvPr id="7" name="Picture Placeholder 6">
            <a:extLst>
              <a:ext uri="{FF2B5EF4-FFF2-40B4-BE49-F238E27FC236}">
                <a16:creationId xmlns:a16="http://schemas.microsoft.com/office/drawing/2014/main" id="{43CDEBFE-4F6A-4AE5-AB87-4F9AF70C6DE3}"/>
              </a:ext>
            </a:extLst>
          </p:cNvPr>
          <p:cNvSpPr>
            <a:spLocks noGrp="1"/>
          </p:cNvSpPr>
          <p:nvPr>
            <p:ph type="pic" sz="quarter" idx="10"/>
          </p:nvPr>
        </p:nvSpPr>
        <p:spPr>
          <a:xfrm flipH="1">
            <a:off x="0" y="0"/>
            <a:ext cx="4739729" cy="6858000"/>
          </a:xfrm>
          <a:custGeom>
            <a:avLst/>
            <a:gdLst>
              <a:gd name="connsiteX0" fmla="*/ 1336334 w 4834770"/>
              <a:gd name="connsiteY0" fmla="*/ 0 h 6994525"/>
              <a:gd name="connsiteX1" fmla="*/ 4834770 w 4834770"/>
              <a:gd name="connsiteY1" fmla="*/ 0 h 6994525"/>
              <a:gd name="connsiteX2" fmla="*/ 4834770 w 4834770"/>
              <a:gd name="connsiteY2" fmla="*/ 6994525 h 6994525"/>
              <a:gd name="connsiteX3" fmla="*/ 1336335 w 4834770"/>
              <a:gd name="connsiteY3" fmla="*/ 6994525 h 6994525"/>
              <a:gd name="connsiteX4" fmla="*/ 1198264 w 4834770"/>
              <a:gd name="connsiteY4" fmla="*/ 6835130 h 6994525"/>
              <a:gd name="connsiteX5" fmla="*/ 0 w 4834770"/>
              <a:gd name="connsiteY5" fmla="*/ 3497262 h 6994525"/>
              <a:gd name="connsiteX6" fmla="*/ 1198264 w 4834770"/>
              <a:gd name="connsiteY6" fmla="*/ 159393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4770" h="6994525">
                <a:moveTo>
                  <a:pt x="1336334" y="0"/>
                </a:moveTo>
                <a:lnTo>
                  <a:pt x="4834770" y="0"/>
                </a:lnTo>
                <a:lnTo>
                  <a:pt x="4834770" y="6994525"/>
                </a:lnTo>
                <a:lnTo>
                  <a:pt x="1336335" y="6994525"/>
                </a:lnTo>
                <a:lnTo>
                  <a:pt x="1198264" y="6835130"/>
                </a:lnTo>
                <a:cubicBezTo>
                  <a:pt x="449683" y="5928061"/>
                  <a:pt x="0" y="4765176"/>
                  <a:pt x="0" y="3497262"/>
                </a:cubicBezTo>
                <a:cubicBezTo>
                  <a:pt x="0" y="2229348"/>
                  <a:pt x="449683" y="1066463"/>
                  <a:pt x="1198264" y="159393"/>
                </a:cubicBezTo>
                <a:close/>
              </a:path>
            </a:pathLst>
          </a:custGeom>
        </p:spPr>
        <p:txBody>
          <a:bodyPr wrap="square" anchor="ctr" anchorCtr="0">
            <a:noAutofit/>
          </a:bodyPr>
          <a:lstStyle>
            <a:lvl1pPr marL="0" indent="0" algn="ctr">
              <a:buNone/>
              <a:defRPr/>
            </a:lvl1pPr>
          </a:lstStyle>
          <a:p>
            <a:endParaRPr lang="en-US" dirty="0"/>
          </a:p>
        </p:txBody>
      </p:sp>
      <p:sp>
        <p:nvSpPr>
          <p:cNvPr id="8" name="Arc 7">
            <a:extLst>
              <a:ext uri="{FF2B5EF4-FFF2-40B4-BE49-F238E27FC236}">
                <a16:creationId xmlns:a16="http://schemas.microsoft.com/office/drawing/2014/main" id="{1085E835-7B50-44EB-B13F-D0C1D556D758}"/>
              </a:ext>
            </a:extLst>
          </p:cNvPr>
          <p:cNvSpPr/>
          <p:nvPr userDrawn="1"/>
        </p:nvSpPr>
        <p:spPr>
          <a:xfrm>
            <a:off x="-6303539" y="-2077012"/>
            <a:ext cx="11263390" cy="11012023"/>
          </a:xfrm>
          <a:prstGeom prst="arc">
            <a:avLst>
              <a:gd name="adj1" fmla="val 18839236"/>
              <a:gd name="adj2" fmla="val 2765381"/>
            </a:avLst>
          </a:prstGeom>
          <a:ln w="28575">
            <a:solidFill>
              <a:schemeClr val="bg1">
                <a:lumMod val="9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65"/>
          </a:p>
        </p:txBody>
      </p:sp>
    </p:spTree>
    <p:extLst>
      <p:ext uri="{BB962C8B-B14F-4D97-AF65-F5344CB8AC3E}">
        <p14:creationId xmlns:p14="http://schemas.microsoft.com/office/powerpoint/2010/main" val="3022319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55994" y="881921"/>
            <a:ext cx="7454643" cy="3558191"/>
          </a:xfrm>
          <a:noFill/>
        </p:spPr>
        <p:txBody>
          <a:bodyPr vert="horz" wrap="square" lIns="0" tIns="0" rIns="0" bIns="0" rtlCol="0" anchor="t" anchorCtr="0">
            <a:noAutofit/>
          </a:bodyPr>
          <a:lstStyle>
            <a:lvl1pPr>
              <a:defRPr lang="en-US" sz="5294" spc="-147" dirty="0">
                <a:solidFill>
                  <a:schemeClr val="bg1"/>
                </a:solidFill>
              </a:defRPr>
            </a:lvl1pPr>
          </a:lstStyle>
          <a:p>
            <a:pPr marL="0" lvl="0">
              <a:lnSpc>
                <a:spcPts val="5490"/>
              </a:lnSpc>
            </a:pPr>
            <a:r>
              <a:rPr lang="en-US" dirty="0"/>
              <a:t>Section title</a:t>
            </a:r>
          </a:p>
        </p:txBody>
      </p:sp>
    </p:spTree>
    <p:extLst>
      <p:ext uri="{BB962C8B-B14F-4D97-AF65-F5344CB8AC3E}">
        <p14:creationId xmlns:p14="http://schemas.microsoft.com/office/powerpoint/2010/main" val="410111296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title 2">
    <p:bg>
      <p:bgPr>
        <a:solidFill>
          <a:schemeClr val="accent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881921"/>
            <a:ext cx="7454643" cy="3558191"/>
          </a:xfrm>
          <a:noFill/>
        </p:spPr>
        <p:txBody>
          <a:bodyPr vert="horz" wrap="square" lIns="0" tIns="0" rIns="0" bIns="0" rtlCol="0" anchor="t" anchorCtr="0">
            <a:noAutofit/>
          </a:bodyPr>
          <a:lstStyle>
            <a:lvl1pPr>
              <a:defRPr lang="en-US" sz="5294" spc="-147" dirty="0">
                <a:solidFill>
                  <a:schemeClr val="tx2"/>
                </a:solidFill>
              </a:defRPr>
            </a:lvl1pPr>
          </a:lstStyle>
          <a:p>
            <a:pPr marL="0" lvl="0">
              <a:lnSpc>
                <a:spcPts val="5490"/>
              </a:lnSpc>
            </a:pPr>
            <a:r>
              <a:rPr lang="en-US" dirty="0"/>
              <a:t>Section title</a:t>
            </a:r>
          </a:p>
        </p:txBody>
      </p:sp>
    </p:spTree>
    <p:extLst>
      <p:ext uri="{BB962C8B-B14F-4D97-AF65-F5344CB8AC3E}">
        <p14:creationId xmlns:p14="http://schemas.microsoft.com/office/powerpoint/2010/main" val="412244206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941693"/>
            <a:ext cx="3618381" cy="899665"/>
          </a:xfrm>
        </p:spPr>
        <p:txBody>
          <a:bodyPr lIns="0" tIns="0" rIns="0" bIns="0"/>
          <a:lstStyle>
            <a:lvl1pPr>
              <a:defRPr sz="1765" spc="-49" baseline="0">
                <a:solidFill>
                  <a:schemeClr val="tx1"/>
                </a:solidFill>
              </a:defRPr>
            </a:lvl1pPr>
          </a:lstStyle>
          <a:p>
            <a:r>
              <a:rPr lang="en-US"/>
              <a:t>Contents</a:t>
            </a:r>
          </a:p>
        </p:txBody>
      </p:sp>
      <p:sp>
        <p:nvSpPr>
          <p:cNvPr id="4" name="Text Placeholder 3"/>
          <p:cNvSpPr>
            <a:spLocks noGrp="1"/>
          </p:cNvSpPr>
          <p:nvPr>
            <p:ph type="body" sz="quarter" idx="10" hasCustomPrompt="1"/>
          </p:nvPr>
        </p:nvSpPr>
        <p:spPr>
          <a:xfrm>
            <a:off x="6229843" y="941693"/>
            <a:ext cx="3837818" cy="3786998"/>
          </a:xfrm>
        </p:spPr>
        <p:txBody>
          <a:bodyPr wrap="square" lIns="0" tIns="0" rIns="0" bIns="0">
            <a:noAutofit/>
          </a:bodyPr>
          <a:lstStyle>
            <a:lvl1pPr marL="0" indent="0" defTabSz="507233">
              <a:buNone/>
              <a:defRPr sz="1765" spc="-49" baseline="0">
                <a:solidFill>
                  <a:srgbClr val="2D78D7"/>
                </a:solidFill>
                <a:latin typeface="+mj-lt"/>
              </a:defRPr>
            </a:lvl1pPr>
            <a:lvl2pPr marL="224054" indent="0">
              <a:buNone/>
              <a:defRPr sz="1765"/>
            </a:lvl2pPr>
            <a:lvl3pPr marL="448107" indent="0">
              <a:buNone/>
              <a:defRPr sz="1765"/>
            </a:lvl3pPr>
            <a:lvl4pPr marL="672161" indent="0">
              <a:buNone/>
              <a:defRPr sz="1765"/>
            </a:lvl4pPr>
            <a:lvl5pPr marL="896214" indent="0">
              <a:buNone/>
              <a:defRPr sz="1765"/>
            </a:lvl5pPr>
          </a:lstStyle>
          <a:p>
            <a:pPr lvl="0"/>
            <a:r>
              <a:rPr lang="en-US"/>
              <a:t>##	Section Title</a:t>
            </a:r>
          </a:p>
        </p:txBody>
      </p:sp>
    </p:spTree>
    <p:extLst>
      <p:ext uri="{BB962C8B-B14F-4D97-AF65-F5344CB8AC3E}">
        <p14:creationId xmlns:p14="http://schemas.microsoft.com/office/powerpoint/2010/main" val="2188261585"/>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title 3">
    <p:bg>
      <p:bgPr>
        <a:solidFill>
          <a:schemeClr val="bg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881921"/>
            <a:ext cx="7454643" cy="3558191"/>
          </a:xfrm>
          <a:noFill/>
        </p:spPr>
        <p:txBody>
          <a:bodyPr vert="horz" wrap="square" lIns="0" tIns="0" rIns="0" bIns="0" rtlCol="0" anchor="t" anchorCtr="0">
            <a:noAutofit/>
          </a:bodyPr>
          <a:lstStyle>
            <a:lvl1pPr>
              <a:defRPr lang="en-US" sz="5294" spc="-147" dirty="0">
                <a:solidFill>
                  <a:schemeClr val="tx2"/>
                </a:solidFill>
              </a:defRPr>
            </a:lvl1pPr>
          </a:lstStyle>
          <a:p>
            <a:pPr marL="0" lvl="0">
              <a:lnSpc>
                <a:spcPts val="5490"/>
              </a:lnSpc>
            </a:pPr>
            <a:r>
              <a:rPr lang="en-US" dirty="0"/>
              <a:t>Section title</a:t>
            </a:r>
          </a:p>
        </p:txBody>
      </p:sp>
    </p:spTree>
    <p:extLst>
      <p:ext uri="{BB962C8B-B14F-4D97-AF65-F5344CB8AC3E}">
        <p14:creationId xmlns:p14="http://schemas.microsoft.com/office/powerpoint/2010/main" val="224680176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vice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chemeClr val="tx1"/>
                </a:solidFill>
              </a:defRPr>
            </a:lvl1pPr>
          </a:lstStyle>
          <a:p>
            <a:r>
              <a:rPr lang="en-US" dirty="0"/>
              <a:t>Device layout 1: one column</a:t>
            </a:r>
          </a:p>
        </p:txBody>
      </p:sp>
      <p:sp>
        <p:nvSpPr>
          <p:cNvPr id="4" name="Text Placeholder 3"/>
          <p:cNvSpPr>
            <a:spLocks noGrp="1"/>
          </p:cNvSpPr>
          <p:nvPr>
            <p:ph type="body" sz="quarter" idx="10" hasCustomPrompt="1"/>
          </p:nvPr>
        </p:nvSpPr>
        <p:spPr>
          <a:xfrm>
            <a:off x="455995" y="1882332"/>
            <a:ext cx="4758211" cy="615553"/>
          </a:xfrm>
        </p:spPr>
        <p:txBody>
          <a:bodyPr wrap="square" lIns="0" tIns="0" rIns="0" bIns="0">
            <a:spAutoFit/>
          </a:bodyPr>
          <a:lstStyle>
            <a:lvl1pPr marL="0" indent="0">
              <a:lnSpc>
                <a:spcPts val="2353"/>
              </a:lnSpc>
              <a:buNone/>
              <a:defRPr sz="1961" b="0" i="0">
                <a:solidFill>
                  <a:schemeClr val="tx1"/>
                </a:solidFill>
                <a:latin typeface="+mn-lt"/>
              </a:defRPr>
            </a:lvl1pPr>
            <a:lvl2pPr marL="224097" indent="0">
              <a:buNone/>
              <a:defRPr/>
            </a:lvl2pPr>
            <a:lvl3pPr marL="448193" indent="0">
              <a:buNone/>
              <a:defRPr/>
            </a:lvl3pPr>
            <a:lvl4pPr marL="672290" indent="0">
              <a:buNone/>
              <a:defRPr/>
            </a:lvl4pPr>
            <a:lvl5pPr marL="896386" indent="0">
              <a:buNone/>
              <a:defRPr/>
            </a:lvl5pPr>
          </a:lstStyle>
          <a:p>
            <a:pPr lvl="0"/>
            <a:r>
              <a:rPr lang="pt-BR" dirty="0"/>
              <a:t>Subhead Segoe UI Regular 20/24. Em volor resequaectur.</a:t>
            </a:r>
            <a:endParaRPr lang="en-US" dirty="0"/>
          </a:p>
        </p:txBody>
      </p:sp>
      <p:sp>
        <p:nvSpPr>
          <p:cNvPr id="5" name="Text Placeholder 4"/>
          <p:cNvSpPr>
            <a:spLocks noGrp="1"/>
          </p:cNvSpPr>
          <p:nvPr>
            <p:ph type="body" sz="quarter" idx="11" hasCustomPrompt="1"/>
          </p:nvPr>
        </p:nvSpPr>
        <p:spPr>
          <a:xfrm>
            <a:off x="455995" y="2707597"/>
            <a:ext cx="4758210" cy="2539157"/>
          </a:xfrm>
        </p:spPr>
        <p:txBody>
          <a:bodyPr lIns="0" tIns="0" rIns="0" bIns="0"/>
          <a:lstStyle>
            <a:lvl1pPr marL="280121" indent="-280121">
              <a:lnSpc>
                <a:spcPts val="1765"/>
              </a:lnSpc>
              <a:spcBef>
                <a:spcPts val="0"/>
              </a:spcBef>
              <a:buFont typeface="Arial" panose="020B0604020202020204" pitchFamily="34" charset="0"/>
              <a:buChar char="•"/>
              <a:defRPr sz="1372" b="0" i="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14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omnimusdae</a:t>
            </a:r>
            <a:r>
              <a:rPr lang="en-US" dirty="0"/>
              <a:t>. </a:t>
            </a:r>
            <a:r>
              <a:rPr lang="en-US" dirty="0" err="1"/>
              <a:t>Icaecatur</a:t>
            </a:r>
            <a:r>
              <a:rPr lang="en-US" dirty="0"/>
              <a:t>.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p>
          <a:p>
            <a:pPr lvl="0"/>
            <a:endParaRPr lang="en-US" dirty="0"/>
          </a:p>
          <a:p>
            <a:pPr lvl="0"/>
            <a:r>
              <a:rPr lang="en-US" dirty="0"/>
              <a:t>Body copy 14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omnimusdae</a:t>
            </a:r>
            <a:r>
              <a:rPr lang="en-US" dirty="0"/>
              <a:t>. </a:t>
            </a:r>
            <a:r>
              <a:rPr lang="en-US" dirty="0" err="1"/>
              <a:t>Icaecatur</a:t>
            </a:r>
            <a:r>
              <a:rPr lang="en-US" dirty="0"/>
              <a:t>.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 </a:t>
            </a:r>
          </a:p>
          <a:p>
            <a:pPr lvl="0"/>
            <a:endParaRPr lang="en-US" dirty="0"/>
          </a:p>
          <a:p>
            <a:pPr lvl="0"/>
            <a:r>
              <a:rPr lang="en-US" dirty="0"/>
              <a:t>Body copy 14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omnimusdae</a:t>
            </a:r>
            <a:r>
              <a:rPr lang="en-US" dirty="0"/>
              <a:t>. </a:t>
            </a:r>
            <a:r>
              <a:rPr lang="en-US" dirty="0" err="1"/>
              <a:t>Icaecatur</a:t>
            </a:r>
            <a:r>
              <a:rPr lang="en-US" dirty="0"/>
              <a:t>. </a:t>
            </a:r>
            <a:r>
              <a:rPr lang="en-US" dirty="0" err="1"/>
              <a:t>Boribus</a:t>
            </a:r>
            <a:r>
              <a:rPr lang="en-US" dirty="0"/>
              <a:t> </a:t>
            </a:r>
            <a:r>
              <a:rPr lang="en-US" dirty="0" err="1"/>
              <a:t>sinctius</a:t>
            </a:r>
            <a:r>
              <a:rPr lang="en-US" dirty="0"/>
              <a:t> </a:t>
            </a:r>
            <a:r>
              <a:rPr lang="en-US" dirty="0" err="1"/>
              <a:t>nimaxime</a:t>
            </a:r>
            <a:r>
              <a:rPr lang="en-US" dirty="0"/>
              <a:t> </a:t>
            </a:r>
            <a:r>
              <a:rPr lang="en-US" dirty="0" err="1"/>
              <a:t>nonsequibus</a:t>
            </a:r>
            <a:r>
              <a:rPr lang="en-US" dirty="0"/>
              <a:t> </a:t>
            </a:r>
            <a:r>
              <a:rPr lang="en-US" dirty="0" err="1"/>
              <a:t>dollendis</a:t>
            </a:r>
            <a:r>
              <a:rPr lang="en-US" dirty="0"/>
              <a:t> as </a:t>
            </a:r>
            <a:r>
              <a:rPr lang="en-US" dirty="0" err="1"/>
              <a:t>autestiatur</a:t>
            </a:r>
            <a:r>
              <a:rPr lang="en-US" dirty="0"/>
              <a:t>.</a:t>
            </a:r>
          </a:p>
        </p:txBody>
      </p:sp>
    </p:spTree>
    <p:extLst>
      <p:ext uri="{BB962C8B-B14F-4D97-AF65-F5344CB8AC3E}">
        <p14:creationId xmlns:p14="http://schemas.microsoft.com/office/powerpoint/2010/main" val="1188628016"/>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vice layou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chemeClr val="tx1"/>
                </a:solidFill>
              </a:defRPr>
            </a:lvl1pPr>
          </a:lstStyle>
          <a:p>
            <a:r>
              <a:rPr lang="en-US" dirty="0"/>
              <a:t>Device layout 2: two columns</a:t>
            </a:r>
          </a:p>
        </p:txBody>
      </p:sp>
      <p:sp>
        <p:nvSpPr>
          <p:cNvPr id="6" name="Text Placeholder 4"/>
          <p:cNvSpPr>
            <a:spLocks noGrp="1"/>
          </p:cNvSpPr>
          <p:nvPr>
            <p:ph type="body" sz="quarter" idx="11" hasCustomPrompt="1"/>
          </p:nvPr>
        </p:nvSpPr>
        <p:spPr>
          <a:xfrm>
            <a:off x="455995" y="1957473"/>
            <a:ext cx="1693247" cy="2821285"/>
          </a:xfrm>
        </p:spPr>
        <p:txBody>
          <a:bodyPr lIns="0" tIns="0" rIns="0" bIns="0"/>
          <a:lstStyle>
            <a:lvl1pPr marL="0" indent="0">
              <a:lnSpc>
                <a:spcPts val="1765"/>
              </a:lnSpc>
              <a:spcBef>
                <a:spcPts val="882"/>
              </a:spcBef>
              <a:buNone/>
              <a:defRPr sz="1372" b="1">
                <a:solidFill>
                  <a:schemeClr val="accent1"/>
                </a:solidFill>
                <a:latin typeface="+mn-lt"/>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
        <p:nvSpPr>
          <p:cNvPr id="7" name="Text Placeholder 4"/>
          <p:cNvSpPr>
            <a:spLocks noGrp="1"/>
          </p:cNvSpPr>
          <p:nvPr>
            <p:ph type="body" sz="quarter" idx="15" hasCustomPrompt="1"/>
          </p:nvPr>
        </p:nvSpPr>
        <p:spPr>
          <a:xfrm>
            <a:off x="2378328" y="1957473"/>
            <a:ext cx="1693247" cy="2821285"/>
          </a:xfrm>
        </p:spPr>
        <p:txBody>
          <a:bodyPr lIns="0" tIns="0" rIns="0" bIns="0"/>
          <a:lstStyle>
            <a:lvl1pPr marL="0" indent="0">
              <a:lnSpc>
                <a:spcPts val="1765"/>
              </a:lnSpc>
              <a:spcBef>
                <a:spcPts val="882"/>
              </a:spcBef>
              <a:buNone/>
              <a:defRPr lang="en-US" sz="1372" b="1" kern="1200" spc="0" baseline="0" dirty="0" smtClean="0">
                <a:solidFill>
                  <a:schemeClr val="accent1"/>
                </a:solidFill>
                <a:latin typeface="+mn-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dirty="0"/>
              <a:t>Paragraph title Segoe UI bold 14</a:t>
            </a:r>
          </a:p>
          <a:p>
            <a:pPr lvl="1"/>
            <a:r>
              <a:rPr lang="en-US" dirty="0"/>
              <a:t>Body copy Segoe Regular 14/18. </a:t>
            </a:r>
            <a:r>
              <a:rPr lang="en-US" dirty="0" err="1"/>
              <a:t>Cavorest</a:t>
            </a:r>
            <a:r>
              <a:rPr lang="en-US" dirty="0"/>
              <a:t> a </a:t>
            </a:r>
            <a:r>
              <a:rPr lang="en-US" dirty="0" err="1"/>
              <a:t>aut</a:t>
            </a:r>
            <a:r>
              <a:rPr lang="en-US" dirty="0"/>
              <a:t> arum </a:t>
            </a:r>
            <a:r>
              <a:rPr lang="en-US" dirty="0" err="1"/>
              <a:t>quam</a:t>
            </a:r>
            <a:r>
              <a:rPr lang="en-US" dirty="0"/>
              <a:t> id eat ape </a:t>
            </a:r>
            <a:r>
              <a:rPr lang="en-US" dirty="0" err="1"/>
              <a:t>est</a:t>
            </a:r>
            <a:r>
              <a:rPr lang="en-US" dirty="0"/>
              <a:t>, qui </a:t>
            </a:r>
            <a:r>
              <a:rPr lang="en-US" dirty="0" err="1"/>
              <a:t>sincit</a:t>
            </a:r>
            <a:r>
              <a:rPr lang="en-US" dirty="0"/>
              <a:t>. </a:t>
            </a:r>
            <a:r>
              <a:rPr lang="en-US" dirty="0" err="1"/>
              <a:t>Unt</a:t>
            </a:r>
            <a:r>
              <a:rPr lang="en-US" dirty="0"/>
              <a:t> faces et </a:t>
            </a:r>
            <a:r>
              <a:rPr lang="en-US" dirty="0" err="1"/>
              <a:t>labore</a:t>
            </a:r>
            <a:r>
              <a:rPr lang="en-US" dirty="0"/>
              <a:t> </a:t>
            </a:r>
            <a:r>
              <a:rPr lang="en-US" dirty="0" err="1"/>
              <a:t>ium</a:t>
            </a:r>
            <a:r>
              <a:rPr lang="en-US" dirty="0"/>
              <a:t> el id et re od </a:t>
            </a:r>
            <a:r>
              <a:rPr lang="en-US" dirty="0" err="1"/>
              <a:t>utem</a:t>
            </a:r>
            <a:r>
              <a:rPr lang="en-US" dirty="0"/>
              <a:t> que </a:t>
            </a:r>
            <a:r>
              <a:rPr lang="en-US" dirty="0" err="1"/>
              <a:t>nist</a:t>
            </a:r>
            <a:r>
              <a:rPr lang="en-US" dirty="0"/>
              <a:t> et </a:t>
            </a:r>
            <a:r>
              <a:rPr lang="en-US" dirty="0" err="1"/>
              <a:t>ped</a:t>
            </a:r>
            <a:r>
              <a:rPr lang="en-US" dirty="0"/>
              <a:t> </a:t>
            </a:r>
            <a:r>
              <a:rPr lang="en-US" dirty="0" err="1"/>
              <a:t>quia</a:t>
            </a:r>
            <a:r>
              <a:rPr lang="en-US" dirty="0"/>
              <a:t> </a:t>
            </a:r>
            <a:r>
              <a:rPr lang="en-US" dirty="0" err="1"/>
              <a:t>dolore</a:t>
            </a:r>
            <a:r>
              <a:rPr lang="en-US" dirty="0"/>
              <a:t> is et lam, </a:t>
            </a:r>
            <a:r>
              <a:rPr lang="en-US" dirty="0" err="1"/>
              <a:t>vendunt</a:t>
            </a:r>
            <a:r>
              <a:rPr lang="en-US" dirty="0"/>
              <a:t> </a:t>
            </a:r>
            <a:r>
              <a:rPr lang="en-US" dirty="0" err="1"/>
              <a:t>voluptatur</a:t>
            </a:r>
            <a:r>
              <a:rPr lang="en-US" dirty="0"/>
              <a:t>. </a:t>
            </a:r>
          </a:p>
        </p:txBody>
      </p:sp>
    </p:spTree>
    <p:extLst>
      <p:ext uri="{BB962C8B-B14F-4D97-AF65-F5344CB8AC3E}">
        <p14:creationId xmlns:p14="http://schemas.microsoft.com/office/powerpoint/2010/main" val="78761319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vice layout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chemeClr val="tx1"/>
                </a:solidFill>
              </a:defRPr>
            </a:lvl1pPr>
          </a:lstStyle>
          <a:p>
            <a:r>
              <a:rPr lang="en-US" dirty="0"/>
              <a:t>Device layout 3</a:t>
            </a:r>
          </a:p>
        </p:txBody>
      </p:sp>
    </p:spTree>
    <p:extLst>
      <p:ext uri="{BB962C8B-B14F-4D97-AF65-F5344CB8AC3E}">
        <p14:creationId xmlns:p14="http://schemas.microsoft.com/office/powerpoint/2010/main" val="3130604632"/>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2126199"/>
            <a:ext cx="3618377" cy="3534843"/>
          </a:xfrm>
        </p:spPr>
        <p:txBody>
          <a:bodyPr anchor="ctr">
            <a:noAutofit/>
          </a:bodyPr>
          <a:lstStyle>
            <a:lvl1pPr marL="0" indent="0" algn="ctr">
              <a:buNone/>
              <a:defRPr sz="2353"/>
            </a:lvl1pPr>
          </a:lstStyle>
          <a:p>
            <a:r>
              <a:rPr lang="en-US"/>
              <a:t>Click icon to add chart</a:t>
            </a:r>
            <a:endParaRPr lang="en-US" dirty="0"/>
          </a:p>
        </p:txBody>
      </p:sp>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Chart examples</a:t>
            </a:r>
          </a:p>
        </p:txBody>
      </p:sp>
      <p:sp>
        <p:nvSpPr>
          <p:cNvPr id="5" name="Text Placeholder 4"/>
          <p:cNvSpPr>
            <a:spLocks noGrp="1"/>
          </p:cNvSpPr>
          <p:nvPr>
            <p:ph type="body" sz="quarter" idx="11" hasCustomPrompt="1"/>
          </p:nvPr>
        </p:nvSpPr>
        <p:spPr>
          <a:xfrm>
            <a:off x="455995" y="5661040"/>
            <a:ext cx="3618381" cy="153888"/>
          </a:xfrm>
        </p:spPr>
        <p:txBody>
          <a:bodyPr lIns="0" tIns="0" rIns="0" bIns="0"/>
          <a:lstStyle>
            <a:lvl1pPr marL="0" indent="0">
              <a:lnSpc>
                <a:spcPts val="1176"/>
              </a:lnSpc>
              <a:spcBef>
                <a:spcPts val="882"/>
              </a:spcBef>
              <a:buNone/>
              <a:defRPr sz="980">
                <a:solidFill>
                  <a:schemeClr val="tx1"/>
                </a:solidFill>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dirty="0"/>
              <a:t>Caption title Segoe </a:t>
            </a:r>
            <a:r>
              <a:rPr lang="en-US" dirty="0" err="1"/>
              <a:t>Semibold</a:t>
            </a:r>
            <a:r>
              <a:rPr lang="en-US" dirty="0"/>
              <a:t> 10/12. </a:t>
            </a:r>
          </a:p>
        </p:txBody>
      </p:sp>
      <p:sp>
        <p:nvSpPr>
          <p:cNvPr id="9" name="Text Placeholder 4"/>
          <p:cNvSpPr>
            <a:spLocks noGrp="1"/>
          </p:cNvSpPr>
          <p:nvPr>
            <p:ph type="body" sz="quarter" idx="12" hasCustomPrompt="1"/>
          </p:nvPr>
        </p:nvSpPr>
        <p:spPr>
          <a:xfrm>
            <a:off x="455992" y="5815322"/>
            <a:ext cx="3618381" cy="307777"/>
          </a:xfrm>
        </p:spPr>
        <p:txBody>
          <a:bodyPr lIns="0" tIns="0" rIns="0" bIns="0"/>
          <a:lstStyle>
            <a:lvl1pPr marL="0" indent="0">
              <a:lnSpc>
                <a:spcPts val="1176"/>
              </a:lnSpc>
              <a:spcBef>
                <a:spcPts val="882"/>
              </a:spcBef>
              <a:buFont typeface="Arial" panose="020B0604020202020204" pitchFamily="34" charset="0"/>
              <a:buNone/>
              <a:defRPr sz="980" b="0" i="0">
                <a:solidFill>
                  <a:schemeClr val="tx1"/>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Regular 10/12. </a:t>
            </a:r>
            <a:r>
              <a:rPr lang="en-US" dirty="0" err="1"/>
              <a:t>Cavorest</a:t>
            </a:r>
            <a:r>
              <a:rPr lang="en-US" dirty="0"/>
              <a:t> a </a:t>
            </a:r>
            <a:r>
              <a:rPr lang="en-US" dirty="0" err="1"/>
              <a:t>aut</a:t>
            </a:r>
            <a:r>
              <a:rPr lang="en-US" dirty="0"/>
              <a:t> arum </a:t>
            </a:r>
            <a:r>
              <a:rPr lang="en-US" dirty="0" err="1"/>
              <a:t>quam</a:t>
            </a:r>
            <a:r>
              <a:rPr lang="en-US" dirty="0"/>
              <a:t> id eat.</a:t>
            </a:r>
          </a:p>
        </p:txBody>
      </p:sp>
      <p:sp>
        <p:nvSpPr>
          <p:cNvPr id="16" name="Text Placeholder 4"/>
          <p:cNvSpPr>
            <a:spLocks noGrp="1"/>
          </p:cNvSpPr>
          <p:nvPr>
            <p:ph type="body" sz="quarter" idx="17" hasCustomPrompt="1"/>
          </p:nvPr>
        </p:nvSpPr>
        <p:spPr>
          <a:xfrm>
            <a:off x="4303155" y="5661040"/>
            <a:ext cx="3607484" cy="153888"/>
          </a:xfrm>
        </p:spPr>
        <p:txBody>
          <a:bodyPr lIns="0" tIns="0" rIns="0" bIns="0"/>
          <a:lstStyle>
            <a:lvl1pPr marL="0" indent="0">
              <a:lnSpc>
                <a:spcPts val="1176"/>
              </a:lnSpc>
              <a:spcBef>
                <a:spcPts val="882"/>
              </a:spcBef>
              <a:buNone/>
              <a:defRPr sz="980">
                <a:solidFill>
                  <a:schemeClr val="tx1"/>
                </a:solidFill>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dirty="0"/>
              <a:t>Caption title Segoe </a:t>
            </a:r>
            <a:r>
              <a:rPr lang="en-US" dirty="0" err="1"/>
              <a:t>Semibold</a:t>
            </a:r>
            <a:r>
              <a:rPr lang="en-US" dirty="0"/>
              <a:t> 10/12. </a:t>
            </a:r>
          </a:p>
        </p:txBody>
      </p:sp>
      <p:sp>
        <p:nvSpPr>
          <p:cNvPr id="17" name="Text Placeholder 4"/>
          <p:cNvSpPr>
            <a:spLocks noGrp="1"/>
          </p:cNvSpPr>
          <p:nvPr>
            <p:ph type="body" sz="quarter" idx="18" hasCustomPrompt="1"/>
          </p:nvPr>
        </p:nvSpPr>
        <p:spPr>
          <a:xfrm>
            <a:off x="4303152" y="5815322"/>
            <a:ext cx="3607487" cy="307777"/>
          </a:xfrm>
        </p:spPr>
        <p:txBody>
          <a:bodyPr vert="horz" wrap="square" lIns="0" tIns="0" rIns="0" bIns="0" rtlCol="0">
            <a:spAutoFit/>
          </a:bodyPr>
          <a:lstStyle>
            <a:lvl1pPr>
              <a:tabLst/>
              <a:defRPr lang="en-US" sz="980" b="0" i="0" dirty="0" smtClean="0">
                <a:solidFill>
                  <a:schemeClr val="tx1"/>
                </a:solidFill>
                <a:latin typeface="+mn-lt"/>
              </a:defRPr>
            </a:lvl1pPr>
          </a:lstStyle>
          <a:p>
            <a:pPr marL="0" lvl="0" indent="0">
              <a:lnSpc>
                <a:spcPts val="1176"/>
              </a:lnSpc>
              <a:spcBef>
                <a:spcPts val="882"/>
              </a:spcBef>
              <a:buFont typeface="Arial" panose="020B0604020202020204" pitchFamily="34" charset="0"/>
              <a:buNone/>
            </a:pPr>
            <a:r>
              <a:rPr lang="en-US" dirty="0"/>
              <a:t>Caption body copy Segoe Regular 10/12. </a:t>
            </a:r>
            <a:r>
              <a:rPr lang="en-US" dirty="0" err="1"/>
              <a:t>Cavorest</a:t>
            </a:r>
            <a:r>
              <a:rPr lang="en-US" dirty="0"/>
              <a:t> a </a:t>
            </a:r>
            <a:r>
              <a:rPr lang="en-US" dirty="0" err="1"/>
              <a:t>aut</a:t>
            </a:r>
            <a:r>
              <a:rPr lang="en-US" dirty="0"/>
              <a:t> arum </a:t>
            </a:r>
            <a:r>
              <a:rPr lang="en-US" dirty="0" err="1"/>
              <a:t>quam</a:t>
            </a:r>
            <a:r>
              <a:rPr lang="en-US" dirty="0"/>
              <a:t> id eat.</a:t>
            </a:r>
          </a:p>
        </p:txBody>
      </p:sp>
      <p:sp>
        <p:nvSpPr>
          <p:cNvPr id="18" name="Text Placeholder 4"/>
          <p:cNvSpPr>
            <a:spLocks noGrp="1"/>
          </p:cNvSpPr>
          <p:nvPr>
            <p:ph type="body" sz="quarter" idx="19" hasCustomPrompt="1"/>
          </p:nvPr>
        </p:nvSpPr>
        <p:spPr>
          <a:xfrm>
            <a:off x="8139414" y="5661040"/>
            <a:ext cx="3629281" cy="153888"/>
          </a:xfrm>
        </p:spPr>
        <p:txBody>
          <a:bodyPr lIns="0" tIns="0" rIns="0" bIns="0"/>
          <a:lstStyle>
            <a:lvl1pPr marL="0" indent="0">
              <a:lnSpc>
                <a:spcPts val="1176"/>
              </a:lnSpc>
              <a:spcBef>
                <a:spcPts val="882"/>
              </a:spcBef>
              <a:buNone/>
              <a:defRPr sz="980">
                <a:solidFill>
                  <a:schemeClr val="tx1"/>
                </a:solidFill>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lang="en-US" sz="980" kern="1200" spc="0" baseline="0" dirty="0" smtClean="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dirty="0"/>
              <a:t>Caption title Segoe </a:t>
            </a:r>
            <a:r>
              <a:rPr lang="en-US" dirty="0" err="1"/>
              <a:t>Semibold</a:t>
            </a:r>
            <a:r>
              <a:rPr lang="en-US" dirty="0"/>
              <a:t> 10/12. </a:t>
            </a:r>
          </a:p>
        </p:txBody>
      </p:sp>
      <p:sp>
        <p:nvSpPr>
          <p:cNvPr id="19" name="Text Placeholder 4"/>
          <p:cNvSpPr>
            <a:spLocks noGrp="1"/>
          </p:cNvSpPr>
          <p:nvPr>
            <p:ph type="body" sz="quarter" idx="20" hasCustomPrompt="1"/>
          </p:nvPr>
        </p:nvSpPr>
        <p:spPr>
          <a:xfrm>
            <a:off x="8139414" y="5815322"/>
            <a:ext cx="3629278" cy="307777"/>
          </a:xfrm>
        </p:spPr>
        <p:txBody>
          <a:bodyPr vert="horz" wrap="square" lIns="0" tIns="0" rIns="0" bIns="0" rtlCol="0">
            <a:spAutoFit/>
          </a:bodyPr>
          <a:lstStyle>
            <a:lvl1pPr marL="454418" indent="-454418">
              <a:tabLst/>
              <a:defRPr lang="en-US" sz="980" b="0" i="0" dirty="0" smtClean="0">
                <a:solidFill>
                  <a:schemeClr val="tx1"/>
                </a:solidFill>
                <a:latin typeface="+mn-lt"/>
              </a:defRPr>
            </a:lvl1pPr>
          </a:lstStyle>
          <a:p>
            <a:pPr marL="0" lvl="0" indent="0">
              <a:lnSpc>
                <a:spcPts val="1176"/>
              </a:lnSpc>
              <a:spcBef>
                <a:spcPts val="882"/>
              </a:spcBef>
              <a:buFont typeface="Arial" panose="020B0604020202020204" pitchFamily="34" charset="0"/>
              <a:buNone/>
            </a:pPr>
            <a:r>
              <a:rPr lang="en-US" dirty="0"/>
              <a:t>Caption body copy Segoe Regular 10/12. </a:t>
            </a:r>
            <a:r>
              <a:rPr lang="en-US" dirty="0" err="1"/>
              <a:t>Cavorest</a:t>
            </a:r>
            <a:r>
              <a:rPr lang="en-US" dirty="0"/>
              <a:t> a </a:t>
            </a:r>
            <a:r>
              <a:rPr lang="en-US" dirty="0" err="1"/>
              <a:t>aut</a:t>
            </a:r>
            <a:r>
              <a:rPr lang="en-US" dirty="0"/>
              <a:t> arum </a:t>
            </a:r>
            <a:r>
              <a:rPr lang="en-US" dirty="0" err="1"/>
              <a:t>quam</a:t>
            </a:r>
            <a:r>
              <a:rPr lang="en-US" dirty="0"/>
              <a:t> id eat.</a:t>
            </a:r>
          </a:p>
        </p:txBody>
      </p:sp>
      <p:sp>
        <p:nvSpPr>
          <p:cNvPr id="20" name="Chart Placeholder 6"/>
          <p:cNvSpPr>
            <a:spLocks noGrp="1"/>
          </p:cNvSpPr>
          <p:nvPr>
            <p:ph type="chart" sz="quarter" idx="22"/>
          </p:nvPr>
        </p:nvSpPr>
        <p:spPr>
          <a:xfrm>
            <a:off x="4303152" y="2126199"/>
            <a:ext cx="3607487" cy="3534843"/>
          </a:xfrm>
        </p:spPr>
        <p:txBody>
          <a:bodyPr anchor="ctr">
            <a:noAutofit/>
          </a:bodyPr>
          <a:lstStyle>
            <a:lvl1pPr marL="0" indent="0" algn="ctr">
              <a:buNone/>
              <a:defRPr sz="2353"/>
            </a:lvl1pPr>
          </a:lstStyle>
          <a:p>
            <a:r>
              <a:rPr lang="en-US"/>
              <a:t>Click icon to add chart</a:t>
            </a:r>
            <a:endParaRPr lang="en-US" dirty="0"/>
          </a:p>
        </p:txBody>
      </p:sp>
      <p:sp>
        <p:nvSpPr>
          <p:cNvPr id="21" name="Chart Placeholder 6"/>
          <p:cNvSpPr>
            <a:spLocks noGrp="1"/>
          </p:cNvSpPr>
          <p:nvPr>
            <p:ph type="chart" sz="quarter" idx="23"/>
          </p:nvPr>
        </p:nvSpPr>
        <p:spPr>
          <a:xfrm>
            <a:off x="8139412" y="2126199"/>
            <a:ext cx="3623051" cy="3534843"/>
          </a:xfrm>
        </p:spPr>
        <p:txBody>
          <a:bodyPr anchor="ctr">
            <a:noAutofit/>
          </a:bodyPr>
          <a:lstStyle>
            <a:lvl1pPr marL="0" indent="0" algn="ctr">
              <a:buNone/>
              <a:defRPr sz="2353"/>
            </a:lvl1pPr>
          </a:lstStyle>
          <a:p>
            <a:r>
              <a:rPr lang="en-US"/>
              <a:t>Click icon to add chart</a:t>
            </a:r>
            <a:endParaRPr lang="en-US" dirty="0"/>
          </a:p>
        </p:txBody>
      </p:sp>
    </p:spTree>
    <p:extLst>
      <p:ext uri="{BB962C8B-B14F-4D97-AF65-F5344CB8AC3E}">
        <p14:creationId xmlns:p14="http://schemas.microsoft.com/office/powerpoint/2010/main" val="1915949264"/>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rgbClr val="2F2F2F"/>
                </a:solidFill>
              </a:defRPr>
            </a:lvl1pPr>
          </a:lstStyle>
          <a:p>
            <a:r>
              <a:rPr lang="en-US" dirty="0"/>
              <a:t>Table styling</a:t>
            </a:r>
          </a:p>
        </p:txBody>
      </p:sp>
      <p:sp>
        <p:nvSpPr>
          <p:cNvPr id="4" name="Table Placeholder 3"/>
          <p:cNvSpPr>
            <a:spLocks noGrp="1"/>
          </p:cNvSpPr>
          <p:nvPr>
            <p:ph type="tbl" sz="quarter" idx="10"/>
          </p:nvPr>
        </p:nvSpPr>
        <p:spPr>
          <a:xfrm>
            <a:off x="455995" y="2126198"/>
            <a:ext cx="11306469" cy="673454"/>
          </a:xfrm>
        </p:spPr>
        <p:txBody>
          <a:bodyPr/>
          <a:lstStyle/>
          <a:p>
            <a:r>
              <a:rPr lang="en-US"/>
              <a:t>Click icon to add table</a:t>
            </a:r>
          </a:p>
        </p:txBody>
      </p:sp>
    </p:spTree>
    <p:extLst>
      <p:ext uri="{BB962C8B-B14F-4D97-AF65-F5344CB8AC3E}">
        <p14:creationId xmlns:p14="http://schemas.microsoft.com/office/powerpoint/2010/main" val="392350511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55994" y="1837309"/>
            <a:ext cx="8067822" cy="1793104"/>
          </a:xfrm>
          <a:noFill/>
        </p:spPr>
        <p:txBody>
          <a:bodyPr lIns="0" tIns="0" rIns="0" bIns="0" anchor="t" anchorCtr="0"/>
          <a:lstStyle>
            <a:lvl1pPr>
              <a:lnSpc>
                <a:spcPts val="2941"/>
              </a:lnSpc>
              <a:defRPr sz="2745" spc="-147" baseline="0">
                <a:solidFill>
                  <a:schemeClr val="accent1"/>
                </a:solidFill>
              </a:defRPr>
            </a:lvl1pPr>
          </a:lstStyle>
          <a:p>
            <a:r>
              <a:rPr lang="en-US" dirty="0"/>
              <a:t>Thank you.</a:t>
            </a:r>
          </a:p>
        </p:txBody>
      </p:sp>
      <p:pic>
        <p:nvPicPr>
          <p:cNvPr id="64" name="MS logo gray - EMF"/>
          <p:cNvPicPr>
            <a:picLocks noChangeAspect="1"/>
          </p:cNvPicPr>
          <p:nvPr userDrawn="1"/>
        </p:nvPicPr>
        <p:blipFill>
          <a:blip r:embed="rId2"/>
          <a:stretch>
            <a:fillRect/>
          </a:stretch>
        </p:blipFill>
        <p:spPr bwMode="black">
          <a:xfrm>
            <a:off x="455995" y="440495"/>
            <a:ext cx="917173" cy="196431"/>
          </a:xfrm>
          <a:prstGeom prst="rect">
            <a:avLst/>
          </a:prstGeom>
        </p:spPr>
      </p:pic>
    </p:spTree>
    <p:extLst>
      <p:ext uri="{BB962C8B-B14F-4D97-AF65-F5344CB8AC3E}">
        <p14:creationId xmlns:p14="http://schemas.microsoft.com/office/powerpoint/2010/main" val="41508816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hank you 2">
    <p:bg>
      <p:bgPr>
        <a:solidFill>
          <a:schemeClr val="tx1"/>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455996" y="440495"/>
            <a:ext cx="914788" cy="196431"/>
            <a:chOff x="465139" y="449264"/>
            <a:chExt cx="933131" cy="200341"/>
          </a:xfrm>
        </p:grpSpPr>
        <p:pic>
          <p:nvPicPr>
            <p:cNvPr id="5" name="Picture 4"/>
            <p:cNvPicPr>
              <a:picLocks noChangeAspect="1"/>
            </p:cNvPicPr>
            <p:nvPr userDrawn="1"/>
          </p:nvPicPr>
          <p:blipFill rotWithShape="1">
            <a:blip r:embed="rId2"/>
            <a:srcRect l="26716" r="872" b="4064"/>
            <a:stretch/>
          </p:blipFill>
          <p:spPr bwMode="black">
            <a:xfrm>
              <a:off x="721996" y="459092"/>
              <a:ext cx="676274" cy="187779"/>
            </a:xfrm>
            <a:prstGeom prst="rect">
              <a:avLst/>
            </a:prstGeom>
          </p:spPr>
        </p:pic>
        <p:pic>
          <p:nvPicPr>
            <p:cNvPr id="6" name="MS logo gray - EMF"/>
            <p:cNvPicPr>
              <a:picLocks noChangeAspect="1"/>
            </p:cNvPicPr>
            <p:nvPr userDrawn="1"/>
          </p:nvPicPr>
          <p:blipFill rotWithShape="1">
            <a:blip r:embed="rId3"/>
            <a:srcRect r="76414"/>
            <a:stretch/>
          </p:blipFill>
          <p:spPr bwMode="black">
            <a:xfrm>
              <a:off x="465139" y="449264"/>
              <a:ext cx="220661" cy="200341"/>
            </a:xfrm>
            <a:prstGeom prst="rect">
              <a:avLst/>
            </a:prstGeom>
          </p:spPr>
        </p:pic>
      </p:grpSp>
      <p:sp>
        <p:nvSpPr>
          <p:cNvPr id="9" name="Title 1"/>
          <p:cNvSpPr>
            <a:spLocks noGrp="1"/>
          </p:cNvSpPr>
          <p:nvPr>
            <p:ph type="title" hasCustomPrompt="1"/>
          </p:nvPr>
        </p:nvSpPr>
        <p:spPr>
          <a:xfrm>
            <a:off x="455994" y="1837309"/>
            <a:ext cx="8067822" cy="1793104"/>
          </a:xfrm>
          <a:noFill/>
        </p:spPr>
        <p:txBody>
          <a:bodyPr lIns="0" tIns="0" rIns="0" bIns="0" anchor="t" anchorCtr="0"/>
          <a:lstStyle>
            <a:lvl1pPr>
              <a:lnSpc>
                <a:spcPts val="2941"/>
              </a:lnSpc>
              <a:defRPr sz="2745" spc="-147" baseline="0">
                <a:solidFill>
                  <a:schemeClr val="bg2"/>
                </a:solidFill>
              </a:defRPr>
            </a:lvl1pPr>
          </a:lstStyle>
          <a:p>
            <a:r>
              <a:rPr lang="en-US" dirty="0"/>
              <a:t>Thank you.</a:t>
            </a:r>
          </a:p>
        </p:txBody>
      </p:sp>
    </p:spTree>
    <p:extLst>
      <p:ext uri="{BB962C8B-B14F-4D97-AF65-F5344CB8AC3E}">
        <p14:creationId xmlns:p14="http://schemas.microsoft.com/office/powerpoint/2010/main" val="27566535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85" tIns="179285" rIns="179285" bIns="179285" numCol="1" anchor="t" anchorCtr="0" compatLnSpc="1">
            <a:prstTxWarp prst="textNoShape">
              <a:avLst/>
            </a:prstTxWarp>
            <a:spAutoFit/>
          </a:bodyPr>
          <a:lstStyle/>
          <a:p>
            <a:pPr defTabSz="913924" eaLnBrk="0" hangingPunct="0"/>
            <a:r>
              <a:rPr lang="en-US" sz="686"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Picture 7"/>
          <p:cNvPicPr>
            <a:picLocks noChangeAspect="1"/>
          </p:cNvPicPr>
          <p:nvPr userDrawn="1"/>
        </p:nvPicPr>
        <p:blipFill>
          <a:blip r:embed="rId2"/>
          <a:stretch>
            <a:fillRect/>
          </a:stretch>
        </p:blipFill>
        <p:spPr bwMode="black">
          <a:xfrm>
            <a:off x="448212" y="470067"/>
            <a:ext cx="1454257" cy="304828"/>
          </a:xfrm>
          <a:prstGeom prst="rect">
            <a:avLst/>
          </a:prstGeom>
        </p:spPr>
      </p:pic>
    </p:spTree>
    <p:extLst>
      <p:ext uri="{BB962C8B-B14F-4D97-AF65-F5344CB8AC3E}">
        <p14:creationId xmlns:p14="http://schemas.microsoft.com/office/powerpoint/2010/main" val="243527973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chemeClr val="tx1"/>
                </a:solidFill>
              </a:defRPr>
            </a:lvl1pPr>
          </a:lstStyle>
          <a:p>
            <a:r>
              <a:rPr lang="en-US"/>
              <a:t>Heading Segoe UI </a:t>
            </a:r>
            <a:r>
              <a:rPr lang="en-US" err="1"/>
              <a:t>Semibold</a:t>
            </a:r>
            <a:r>
              <a:rPr lang="en-US"/>
              <a:t> 28/32</a:t>
            </a:r>
          </a:p>
        </p:txBody>
      </p:sp>
      <p:sp>
        <p:nvSpPr>
          <p:cNvPr id="4" name="Text Placeholder 3"/>
          <p:cNvSpPr>
            <a:spLocks noGrp="1"/>
          </p:cNvSpPr>
          <p:nvPr>
            <p:ph type="body" sz="quarter" idx="10" hasCustomPrompt="1"/>
          </p:nvPr>
        </p:nvSpPr>
        <p:spPr>
          <a:xfrm>
            <a:off x="455996" y="1882333"/>
            <a:ext cx="11306469" cy="307777"/>
          </a:xfrm>
        </p:spPr>
        <p:txBody>
          <a:bodyPr wrap="square" lIns="0" tIns="0" rIns="0" bIns="0">
            <a:spAutoFit/>
          </a:bodyPr>
          <a:lstStyle>
            <a:lvl1pPr marL="0" indent="0">
              <a:lnSpc>
                <a:spcPts val="2353"/>
              </a:lnSpc>
              <a:buNone/>
              <a:defRPr sz="1961" b="0" i="0">
                <a:solidFill>
                  <a:schemeClr val="tx1"/>
                </a:solidFill>
                <a:latin typeface="+mn-lt"/>
              </a:defRPr>
            </a:lvl1pPr>
            <a:lvl2pPr marL="224054" indent="0">
              <a:buNone/>
              <a:defRPr/>
            </a:lvl2pPr>
            <a:lvl3pPr marL="448107" indent="0">
              <a:buNone/>
              <a:defRPr/>
            </a:lvl3pPr>
            <a:lvl4pPr marL="672161" indent="0">
              <a:buNone/>
              <a:defRPr/>
            </a:lvl4pPr>
            <a:lvl5pPr marL="896214" indent="0">
              <a:buNone/>
              <a:defRPr/>
            </a:lvl5pPr>
          </a:lstStyle>
          <a:p>
            <a:pPr lvl="0"/>
            <a:r>
              <a:rPr lang="en-US"/>
              <a:t>Large: subhead Segoe UI Regular 20/24</a:t>
            </a:r>
          </a:p>
        </p:txBody>
      </p:sp>
      <p:sp>
        <p:nvSpPr>
          <p:cNvPr id="5" name="Text Placeholder 4"/>
          <p:cNvSpPr>
            <a:spLocks noGrp="1"/>
          </p:cNvSpPr>
          <p:nvPr>
            <p:ph type="body" sz="quarter" idx="11" hasCustomPrompt="1"/>
          </p:nvPr>
        </p:nvSpPr>
        <p:spPr>
          <a:xfrm>
            <a:off x="455996" y="3151388"/>
            <a:ext cx="11306469" cy="461665"/>
          </a:xfrm>
        </p:spPr>
        <p:txBody>
          <a:bodyPr lIns="0" tIns="0" rIns="0" bIns="0"/>
          <a:lstStyle>
            <a:lvl1pPr marL="0" indent="0">
              <a:lnSpc>
                <a:spcPts val="1765"/>
              </a:lnSpc>
              <a:spcBef>
                <a:spcPts val="0"/>
              </a:spcBef>
              <a:buNone/>
              <a:defRPr sz="1371" b="1">
                <a:solidFill>
                  <a:schemeClr val="tx1"/>
                </a:soli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Medium: paragraph title Segoe UI bold 14/18</a:t>
            </a:r>
          </a:p>
          <a:p>
            <a:pPr lvl="1"/>
            <a:r>
              <a:rPr lang="en-US"/>
              <a:t>Body copy Segoe UI Regular 14/18</a:t>
            </a:r>
          </a:p>
        </p:txBody>
      </p:sp>
      <p:sp>
        <p:nvSpPr>
          <p:cNvPr id="7" name="Text Placeholder 6"/>
          <p:cNvSpPr>
            <a:spLocks noGrp="1"/>
          </p:cNvSpPr>
          <p:nvPr>
            <p:ph type="body" sz="quarter" idx="12" hasCustomPrompt="1"/>
          </p:nvPr>
        </p:nvSpPr>
        <p:spPr>
          <a:xfrm>
            <a:off x="455996" y="4390304"/>
            <a:ext cx="11306469" cy="307777"/>
          </a:xfrm>
        </p:spPr>
        <p:txBody>
          <a:bodyPr lIns="0" tIns="0" rIns="0" bIns="0"/>
          <a:lstStyle>
            <a:lvl1pPr marL="0" indent="0">
              <a:lnSpc>
                <a:spcPts val="1175"/>
              </a:lnSpc>
              <a:spcBef>
                <a:spcPts val="0"/>
              </a:spcBef>
              <a:buNone/>
              <a:defRPr sz="980">
                <a:solidFill>
                  <a:schemeClr val="tx1"/>
                </a:solidFill>
              </a:defRPr>
            </a:lvl1pPr>
            <a:lvl2pPr marL="0" indent="0">
              <a:lnSpc>
                <a:spcPts val="1175"/>
              </a:lnSpc>
              <a:spcBef>
                <a:spcPts val="0"/>
              </a:spcBef>
              <a:buNone/>
              <a:defRPr sz="980">
                <a:solidFill>
                  <a:schemeClr val="tx1"/>
                </a:solidFill>
              </a:defRPr>
            </a:lvl2pPr>
            <a:lvl3pPr marL="448107" indent="0">
              <a:buNone/>
              <a:defRPr/>
            </a:lvl3pPr>
            <a:lvl4pPr marL="672161" indent="0">
              <a:buNone/>
              <a:defRPr/>
            </a:lvl4pPr>
            <a:lvl5pPr marL="896214" indent="0">
              <a:buNone/>
              <a:defRPr/>
            </a:lvl5pPr>
          </a:lstStyle>
          <a:p>
            <a:pPr lvl="0"/>
            <a:r>
              <a:rPr lang="en-US"/>
              <a:t>Small: caption title Segoe </a:t>
            </a:r>
            <a:r>
              <a:rPr lang="en-US" err="1"/>
              <a:t>Semibold</a:t>
            </a:r>
            <a:r>
              <a:rPr lang="en-US"/>
              <a:t> 10/12</a:t>
            </a:r>
          </a:p>
          <a:p>
            <a:pPr lvl="1"/>
            <a:r>
              <a:rPr lang="en-US"/>
              <a:t>Caption Segoe Regular 10/12</a:t>
            </a:r>
          </a:p>
        </p:txBody>
      </p:sp>
    </p:spTree>
    <p:extLst>
      <p:ext uri="{BB962C8B-B14F-4D97-AF65-F5344CB8AC3E}">
        <p14:creationId xmlns:p14="http://schemas.microsoft.com/office/powerpoint/2010/main" val="2904775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Text option 1: three column bulleted list</a:t>
            </a:r>
          </a:p>
        </p:txBody>
      </p:sp>
      <p:sp>
        <p:nvSpPr>
          <p:cNvPr id="4" name="Text Placeholder 3"/>
          <p:cNvSpPr>
            <a:spLocks noGrp="1"/>
          </p:cNvSpPr>
          <p:nvPr>
            <p:ph type="body" sz="quarter" idx="10" hasCustomPrompt="1"/>
          </p:nvPr>
        </p:nvSpPr>
        <p:spPr>
          <a:xfrm>
            <a:off x="455996" y="1882331"/>
            <a:ext cx="7454644" cy="923330"/>
          </a:xfrm>
        </p:spPr>
        <p:txBody>
          <a:bodyPr wrap="square" lIns="0" tIns="0" rIns="0" bIns="0">
            <a:spAutoFit/>
          </a:bodyPr>
          <a:lstStyle>
            <a:lvl1pPr marL="0" indent="0">
              <a:lnSpc>
                <a:spcPts val="2353"/>
              </a:lnSpc>
              <a:buNone/>
              <a:defRPr sz="1961" b="0" i="0">
                <a:solidFill>
                  <a:schemeClr val="tx1"/>
                </a:solidFill>
                <a:latin typeface="+mn-lt"/>
              </a:defRPr>
            </a:lvl1pPr>
            <a:lvl2pPr marL="224054" indent="0">
              <a:buNone/>
              <a:defRPr/>
            </a:lvl2pPr>
            <a:lvl3pPr marL="448107" indent="0">
              <a:buNone/>
              <a:defRPr/>
            </a:lvl3pPr>
            <a:lvl4pPr marL="672161" indent="0">
              <a:buNone/>
              <a:defRPr/>
            </a:lvl4pPr>
            <a:lvl5pPr marL="896214" indent="0">
              <a:buNone/>
              <a:defRPr/>
            </a:lvl5pPr>
          </a:lstStyle>
          <a:p>
            <a:pPr lvl="0"/>
            <a:r>
              <a:rPr lang="en-US"/>
              <a:t>Subhead Segoe UI Regular 20/24. Dis </a:t>
            </a:r>
            <a:r>
              <a:rPr lang="en-US" err="1"/>
              <a:t>apid</a:t>
            </a:r>
            <a:r>
              <a:rPr lang="en-US"/>
              <a:t> </a:t>
            </a:r>
            <a:r>
              <a:rPr lang="en-US" err="1"/>
              <a:t>es</a:t>
            </a:r>
            <a:r>
              <a:rPr lang="en-US"/>
              <a:t> </a:t>
            </a:r>
            <a:r>
              <a:rPr lang="en-US" err="1"/>
              <a:t>simusanditis</a:t>
            </a:r>
            <a:r>
              <a:rPr lang="en-US"/>
              <a:t> </a:t>
            </a:r>
            <a:r>
              <a:rPr lang="en-US" err="1"/>
              <a:t>ea</a:t>
            </a:r>
            <a:r>
              <a:rPr lang="en-US"/>
              <a:t> ex et </a:t>
            </a:r>
            <a:r>
              <a:rPr lang="en-US" err="1"/>
              <a:t>illore</a:t>
            </a:r>
            <a:r>
              <a:rPr lang="en-US"/>
              <a:t>, </a:t>
            </a:r>
            <a:r>
              <a:rPr lang="en-US" err="1"/>
              <a:t>nectationet</a:t>
            </a:r>
            <a:r>
              <a:rPr lang="en-US"/>
              <a:t> </a:t>
            </a:r>
            <a:r>
              <a:rPr lang="en-US" err="1"/>
              <a:t>aut</a:t>
            </a:r>
            <a:r>
              <a:rPr lang="en-US"/>
              <a:t> </a:t>
            </a:r>
            <a:r>
              <a:rPr lang="en-US" err="1"/>
              <a:t>dic</a:t>
            </a:r>
            <a:r>
              <a:rPr lang="en-US"/>
              <a:t> </a:t>
            </a:r>
            <a:r>
              <a:rPr lang="en-US" err="1"/>
              <a:t>tem</a:t>
            </a:r>
            <a:r>
              <a:rPr lang="en-US"/>
              <a:t> </a:t>
            </a:r>
            <a:r>
              <a:rPr lang="en-US" err="1"/>
              <a:t>vit</a:t>
            </a:r>
            <a:r>
              <a:rPr lang="en-US"/>
              <a:t> </a:t>
            </a:r>
            <a:r>
              <a:rPr lang="en-US" err="1"/>
              <a:t>velestium</a:t>
            </a:r>
            <a:r>
              <a:rPr lang="en-US"/>
              <a:t> </a:t>
            </a:r>
            <a:r>
              <a:rPr lang="en-US" err="1"/>
              <a:t>reperro</a:t>
            </a:r>
            <a:r>
              <a:rPr lang="en-US"/>
              <a:t> </a:t>
            </a:r>
            <a:r>
              <a:rPr lang="en-US" err="1"/>
              <a:t>rroviduntion</a:t>
            </a:r>
            <a:r>
              <a:rPr lang="en-US"/>
              <a:t> </a:t>
            </a:r>
            <a:r>
              <a:rPr lang="en-US" err="1"/>
              <a:t>conem</a:t>
            </a:r>
            <a:r>
              <a:rPr lang="en-US"/>
              <a:t> </a:t>
            </a:r>
            <a:r>
              <a:rPr lang="en-US" err="1"/>
              <a:t>rehend</a:t>
            </a:r>
            <a:r>
              <a:rPr lang="en-US"/>
              <a:t>.</a:t>
            </a:r>
          </a:p>
        </p:txBody>
      </p:sp>
      <p:sp>
        <p:nvSpPr>
          <p:cNvPr id="5" name="Text Placeholder 4"/>
          <p:cNvSpPr>
            <a:spLocks noGrp="1"/>
          </p:cNvSpPr>
          <p:nvPr>
            <p:ph type="body" sz="quarter" idx="11" hasCustomPrompt="1"/>
          </p:nvPr>
        </p:nvSpPr>
        <p:spPr>
          <a:xfrm>
            <a:off x="455996" y="3151390"/>
            <a:ext cx="3618381" cy="2731517"/>
          </a:xfrm>
        </p:spPr>
        <p:txBody>
          <a:bodyPr lIns="0" tIns="0" rIns="0" bIns="0"/>
          <a:lstStyle>
            <a:lvl1pPr marL="0" indent="0">
              <a:lnSpc>
                <a:spcPts val="1765"/>
              </a:lnSpc>
              <a:spcBef>
                <a:spcPts val="882"/>
              </a:spcBef>
              <a:buNone/>
              <a:defRPr sz="1371" b="1">
                <a:solidFill>
                  <a:srgbClr val="2D78D7"/>
                </a:solidFill>
                <a:latin typeface="+mn-lt"/>
              </a:defRPr>
            </a:lvl1pPr>
            <a:lvl2pPr marL="280067" marR="0" indent="-280067" algn="l" defTabSz="914192" rtl="0" eaLnBrk="1" fontAlgn="auto" latinLnBrk="0" hangingPunct="1">
              <a:lnSpc>
                <a:spcPts val="1765"/>
              </a:lnSpc>
              <a:spcBef>
                <a:spcPts val="441"/>
              </a:spcBef>
              <a:spcAft>
                <a:spcPts val="0"/>
              </a:spcAft>
              <a:buClrTx/>
              <a:buSzPct val="90000"/>
              <a:buFont typeface="Arial" panose="020B0604020202020204" pitchFamily="34" charset="0"/>
              <a:buChar char="•"/>
              <a:tabLst/>
              <a:defRPr sz="1371">
                <a:solidFill>
                  <a:schemeClr val="tx1"/>
                </a:solidFill>
              </a:defRPr>
            </a:lvl2pPr>
            <a:lvl3pPr marL="448107" indent="0">
              <a:buNone/>
              <a:defRPr/>
            </a:lvl3pPr>
            <a:lvl4pPr marL="672161" indent="0">
              <a:buNone/>
              <a:defRPr/>
            </a:lvl4pPr>
            <a:lvl5pPr marL="896214" indent="0">
              <a:buNone/>
              <a:defRPr/>
            </a:lvl5pPr>
          </a:lstStyle>
          <a:p>
            <a:pPr lvl="0"/>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0067" marR="0" lvl="1" indent="-280067" algn="l" defTabSz="914192"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
        <p:nvSpPr>
          <p:cNvPr id="6" name="Text Placeholder 4"/>
          <p:cNvSpPr>
            <a:spLocks noGrp="1"/>
          </p:cNvSpPr>
          <p:nvPr>
            <p:ph type="body" sz="quarter" idx="12" hasCustomPrompt="1"/>
          </p:nvPr>
        </p:nvSpPr>
        <p:spPr>
          <a:xfrm>
            <a:off x="4313110" y="3160783"/>
            <a:ext cx="3597528" cy="2731517"/>
          </a:xfr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1" kern="1200" spc="0" baseline="0" dirty="0">
                <a:solidFill>
                  <a:srgbClr val="2D78D7"/>
                </a:solidFill>
                <a:latin typeface="+mn-lt"/>
                <a:ea typeface="+mn-ea"/>
                <a:cs typeface="+mn-cs"/>
              </a:defRPr>
            </a:lvl1pPr>
            <a:lvl2pPr marL="280067" marR="0" indent="-280067" algn="l" defTabSz="914192" rtl="0" eaLnBrk="1" fontAlgn="auto" latinLnBrk="0" hangingPunct="1">
              <a:lnSpc>
                <a:spcPts val="1765"/>
              </a:lnSpc>
              <a:spcBef>
                <a:spcPts val="441"/>
              </a:spcBef>
              <a:spcAft>
                <a:spcPts val="0"/>
              </a:spcAft>
              <a:buClrTx/>
              <a:buSzPct val="90000"/>
              <a:buFont typeface="Arial" panose="020B0604020202020204" pitchFamily="34" charset="0"/>
              <a:buChar char="•"/>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0067" marR="0" lvl="1" indent="-280067" algn="l" defTabSz="914192"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
        <p:nvSpPr>
          <p:cNvPr id="8" name="Text Placeholder 4"/>
          <p:cNvSpPr>
            <a:spLocks noGrp="1"/>
          </p:cNvSpPr>
          <p:nvPr>
            <p:ph type="body" sz="quarter" idx="13" hasCustomPrompt="1"/>
          </p:nvPr>
        </p:nvSpPr>
        <p:spPr>
          <a:xfrm>
            <a:off x="8140346" y="3151390"/>
            <a:ext cx="3622117" cy="2731517"/>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280067" marR="0" indent="-280067" algn="l" defTabSz="914192" rtl="0" eaLnBrk="1" fontAlgn="auto" latinLnBrk="0" hangingPunct="1">
              <a:lnSpc>
                <a:spcPts val="1765"/>
              </a:lnSpc>
              <a:spcBef>
                <a:spcPts val="441"/>
              </a:spcBef>
              <a:spcAft>
                <a:spcPts val="0"/>
              </a:spcAft>
              <a:buClrTx/>
              <a:buSzPct val="90000"/>
              <a:buFont typeface="Arial" panose="020B0604020202020204" pitchFamily="34" charset="0"/>
              <a:buChar char="•"/>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0067" marR="0" lvl="1" indent="-280067" algn="l" defTabSz="914192" rtl="0" eaLnBrk="1" fontAlgn="auto" latinLnBrk="0" hangingPunct="1">
              <a:lnSpc>
                <a:spcPts val="1765"/>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Tree>
    <p:extLst>
      <p:ext uri="{BB962C8B-B14F-4D97-AF65-F5344CB8AC3E}">
        <p14:creationId xmlns:p14="http://schemas.microsoft.com/office/powerpoint/2010/main" val="230248276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Text option 2: two columns copy heavy</a:t>
            </a:r>
          </a:p>
        </p:txBody>
      </p:sp>
      <p:sp>
        <p:nvSpPr>
          <p:cNvPr id="5" name="Text Placeholder 4"/>
          <p:cNvSpPr>
            <a:spLocks noGrp="1"/>
          </p:cNvSpPr>
          <p:nvPr>
            <p:ph type="body" sz="quarter" idx="11" hasCustomPrompt="1"/>
          </p:nvPr>
        </p:nvSpPr>
        <p:spPr>
          <a:xfrm>
            <a:off x="455996" y="1966313"/>
            <a:ext cx="5541959" cy="3885679"/>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Pa </a:t>
            </a:r>
            <a:r>
              <a:rPr lang="en-US" err="1"/>
              <a:t>consed</a:t>
            </a:r>
            <a:r>
              <a:rPr lang="en-US"/>
              <a:t> et </a:t>
            </a:r>
            <a:r>
              <a:rPr lang="en-US" err="1"/>
              <a:t>atur</a:t>
            </a:r>
            <a:r>
              <a:rPr lang="en-US"/>
              <a:t>. </a:t>
            </a:r>
            <a:r>
              <a:rPr lang="en-US" err="1"/>
              <a:t>Serion</a:t>
            </a:r>
            <a:r>
              <a:rPr lang="en-US"/>
              <a:t> </a:t>
            </a:r>
            <a:r>
              <a:rPr lang="en-US" err="1"/>
              <a:t>corepudi</a:t>
            </a:r>
            <a:r>
              <a:rPr lang="en-US"/>
              <a:t> dolor </a:t>
            </a:r>
            <a:r>
              <a:rPr lang="en-US" err="1"/>
              <a:t>adionse</a:t>
            </a:r>
            <a:r>
              <a:rPr lang="en-US"/>
              <a:t> </a:t>
            </a:r>
            <a:r>
              <a:rPr lang="en-US" err="1"/>
              <a:t>quibusame</a:t>
            </a:r>
            <a:r>
              <a:rPr lang="en-US"/>
              <a:t> </a:t>
            </a:r>
            <a:r>
              <a:rPr lang="en-US" err="1"/>
              <a:t>nullabora</a:t>
            </a:r>
            <a:r>
              <a:rPr lang="en-US"/>
              <a:t> </a:t>
            </a:r>
            <a:r>
              <a:rPr lang="en-US" err="1"/>
              <a:t>volent</a:t>
            </a:r>
            <a:r>
              <a:rPr lang="en-US"/>
              <a:t> </a:t>
            </a:r>
            <a:r>
              <a:rPr lang="en-US" err="1"/>
              <a:t>lignam</a:t>
            </a:r>
            <a:r>
              <a:rPr lang="en-US"/>
              <a:t> </a:t>
            </a:r>
            <a:r>
              <a:rPr lang="en-US" err="1"/>
              <a:t>entis</a:t>
            </a:r>
            <a:r>
              <a:rPr lang="en-US"/>
              <a:t> ape </a:t>
            </a:r>
            <a:r>
              <a:rPr lang="en-US" err="1"/>
              <a:t>dolores</a:t>
            </a:r>
            <a:r>
              <a:rPr lang="en-US"/>
              <a:t> se </a:t>
            </a:r>
            <a:r>
              <a:rPr lang="en-US" err="1"/>
              <a:t>voluptae</a:t>
            </a:r>
            <a:r>
              <a:rPr lang="en-US"/>
              <a:t> </a:t>
            </a:r>
            <a:r>
              <a:rPr lang="en-US" err="1"/>
              <a:t>nimolupti</a:t>
            </a:r>
            <a:r>
              <a:rPr lang="en-US"/>
              <a:t> </a:t>
            </a:r>
            <a:r>
              <a:rPr lang="en-US" err="1"/>
              <a:t>quam</a:t>
            </a:r>
            <a:r>
              <a:rPr lang="en-US"/>
              <a:t> </a:t>
            </a:r>
            <a:r>
              <a:rPr lang="en-US" err="1"/>
              <a:t>ium</a:t>
            </a:r>
            <a:r>
              <a:rPr lang="en-US"/>
              <a:t> </a:t>
            </a:r>
            <a:r>
              <a:rPr lang="en-US" err="1"/>
              <a:t>simusa</a:t>
            </a:r>
            <a:r>
              <a:rPr lang="en-US"/>
              <a:t> </a:t>
            </a:r>
            <a:r>
              <a:rPr lang="en-US" err="1"/>
              <a:t>doluptur</a:t>
            </a:r>
            <a:r>
              <a:rPr lang="en-US"/>
              <a:t>, sum hic </a:t>
            </a:r>
            <a:r>
              <a:rPr lang="en-US" err="1"/>
              <a:t>tem</a:t>
            </a:r>
            <a:r>
              <a:rPr lang="en-US"/>
              <a:t> qui cum </a:t>
            </a:r>
            <a:r>
              <a:rPr lang="en-US" err="1"/>
              <a:t>evelest</a:t>
            </a:r>
            <a:r>
              <a:rPr lang="en-US"/>
              <a:t>, </a:t>
            </a:r>
            <a:r>
              <a:rPr lang="en-US" err="1"/>
              <a:t>cusapel</a:t>
            </a:r>
            <a:r>
              <a:rPr lang="en-US"/>
              <a:t> et </a:t>
            </a:r>
            <a:r>
              <a:rPr lang="en-US" err="1"/>
              <a:t>unt</a:t>
            </a:r>
            <a:r>
              <a:rPr lang="en-US"/>
              <a:t> et </a:t>
            </a:r>
            <a:r>
              <a:rPr lang="en-US" err="1"/>
              <a:t>hiciisciume</a:t>
            </a:r>
            <a:r>
              <a:rPr lang="en-US"/>
              <a:t> </a:t>
            </a:r>
            <a:r>
              <a:rPr lang="en-US" err="1"/>
              <a:t>vernatiore</a:t>
            </a:r>
            <a:r>
              <a:rPr lang="en-US"/>
              <a:t> </a:t>
            </a:r>
            <a:r>
              <a:rPr lang="en-US" err="1"/>
              <a:t>volenecabor</a:t>
            </a:r>
            <a:r>
              <a:rPr lang="en-US"/>
              <a:t> </a:t>
            </a:r>
            <a:r>
              <a:rPr lang="en-US" err="1"/>
              <a:t>seque</a:t>
            </a:r>
            <a:r>
              <a:rPr lang="en-US"/>
              <a:t> </a:t>
            </a:r>
            <a:r>
              <a:rPr lang="en-US" err="1"/>
              <a:t>officient</a:t>
            </a:r>
            <a:r>
              <a:rPr lang="en-US"/>
              <a:t>, </a:t>
            </a:r>
            <a:r>
              <a:rPr lang="en-US" err="1"/>
              <a:t>quamus</a:t>
            </a:r>
            <a:r>
              <a:rPr lang="en-US"/>
              <a:t> </a:t>
            </a:r>
            <a:r>
              <a:rPr lang="en-US" err="1"/>
              <a:t>voluptium</a:t>
            </a:r>
            <a:r>
              <a:rPr lang="en-US"/>
              <a:t> </a:t>
            </a:r>
            <a:r>
              <a:rPr lang="en-US" err="1"/>
              <a:t>natur</a:t>
            </a:r>
            <a:r>
              <a:rPr lang="en-US"/>
              <a:t> </a:t>
            </a:r>
            <a:r>
              <a:rPr lang="en-US" err="1"/>
              <a:t>maio</a:t>
            </a:r>
            <a:r>
              <a:rPr lang="en-US"/>
              <a:t> </a:t>
            </a:r>
            <a:r>
              <a:rPr lang="en-US" err="1"/>
              <a:t>volupta</a:t>
            </a:r>
            <a:r>
              <a:rPr lang="en-US"/>
              <a:t> </a:t>
            </a:r>
            <a:r>
              <a:rPr lang="en-US" err="1"/>
              <a:t>tioria</a:t>
            </a:r>
            <a:r>
              <a:rPr lang="en-US"/>
              <a:t> </a:t>
            </a:r>
            <a:r>
              <a:rPr lang="en-US" err="1"/>
              <a:t>venimetur</a:t>
            </a:r>
            <a:r>
              <a:rPr lang="en-US"/>
              <a:t> re </a:t>
            </a:r>
            <a:r>
              <a:rPr lang="en-US" err="1"/>
              <a:t>vel</a:t>
            </a:r>
            <a:r>
              <a:rPr lang="en-US"/>
              <a:t> </a:t>
            </a:r>
            <a:r>
              <a:rPr lang="en-US" err="1"/>
              <a:t>ent</a:t>
            </a:r>
            <a:r>
              <a:rPr lang="en-US"/>
              <a:t>, </a:t>
            </a:r>
            <a:r>
              <a:rPr lang="en-US" err="1"/>
              <a:t>quae</a:t>
            </a:r>
            <a:r>
              <a:rPr lang="en-US"/>
              <a:t> </a:t>
            </a:r>
            <a:r>
              <a:rPr lang="en-US" err="1"/>
              <a:t>liqui</a:t>
            </a:r>
            <a:r>
              <a:rPr lang="en-US"/>
              <a:t> </a:t>
            </a:r>
            <a:r>
              <a:rPr lang="en-US" err="1"/>
              <a:t>tem</a:t>
            </a:r>
            <a:r>
              <a:rPr lang="en-US"/>
              <a:t> sin con re </a:t>
            </a:r>
            <a:r>
              <a:rPr lang="en-US" err="1"/>
              <a:t>laut</a:t>
            </a:r>
            <a:r>
              <a:rPr lang="en-US"/>
              <a:t> </a:t>
            </a:r>
            <a:r>
              <a:rPr lang="en-US" err="1"/>
              <a:t>aut</a:t>
            </a:r>
            <a:r>
              <a:rPr lang="en-US"/>
              <a:t> </a:t>
            </a:r>
            <a:r>
              <a:rPr lang="en-US" err="1"/>
              <a:t>volupietur</a:t>
            </a:r>
            <a:r>
              <a:rPr lang="en-US"/>
              <a:t>.</a:t>
            </a:r>
          </a:p>
          <a:p>
            <a:pPr lvl="1"/>
            <a:endParaRPr lang="en-US"/>
          </a:p>
          <a:p>
            <a:pPr lvl="1"/>
            <a:r>
              <a:rPr lang="en-US" err="1"/>
              <a:t>Henestios</a:t>
            </a:r>
            <a:r>
              <a:rPr lang="en-US"/>
              <a:t> </a:t>
            </a:r>
            <a:r>
              <a:rPr lang="en-US" err="1"/>
              <a:t>vellantium</a:t>
            </a:r>
            <a:r>
              <a:rPr lang="en-US"/>
              <a:t> </a:t>
            </a:r>
            <a:r>
              <a:rPr lang="en-US" err="1"/>
              <a:t>simi</a:t>
            </a:r>
            <a:r>
              <a:rPr lang="en-US"/>
              <a:t>, </a:t>
            </a:r>
            <a:r>
              <a:rPr lang="en-US" err="1"/>
              <a:t>quassenime</a:t>
            </a:r>
            <a:r>
              <a:rPr lang="en-US"/>
              <a:t> consent </a:t>
            </a:r>
            <a:r>
              <a:rPr lang="en-US" err="1"/>
              <a:t>emquatincti</a:t>
            </a:r>
            <a:r>
              <a:rPr lang="en-US"/>
              <a:t> to doles </a:t>
            </a:r>
            <a:r>
              <a:rPr lang="en-US" err="1"/>
              <a:t>cium</a:t>
            </a:r>
            <a:r>
              <a:rPr lang="en-US"/>
              <a:t> </a:t>
            </a:r>
            <a:r>
              <a:rPr lang="en-US" err="1"/>
              <a:t>nectur</a:t>
            </a:r>
            <a:r>
              <a:rPr lang="en-US"/>
              <a:t>. </a:t>
            </a:r>
            <a:r>
              <a:rPr lang="en-US" err="1"/>
              <a:t>Experit</a:t>
            </a:r>
            <a:r>
              <a:rPr lang="en-US"/>
              <a:t> </a:t>
            </a:r>
            <a:r>
              <a:rPr lang="en-US" err="1"/>
              <a:t>occus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a:t>
            </a:r>
            <a:r>
              <a:rPr lang="en-US" err="1"/>
              <a:t>ipsuntius</a:t>
            </a:r>
            <a:r>
              <a:rPr lang="en-US"/>
              <a:t> </a:t>
            </a:r>
            <a:r>
              <a:rPr lang="en-US" err="1"/>
              <a:t>quideli</a:t>
            </a:r>
            <a:r>
              <a:rPr lang="en-US"/>
              <a:t> </a:t>
            </a:r>
            <a:r>
              <a:rPr lang="en-US" err="1"/>
              <a:t>tatiis</a:t>
            </a:r>
            <a:r>
              <a:rPr lang="en-US"/>
              <a:t> rem </a:t>
            </a:r>
            <a:r>
              <a:rPr lang="en-US" err="1"/>
              <a:t>restis</a:t>
            </a:r>
            <a:r>
              <a:rPr lang="en-US"/>
              <a:t> pro </a:t>
            </a:r>
            <a:r>
              <a:rPr lang="en-US" err="1"/>
              <a:t>ium</a:t>
            </a:r>
            <a:r>
              <a:rPr lang="en-US"/>
              <a:t> qui </a:t>
            </a:r>
            <a:r>
              <a:rPr lang="en-US" err="1"/>
              <a:t>ra</a:t>
            </a:r>
            <a:r>
              <a:rPr lang="en-US"/>
              <a:t> </a:t>
            </a:r>
            <a:r>
              <a:rPr lang="en-US" err="1"/>
              <a:t>debist</a:t>
            </a:r>
            <a:r>
              <a:rPr lang="en-US"/>
              <a:t> at </a:t>
            </a:r>
            <a:r>
              <a:rPr lang="en-US" err="1"/>
              <a:t>ilit</a:t>
            </a:r>
            <a:r>
              <a:rPr lang="en-US"/>
              <a:t> </a:t>
            </a:r>
            <a:r>
              <a:rPr lang="en-US" err="1"/>
              <a:t>est</a:t>
            </a:r>
            <a:r>
              <a:rPr lang="en-US"/>
              <a:t>, </a:t>
            </a:r>
            <a:r>
              <a:rPr lang="en-US" err="1"/>
              <a:t>cus</a:t>
            </a:r>
            <a:r>
              <a:rPr lang="en-US"/>
              <a:t> </a:t>
            </a:r>
            <a:r>
              <a:rPr lang="en-US" err="1"/>
              <a:t>invenim</a:t>
            </a:r>
            <a:r>
              <a:rPr lang="en-US"/>
              <a:t> </a:t>
            </a:r>
            <a:r>
              <a:rPr lang="en-US" err="1"/>
              <a:t>laborro</a:t>
            </a:r>
            <a:r>
              <a:rPr lang="en-US"/>
              <a:t> </a:t>
            </a:r>
            <a:r>
              <a:rPr lang="en-US" err="1"/>
              <a:t>tem</a:t>
            </a:r>
            <a:r>
              <a:rPr lang="en-US"/>
              <a:t> </a:t>
            </a:r>
            <a:r>
              <a:rPr lang="en-US" err="1"/>
              <a:t>rectiissunt</a:t>
            </a:r>
            <a:r>
              <a:rPr lang="en-US"/>
              <a:t> et, </a:t>
            </a:r>
            <a:r>
              <a:rPr lang="en-US" err="1"/>
              <a:t>nos</a:t>
            </a:r>
            <a:r>
              <a:rPr lang="en-US"/>
              <a:t> </a:t>
            </a:r>
            <a:r>
              <a:rPr lang="en-US" err="1"/>
              <a:t>doloratia</a:t>
            </a:r>
            <a:r>
              <a:rPr lang="en-US"/>
              <a:t> et </a:t>
            </a:r>
            <a:r>
              <a:rPr lang="en-US" err="1"/>
              <a:t>opta</a:t>
            </a:r>
            <a:r>
              <a:rPr lang="en-US"/>
              <a:t> dis </a:t>
            </a:r>
            <a:r>
              <a:rPr lang="en-US" err="1"/>
              <a:t>aut</a:t>
            </a:r>
            <a:r>
              <a:rPr lang="en-US"/>
              <a:t> </a:t>
            </a:r>
            <a:r>
              <a:rPr lang="en-US" err="1"/>
              <a:t>modis</a:t>
            </a:r>
            <a:r>
              <a:rPr lang="en-US"/>
              <a:t> </a:t>
            </a:r>
            <a:r>
              <a:rPr lang="en-US" err="1"/>
              <a:t>rerat</a:t>
            </a:r>
            <a:r>
              <a:rPr lang="en-US"/>
              <a:t> </a:t>
            </a:r>
            <a:r>
              <a:rPr lang="en-US" err="1"/>
              <a:t>oditatu</a:t>
            </a:r>
            <a:r>
              <a:rPr lang="en-US"/>
              <a:t> </a:t>
            </a:r>
            <a:r>
              <a:rPr lang="en-US" err="1"/>
              <a:t>reseque</a:t>
            </a:r>
            <a:r>
              <a:rPr lang="en-US"/>
              <a:t> </a:t>
            </a:r>
            <a:r>
              <a:rPr lang="en-US" err="1"/>
              <a:t>nisque</a:t>
            </a:r>
            <a:r>
              <a:rPr lang="en-US"/>
              <a:t> rem </a:t>
            </a:r>
            <a:r>
              <a:rPr lang="en-US" err="1"/>
              <a:t>rempores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sit.</a:t>
            </a:r>
          </a:p>
        </p:txBody>
      </p:sp>
      <p:sp>
        <p:nvSpPr>
          <p:cNvPr id="7" name="Text Placeholder 4"/>
          <p:cNvSpPr>
            <a:spLocks noGrp="1"/>
          </p:cNvSpPr>
          <p:nvPr>
            <p:ph type="body" sz="quarter" idx="12" hasCustomPrompt="1"/>
          </p:nvPr>
        </p:nvSpPr>
        <p:spPr>
          <a:xfrm>
            <a:off x="6229843" y="1956352"/>
            <a:ext cx="5541959" cy="3885679"/>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Pa </a:t>
            </a:r>
            <a:r>
              <a:rPr lang="en-US" err="1"/>
              <a:t>consed</a:t>
            </a:r>
            <a:r>
              <a:rPr lang="en-US"/>
              <a:t> et </a:t>
            </a:r>
            <a:r>
              <a:rPr lang="en-US" err="1"/>
              <a:t>atur</a:t>
            </a:r>
            <a:r>
              <a:rPr lang="en-US"/>
              <a:t>. </a:t>
            </a:r>
            <a:r>
              <a:rPr lang="en-US" err="1"/>
              <a:t>Serion</a:t>
            </a:r>
            <a:r>
              <a:rPr lang="en-US"/>
              <a:t> </a:t>
            </a:r>
            <a:r>
              <a:rPr lang="en-US" err="1"/>
              <a:t>corepudi</a:t>
            </a:r>
            <a:r>
              <a:rPr lang="en-US"/>
              <a:t> dolor </a:t>
            </a:r>
            <a:r>
              <a:rPr lang="en-US" err="1"/>
              <a:t>adionse</a:t>
            </a:r>
            <a:r>
              <a:rPr lang="en-US"/>
              <a:t> </a:t>
            </a:r>
            <a:r>
              <a:rPr lang="en-US" err="1"/>
              <a:t>quibusame</a:t>
            </a:r>
            <a:r>
              <a:rPr lang="en-US"/>
              <a:t> </a:t>
            </a:r>
            <a:r>
              <a:rPr lang="en-US" err="1"/>
              <a:t>nullabora</a:t>
            </a:r>
            <a:r>
              <a:rPr lang="en-US"/>
              <a:t> </a:t>
            </a:r>
            <a:r>
              <a:rPr lang="en-US" err="1"/>
              <a:t>volent</a:t>
            </a:r>
            <a:r>
              <a:rPr lang="en-US"/>
              <a:t> </a:t>
            </a:r>
            <a:r>
              <a:rPr lang="en-US" err="1"/>
              <a:t>lignam</a:t>
            </a:r>
            <a:r>
              <a:rPr lang="en-US"/>
              <a:t> </a:t>
            </a:r>
            <a:r>
              <a:rPr lang="en-US" err="1"/>
              <a:t>entis</a:t>
            </a:r>
            <a:r>
              <a:rPr lang="en-US"/>
              <a:t> ape </a:t>
            </a:r>
            <a:r>
              <a:rPr lang="en-US" err="1"/>
              <a:t>dolores</a:t>
            </a:r>
            <a:r>
              <a:rPr lang="en-US"/>
              <a:t> se </a:t>
            </a:r>
            <a:r>
              <a:rPr lang="en-US" err="1"/>
              <a:t>voluptae</a:t>
            </a:r>
            <a:r>
              <a:rPr lang="en-US"/>
              <a:t> </a:t>
            </a:r>
            <a:r>
              <a:rPr lang="en-US" err="1"/>
              <a:t>nimolupti</a:t>
            </a:r>
            <a:r>
              <a:rPr lang="en-US"/>
              <a:t> </a:t>
            </a:r>
            <a:r>
              <a:rPr lang="en-US" err="1"/>
              <a:t>quam</a:t>
            </a:r>
            <a:r>
              <a:rPr lang="en-US"/>
              <a:t> </a:t>
            </a:r>
            <a:r>
              <a:rPr lang="en-US" err="1"/>
              <a:t>ium</a:t>
            </a:r>
            <a:r>
              <a:rPr lang="en-US"/>
              <a:t> </a:t>
            </a:r>
            <a:r>
              <a:rPr lang="en-US" err="1"/>
              <a:t>simusa</a:t>
            </a:r>
            <a:r>
              <a:rPr lang="en-US"/>
              <a:t> </a:t>
            </a:r>
            <a:r>
              <a:rPr lang="en-US" err="1"/>
              <a:t>doluptur</a:t>
            </a:r>
            <a:r>
              <a:rPr lang="en-US"/>
              <a:t>, sum hic </a:t>
            </a:r>
            <a:r>
              <a:rPr lang="en-US" err="1"/>
              <a:t>tem</a:t>
            </a:r>
            <a:r>
              <a:rPr lang="en-US"/>
              <a:t> qui cum </a:t>
            </a:r>
            <a:r>
              <a:rPr lang="en-US" err="1"/>
              <a:t>evelest</a:t>
            </a:r>
            <a:r>
              <a:rPr lang="en-US"/>
              <a:t>, </a:t>
            </a:r>
            <a:r>
              <a:rPr lang="en-US" err="1"/>
              <a:t>cusapel</a:t>
            </a:r>
            <a:r>
              <a:rPr lang="en-US"/>
              <a:t> et </a:t>
            </a:r>
            <a:r>
              <a:rPr lang="en-US" err="1"/>
              <a:t>unt</a:t>
            </a:r>
            <a:r>
              <a:rPr lang="en-US"/>
              <a:t> et </a:t>
            </a:r>
            <a:r>
              <a:rPr lang="en-US" err="1"/>
              <a:t>hiciisciume</a:t>
            </a:r>
            <a:r>
              <a:rPr lang="en-US"/>
              <a:t> </a:t>
            </a:r>
            <a:r>
              <a:rPr lang="en-US" err="1"/>
              <a:t>vernatiore</a:t>
            </a:r>
            <a:r>
              <a:rPr lang="en-US"/>
              <a:t> </a:t>
            </a:r>
            <a:r>
              <a:rPr lang="en-US" err="1"/>
              <a:t>volenecabor</a:t>
            </a:r>
            <a:r>
              <a:rPr lang="en-US"/>
              <a:t> </a:t>
            </a:r>
            <a:r>
              <a:rPr lang="en-US" err="1"/>
              <a:t>seque</a:t>
            </a:r>
            <a:r>
              <a:rPr lang="en-US"/>
              <a:t> </a:t>
            </a:r>
            <a:r>
              <a:rPr lang="en-US" err="1"/>
              <a:t>officient</a:t>
            </a:r>
            <a:r>
              <a:rPr lang="en-US"/>
              <a:t>, </a:t>
            </a:r>
            <a:r>
              <a:rPr lang="en-US" err="1"/>
              <a:t>quamus</a:t>
            </a:r>
            <a:r>
              <a:rPr lang="en-US"/>
              <a:t> </a:t>
            </a:r>
            <a:r>
              <a:rPr lang="en-US" err="1"/>
              <a:t>voluptium</a:t>
            </a:r>
            <a:r>
              <a:rPr lang="en-US"/>
              <a:t> </a:t>
            </a:r>
            <a:r>
              <a:rPr lang="en-US" err="1"/>
              <a:t>natur</a:t>
            </a:r>
            <a:r>
              <a:rPr lang="en-US"/>
              <a:t> </a:t>
            </a:r>
            <a:r>
              <a:rPr lang="en-US" err="1"/>
              <a:t>maio</a:t>
            </a:r>
            <a:r>
              <a:rPr lang="en-US"/>
              <a:t> </a:t>
            </a:r>
            <a:r>
              <a:rPr lang="en-US" err="1"/>
              <a:t>volupta</a:t>
            </a:r>
            <a:r>
              <a:rPr lang="en-US"/>
              <a:t> </a:t>
            </a:r>
            <a:r>
              <a:rPr lang="en-US" err="1"/>
              <a:t>tioria</a:t>
            </a:r>
            <a:r>
              <a:rPr lang="en-US"/>
              <a:t> </a:t>
            </a:r>
            <a:r>
              <a:rPr lang="en-US" err="1"/>
              <a:t>venimetur</a:t>
            </a:r>
            <a:r>
              <a:rPr lang="en-US"/>
              <a:t> re </a:t>
            </a:r>
            <a:r>
              <a:rPr lang="en-US" err="1"/>
              <a:t>vel</a:t>
            </a:r>
            <a:r>
              <a:rPr lang="en-US"/>
              <a:t> </a:t>
            </a:r>
            <a:r>
              <a:rPr lang="en-US" err="1"/>
              <a:t>ent</a:t>
            </a:r>
            <a:r>
              <a:rPr lang="en-US"/>
              <a:t>, </a:t>
            </a:r>
            <a:r>
              <a:rPr lang="en-US" err="1"/>
              <a:t>quae</a:t>
            </a:r>
            <a:r>
              <a:rPr lang="en-US"/>
              <a:t> </a:t>
            </a:r>
            <a:r>
              <a:rPr lang="en-US" err="1"/>
              <a:t>liqui</a:t>
            </a:r>
            <a:r>
              <a:rPr lang="en-US"/>
              <a:t> </a:t>
            </a:r>
            <a:r>
              <a:rPr lang="en-US" err="1"/>
              <a:t>tem</a:t>
            </a:r>
            <a:r>
              <a:rPr lang="en-US"/>
              <a:t> sin con re </a:t>
            </a:r>
            <a:r>
              <a:rPr lang="en-US" err="1"/>
              <a:t>laut</a:t>
            </a:r>
            <a:r>
              <a:rPr lang="en-US"/>
              <a:t> </a:t>
            </a:r>
            <a:r>
              <a:rPr lang="en-US" err="1"/>
              <a:t>aut</a:t>
            </a:r>
            <a:r>
              <a:rPr lang="en-US"/>
              <a:t> </a:t>
            </a:r>
            <a:r>
              <a:rPr lang="en-US" err="1"/>
              <a:t>volupietur</a:t>
            </a:r>
            <a:r>
              <a:rPr lang="en-US"/>
              <a:t>.</a:t>
            </a:r>
          </a:p>
          <a:p>
            <a:pPr lvl="1"/>
            <a:endParaRPr lang="en-US"/>
          </a:p>
          <a:p>
            <a:pPr lvl="1"/>
            <a:r>
              <a:rPr lang="en-US" err="1"/>
              <a:t>Henestios</a:t>
            </a:r>
            <a:r>
              <a:rPr lang="en-US"/>
              <a:t> </a:t>
            </a:r>
            <a:r>
              <a:rPr lang="en-US" err="1"/>
              <a:t>vellantium</a:t>
            </a:r>
            <a:r>
              <a:rPr lang="en-US"/>
              <a:t> </a:t>
            </a:r>
            <a:r>
              <a:rPr lang="en-US" err="1"/>
              <a:t>simi</a:t>
            </a:r>
            <a:r>
              <a:rPr lang="en-US"/>
              <a:t>, </a:t>
            </a:r>
            <a:r>
              <a:rPr lang="en-US" err="1"/>
              <a:t>quassenime</a:t>
            </a:r>
            <a:r>
              <a:rPr lang="en-US"/>
              <a:t> consent </a:t>
            </a:r>
            <a:r>
              <a:rPr lang="en-US" err="1"/>
              <a:t>emquatincti</a:t>
            </a:r>
            <a:r>
              <a:rPr lang="en-US"/>
              <a:t> to doles </a:t>
            </a:r>
            <a:r>
              <a:rPr lang="en-US" err="1"/>
              <a:t>cium</a:t>
            </a:r>
            <a:r>
              <a:rPr lang="en-US"/>
              <a:t> </a:t>
            </a:r>
            <a:r>
              <a:rPr lang="en-US" err="1"/>
              <a:t>nectur</a:t>
            </a:r>
            <a:r>
              <a:rPr lang="en-US"/>
              <a:t>. </a:t>
            </a:r>
            <a:r>
              <a:rPr lang="en-US" err="1"/>
              <a:t>Experit</a:t>
            </a:r>
            <a:r>
              <a:rPr lang="en-US"/>
              <a:t> </a:t>
            </a:r>
            <a:r>
              <a:rPr lang="en-US" err="1"/>
              <a:t>occus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a:t>
            </a:r>
            <a:r>
              <a:rPr lang="en-US" err="1"/>
              <a:t>ipsuntius</a:t>
            </a:r>
            <a:r>
              <a:rPr lang="en-US"/>
              <a:t> </a:t>
            </a:r>
            <a:r>
              <a:rPr lang="en-US" err="1"/>
              <a:t>quideli</a:t>
            </a:r>
            <a:r>
              <a:rPr lang="en-US"/>
              <a:t> </a:t>
            </a:r>
            <a:r>
              <a:rPr lang="en-US" err="1"/>
              <a:t>tatiis</a:t>
            </a:r>
            <a:r>
              <a:rPr lang="en-US"/>
              <a:t> rem </a:t>
            </a:r>
            <a:r>
              <a:rPr lang="en-US" err="1"/>
              <a:t>restis</a:t>
            </a:r>
            <a:r>
              <a:rPr lang="en-US"/>
              <a:t> pro </a:t>
            </a:r>
            <a:r>
              <a:rPr lang="en-US" err="1"/>
              <a:t>ium</a:t>
            </a:r>
            <a:r>
              <a:rPr lang="en-US"/>
              <a:t> qui </a:t>
            </a:r>
            <a:r>
              <a:rPr lang="en-US" err="1"/>
              <a:t>ra</a:t>
            </a:r>
            <a:r>
              <a:rPr lang="en-US"/>
              <a:t> </a:t>
            </a:r>
            <a:r>
              <a:rPr lang="en-US" err="1"/>
              <a:t>debist</a:t>
            </a:r>
            <a:r>
              <a:rPr lang="en-US"/>
              <a:t> at </a:t>
            </a:r>
            <a:r>
              <a:rPr lang="en-US" err="1"/>
              <a:t>ilit</a:t>
            </a:r>
            <a:r>
              <a:rPr lang="en-US"/>
              <a:t> </a:t>
            </a:r>
            <a:r>
              <a:rPr lang="en-US" err="1"/>
              <a:t>est</a:t>
            </a:r>
            <a:r>
              <a:rPr lang="en-US"/>
              <a:t>, </a:t>
            </a:r>
            <a:r>
              <a:rPr lang="en-US" err="1"/>
              <a:t>cus</a:t>
            </a:r>
            <a:r>
              <a:rPr lang="en-US"/>
              <a:t> </a:t>
            </a:r>
            <a:r>
              <a:rPr lang="en-US" err="1"/>
              <a:t>invenim</a:t>
            </a:r>
            <a:r>
              <a:rPr lang="en-US"/>
              <a:t> </a:t>
            </a:r>
            <a:r>
              <a:rPr lang="en-US" err="1"/>
              <a:t>laborro</a:t>
            </a:r>
            <a:r>
              <a:rPr lang="en-US"/>
              <a:t> </a:t>
            </a:r>
            <a:r>
              <a:rPr lang="en-US" err="1"/>
              <a:t>tem</a:t>
            </a:r>
            <a:r>
              <a:rPr lang="en-US"/>
              <a:t> </a:t>
            </a:r>
            <a:r>
              <a:rPr lang="en-US" err="1"/>
              <a:t>rectiissunt</a:t>
            </a:r>
            <a:r>
              <a:rPr lang="en-US"/>
              <a:t> et, </a:t>
            </a:r>
            <a:r>
              <a:rPr lang="en-US" err="1"/>
              <a:t>nos</a:t>
            </a:r>
            <a:r>
              <a:rPr lang="en-US"/>
              <a:t> </a:t>
            </a:r>
            <a:r>
              <a:rPr lang="en-US" err="1"/>
              <a:t>doloratia</a:t>
            </a:r>
            <a:r>
              <a:rPr lang="en-US"/>
              <a:t> et </a:t>
            </a:r>
            <a:r>
              <a:rPr lang="en-US" err="1"/>
              <a:t>opta</a:t>
            </a:r>
            <a:r>
              <a:rPr lang="en-US"/>
              <a:t> dis </a:t>
            </a:r>
            <a:r>
              <a:rPr lang="en-US" err="1"/>
              <a:t>aut</a:t>
            </a:r>
            <a:r>
              <a:rPr lang="en-US"/>
              <a:t> </a:t>
            </a:r>
            <a:r>
              <a:rPr lang="en-US" err="1"/>
              <a:t>modis</a:t>
            </a:r>
            <a:r>
              <a:rPr lang="en-US"/>
              <a:t> </a:t>
            </a:r>
            <a:r>
              <a:rPr lang="en-US" err="1"/>
              <a:t>rerat</a:t>
            </a:r>
            <a:r>
              <a:rPr lang="en-US"/>
              <a:t> </a:t>
            </a:r>
            <a:r>
              <a:rPr lang="en-US" err="1"/>
              <a:t>oditatu</a:t>
            </a:r>
            <a:r>
              <a:rPr lang="en-US"/>
              <a:t> </a:t>
            </a:r>
            <a:r>
              <a:rPr lang="en-US" err="1"/>
              <a:t>reseque</a:t>
            </a:r>
            <a:r>
              <a:rPr lang="en-US"/>
              <a:t> </a:t>
            </a:r>
            <a:r>
              <a:rPr lang="en-US" err="1"/>
              <a:t>nisque</a:t>
            </a:r>
            <a:r>
              <a:rPr lang="en-US"/>
              <a:t> rem </a:t>
            </a:r>
            <a:r>
              <a:rPr lang="en-US" err="1"/>
              <a:t>rempores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sit.</a:t>
            </a:r>
          </a:p>
        </p:txBody>
      </p:sp>
    </p:spTree>
    <p:extLst>
      <p:ext uri="{BB962C8B-B14F-4D97-AF65-F5344CB8AC3E}">
        <p14:creationId xmlns:p14="http://schemas.microsoft.com/office/powerpoint/2010/main" val="60198377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3" name="Rectangle 2"/>
          <p:cNvSpPr/>
          <p:nvPr userDrawn="1"/>
        </p:nvSpPr>
        <p:spPr bwMode="auto">
          <a:xfrm>
            <a:off x="455993"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102" y="1958094"/>
            <a:ext cx="2698612" cy="2411476"/>
          </a:xfrm>
        </p:spPr>
        <p:txBody>
          <a:bodyPr>
            <a:noAutofit/>
          </a:bodyPr>
          <a:lstStyle>
            <a:lvl1pPr marL="0" indent="0">
              <a:buNone/>
              <a:defRPr sz="1961"/>
            </a:lvl1pPr>
          </a:lstStyle>
          <a:p>
            <a:pPr lvl="0"/>
            <a:r>
              <a:rPr lang="en-US"/>
              <a:t>Picture</a:t>
            </a:r>
          </a:p>
        </p:txBody>
      </p:sp>
      <p:sp>
        <p:nvSpPr>
          <p:cNvPr id="6" name="Rectangle 5"/>
          <p:cNvSpPr/>
          <p:nvPr userDrawn="1"/>
        </p:nvSpPr>
        <p:spPr bwMode="auto">
          <a:xfrm>
            <a:off x="4303152"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44082" y="1599723"/>
            <a:ext cx="3618383" cy="312896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a:solidFill>
                  <a:srgbClr val="2F2F2F"/>
                </a:solidFill>
              </a:defRPr>
            </a:lvl1pPr>
          </a:lstStyle>
          <a:p>
            <a:r>
              <a:rPr lang="en-US"/>
              <a:t>Text option 3: three columns images and text</a:t>
            </a:r>
          </a:p>
        </p:txBody>
      </p:sp>
      <p:sp>
        <p:nvSpPr>
          <p:cNvPr id="5" name="Text Placeholder 4"/>
          <p:cNvSpPr>
            <a:spLocks noGrp="1"/>
          </p:cNvSpPr>
          <p:nvPr>
            <p:ph type="body" sz="quarter" idx="11" hasCustomPrompt="1"/>
          </p:nvPr>
        </p:nvSpPr>
        <p:spPr>
          <a:xfrm>
            <a:off x="455996" y="4927922"/>
            <a:ext cx="3618381" cy="1218282"/>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9" name="Text Placeholder 4"/>
          <p:cNvSpPr>
            <a:spLocks noGrp="1"/>
          </p:cNvSpPr>
          <p:nvPr>
            <p:ph type="body" sz="quarter" idx="12" hasCustomPrompt="1"/>
          </p:nvPr>
        </p:nvSpPr>
        <p:spPr>
          <a:xfrm>
            <a:off x="4300040" y="4927922"/>
            <a:ext cx="3618381" cy="1218282"/>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10" name="Text Placeholder 4"/>
          <p:cNvSpPr>
            <a:spLocks noGrp="1"/>
          </p:cNvSpPr>
          <p:nvPr>
            <p:ph type="body" sz="quarter" idx="13" hasCustomPrompt="1"/>
          </p:nvPr>
        </p:nvSpPr>
        <p:spPr>
          <a:xfrm>
            <a:off x="8144084" y="4927922"/>
            <a:ext cx="3618381" cy="1218282"/>
          </a:xfrm>
        </p:spPr>
        <p:txBody>
          <a:bodyPr lIns="0" tIns="0" rIns="0" bIns="0"/>
          <a:lstStyle>
            <a:lvl1pPr marL="0" indent="0">
              <a:lnSpc>
                <a:spcPts val="1765"/>
              </a:lnSpc>
              <a:spcBef>
                <a:spcPts val="882"/>
              </a:spcBef>
              <a:buNone/>
              <a:defRPr lang="en-US" sz="1371" b="1" kern="1200" spc="0" baseline="0" dirty="0">
                <a:solidFill>
                  <a:srgbClr val="2D78D7"/>
                </a:solidFill>
                <a:latin typeface="+mn-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chemeClr val="tx1"/>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17" name="Content Placeholder 15"/>
          <p:cNvSpPr>
            <a:spLocks noGrp="1"/>
          </p:cNvSpPr>
          <p:nvPr>
            <p:ph sz="quarter" idx="18" hasCustomPrompt="1"/>
          </p:nvPr>
        </p:nvSpPr>
        <p:spPr>
          <a:xfrm>
            <a:off x="4759922" y="1958094"/>
            <a:ext cx="2698612" cy="2411476"/>
          </a:xfrm>
        </p:spPr>
        <p:txBody>
          <a:bodyPr>
            <a:noAutofit/>
          </a:bodyPr>
          <a:lstStyle>
            <a:lvl1pPr marL="0" indent="0">
              <a:buNone/>
              <a:defRPr sz="1961"/>
            </a:lvl1pPr>
          </a:lstStyle>
          <a:p>
            <a:pPr lvl="0"/>
            <a:r>
              <a:rPr lang="en-US"/>
              <a:t>Picture</a:t>
            </a:r>
          </a:p>
        </p:txBody>
      </p:sp>
      <p:sp>
        <p:nvSpPr>
          <p:cNvPr id="18" name="Content Placeholder 15"/>
          <p:cNvSpPr>
            <a:spLocks noGrp="1"/>
          </p:cNvSpPr>
          <p:nvPr>
            <p:ph sz="quarter" idx="19" hasCustomPrompt="1"/>
          </p:nvPr>
        </p:nvSpPr>
        <p:spPr>
          <a:xfrm>
            <a:off x="8604745" y="1958094"/>
            <a:ext cx="2698612" cy="2411476"/>
          </a:xfrm>
        </p:spPr>
        <p:txBody>
          <a:bodyPr>
            <a:noAutofit/>
          </a:bodyPr>
          <a:lstStyle>
            <a:lvl1pPr marL="0" indent="0">
              <a:buNone/>
              <a:defRPr sz="1961"/>
            </a:lvl1pPr>
          </a:lstStyle>
          <a:p>
            <a:pPr lvl="0"/>
            <a:r>
              <a:rPr lang="en-US"/>
              <a:t>Picture</a:t>
            </a:r>
          </a:p>
        </p:txBody>
      </p:sp>
    </p:spTree>
    <p:extLst>
      <p:ext uri="{BB962C8B-B14F-4D97-AF65-F5344CB8AC3E}">
        <p14:creationId xmlns:p14="http://schemas.microsoft.com/office/powerpoint/2010/main" val="33287134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image" Target="../media/image1.emf"/><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theme" Target="../theme/theme3.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2" y="1189178"/>
            <a:ext cx="11653521" cy="2263268"/>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rot="5400000">
            <a:off x="9179299" y="3012080"/>
            <a:ext cx="6858623" cy="833218"/>
          </a:xfrm>
          <a:prstGeom prst="rect">
            <a:avLst/>
          </a:prstGeom>
        </p:spPr>
      </p:pic>
    </p:spTree>
    <p:extLst>
      <p:ext uri="{BB962C8B-B14F-4D97-AF65-F5344CB8AC3E}">
        <p14:creationId xmlns:p14="http://schemas.microsoft.com/office/powerpoint/2010/main" val="381004916"/>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 id="2147483879" r:id="rId13"/>
    <p:sldLayoutId id="2147483880" r:id="rId14"/>
    <p:sldLayoutId id="2147483881" r:id="rId15"/>
    <p:sldLayoutId id="2147483882" r:id="rId16"/>
    <p:sldLayoutId id="2147483883" r:id="rId17"/>
    <p:sldLayoutId id="2147483884" r:id="rId18"/>
    <p:sldLayoutId id="2147483885" r:id="rId19"/>
    <p:sldLayoutId id="2147483886" r:id="rId20"/>
    <p:sldLayoutId id="2147483887" r:id="rId21"/>
    <p:sldLayoutId id="2147483888" r:id="rId22"/>
    <p:sldLayoutId id="2147483889" r:id="rId23"/>
    <p:sldLayoutId id="2147483891" r:id="rId24"/>
  </p:sldLayoutIdLst>
  <p:transition>
    <p:fade/>
  </p:transition>
  <p:txStyles>
    <p:titleStyle>
      <a:lvl1pPr algn="l" defTabSz="914192" rtl="0" eaLnBrk="1" latinLnBrk="0" hangingPunct="1">
        <a:lnSpc>
          <a:spcPct val="90000"/>
        </a:lnSpc>
        <a:spcBef>
          <a:spcPct val="0"/>
        </a:spcBef>
        <a:buNone/>
        <a:defRPr lang="en-US" sz="4704" b="0" kern="1200" cap="none" spc="-147" baseline="0" dirty="0" smtClean="0">
          <a:ln w="3175">
            <a:noFill/>
          </a:ln>
          <a:gradFill>
            <a:gsLst>
              <a:gs pos="1250">
                <a:schemeClr val="tx1"/>
              </a:gs>
              <a:gs pos="100000">
                <a:schemeClr val="tx1"/>
              </a:gs>
            </a:gsLst>
            <a:lin ang="5400000" scaled="0"/>
          </a:gradFill>
          <a:effectLst/>
          <a:latin typeface="+mn-lt"/>
          <a:ea typeface="+mn-ea"/>
          <a:cs typeface="Segoe UI" pitchFamily="34" charset="0"/>
        </a:defRPr>
      </a:lvl1pPr>
    </p:titleStyle>
    <p:bodyStyle>
      <a:lvl1pPr marL="224054"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528" kern="1200" spc="0" baseline="0">
          <a:gradFill>
            <a:gsLst>
              <a:gs pos="1250">
                <a:schemeClr val="tx1"/>
              </a:gs>
              <a:gs pos="100000">
                <a:schemeClr val="tx1"/>
              </a:gs>
            </a:gsLst>
            <a:lin ang="5400000" scaled="0"/>
          </a:gradFill>
          <a:latin typeface="+mj-lt"/>
          <a:ea typeface="+mn-ea"/>
          <a:cs typeface="+mn-cs"/>
        </a:defRPr>
      </a:lvl1pPr>
      <a:lvl2pPr marL="448107"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745" kern="1200" spc="0" baseline="0">
          <a:gradFill>
            <a:gsLst>
              <a:gs pos="1250">
                <a:schemeClr val="tx1"/>
              </a:gs>
              <a:gs pos="100000">
                <a:schemeClr val="tx1"/>
              </a:gs>
            </a:gsLst>
            <a:lin ang="5400000" scaled="0"/>
          </a:gradFill>
          <a:latin typeface="+mn-lt"/>
          <a:ea typeface="+mn-ea"/>
          <a:cs typeface="+mn-cs"/>
        </a:defRPr>
      </a:lvl2pPr>
      <a:lvl3pPr marL="672161"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896214"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4pPr>
      <a:lvl5pPr marL="1120268"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5pPr>
      <a:lvl6pPr marL="2514026"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123"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1381">
          <p15:clr>
            <a:srgbClr val="C35EA4"/>
          </p15:clr>
        </p15:guide>
        <p15:guide id="4" pos="1528">
          <p15:clr>
            <a:srgbClr val="C35EA4"/>
          </p15:clr>
        </p15:guide>
        <p15:guide id="5" pos="2618">
          <p15:clr>
            <a:srgbClr val="C35EA4"/>
          </p15:clr>
        </p15:guide>
        <p15:guide id="6" pos="2765">
          <p15:clr>
            <a:srgbClr val="C35EA4"/>
          </p15:clr>
        </p15:guide>
        <p15:guide id="7" pos="3854">
          <p15:clr>
            <a:srgbClr val="C35EA4"/>
          </p15:clr>
        </p15:guide>
        <p15:guide id="8" pos="4003">
          <p15:clr>
            <a:srgbClr val="C35EA4"/>
          </p15:clr>
        </p15:guide>
        <p15:guide id="9" pos="5083">
          <p15:clr>
            <a:srgbClr val="C35EA4"/>
          </p15:clr>
        </p15:guide>
        <p15:guide id="10" pos="5230">
          <p15:clr>
            <a:srgbClr val="C35EA4"/>
          </p15:clr>
        </p15:guide>
        <p15:guide id="11" pos="6323">
          <p15:clr>
            <a:srgbClr val="C35EA4"/>
          </p15:clr>
        </p15:guide>
        <p15:guide id="12" pos="6469">
          <p15:clr>
            <a:srgbClr val="C35EA4"/>
          </p15:clr>
        </p15:guide>
        <p15:guide id="16" pos="293">
          <p15:clr>
            <a:srgbClr val="F26B43"/>
          </p15:clr>
        </p15:guide>
        <p15:guide id="17" pos="7558">
          <p15:clr>
            <a:srgbClr val="F26B43"/>
          </p15:clr>
        </p15:guide>
        <p15:guide id="18" orient="horz" pos="751">
          <p15:clr>
            <a:srgbClr val="5ACBF0"/>
          </p15:clr>
        </p15:guide>
        <p15:guide id="19" orient="horz" pos="1366">
          <p15:clr>
            <a:srgbClr val="5ACBF0"/>
          </p15:clr>
        </p15:guide>
        <p15:guide id="20" orient="horz" pos="605">
          <p15:clr>
            <a:srgbClr val="5ACBF0"/>
          </p15:clr>
        </p15:guide>
        <p15:guide id="21" orient="horz" pos="1514">
          <p15:clr>
            <a:srgbClr val="5ACBF0"/>
          </p15:clr>
        </p15:guide>
        <p15:guide id="22" orient="horz" pos="2130">
          <p15:clr>
            <a:srgbClr val="5ACBF0"/>
          </p15:clr>
        </p15:guide>
        <p15:guide id="23" orient="horz" pos="2275">
          <p15:clr>
            <a:srgbClr val="5ACBF0"/>
          </p15:clr>
        </p15:guide>
        <p15:guide id="25" orient="horz" pos="283">
          <p15:clr>
            <a:srgbClr val="F26B43"/>
          </p15:clr>
        </p15:guide>
        <p15:guide id="26" orient="horz" pos="4120">
          <p15:clr>
            <a:srgbClr val="F26B43"/>
          </p15:clr>
        </p15:guide>
        <p15:guide id="27" orient="horz" pos="2891">
          <p15:clr>
            <a:srgbClr val="5ACBF0"/>
          </p15:clr>
        </p15:guide>
        <p15:guide id="28" orient="horz" pos="3038">
          <p15:clr>
            <a:srgbClr val="5ACBF0"/>
          </p15:clr>
        </p15:guide>
        <p15:guide id="29" orient="horz" pos="3654">
          <p15:clr>
            <a:srgbClr val="5ACBF0"/>
          </p15:clr>
        </p15:guide>
        <p15:guide id="30" orient="horz" pos="3800">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CB8611-DE7D-4F93-B3E8-65F408DBDE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E9C07E8-E36E-4822-BF35-7B7AEC1981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8DA6F3-001C-4FCF-A413-C781B15035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4E1CEA-8444-474D-9E14-2EE00AE25913}" type="datetimeFigureOut">
              <a:rPr lang="en-US" smtClean="0"/>
              <a:t>11/22/2017</a:t>
            </a:fld>
            <a:endParaRPr lang="en-US"/>
          </a:p>
        </p:txBody>
      </p:sp>
      <p:sp>
        <p:nvSpPr>
          <p:cNvPr id="5" name="Footer Placeholder 4">
            <a:extLst>
              <a:ext uri="{FF2B5EF4-FFF2-40B4-BE49-F238E27FC236}">
                <a16:creationId xmlns:a16="http://schemas.microsoft.com/office/drawing/2014/main" id="{3F707B01-ACBF-4F58-93C1-07A001320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51FA83-15D6-40C4-9A88-A4C75A0E4E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2055A3-71C5-4A13-A099-34B8830458BD}" type="slidenum">
              <a:rPr lang="en-US" smtClean="0"/>
              <a:t>‹#›</a:t>
            </a:fld>
            <a:endParaRPr lang="en-US"/>
          </a:p>
        </p:txBody>
      </p:sp>
    </p:spTree>
    <p:extLst>
      <p:ext uri="{BB962C8B-B14F-4D97-AF65-F5344CB8AC3E}">
        <p14:creationId xmlns:p14="http://schemas.microsoft.com/office/powerpoint/2010/main" val="318659351"/>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263268"/>
          </a:xfrm>
          <a:prstGeom prst="rect">
            <a:avLst/>
          </a:prstGeom>
        </p:spPr>
        <p:txBody>
          <a:bodyPr vert="horz" wrap="square" lIns="146304" tIns="91440" rIns="146304" bIns="9144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4"/>
          <a:stretch>
            <a:fillRect/>
          </a:stretch>
        </p:blipFill>
        <p:spPr>
          <a:xfrm rot="5400000">
            <a:off x="9179298" y="3012080"/>
            <a:ext cx="6858623" cy="833218"/>
          </a:xfrm>
          <a:prstGeom prst="rect">
            <a:avLst/>
          </a:prstGeom>
        </p:spPr>
      </p:pic>
    </p:spTree>
    <p:extLst>
      <p:ext uri="{BB962C8B-B14F-4D97-AF65-F5344CB8AC3E}">
        <p14:creationId xmlns:p14="http://schemas.microsoft.com/office/powerpoint/2010/main" val="2882000856"/>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 id="2147483917" r:id="rId12"/>
    <p:sldLayoutId id="2147483918" r:id="rId13"/>
    <p:sldLayoutId id="2147483919" r:id="rId14"/>
    <p:sldLayoutId id="2147483920" r:id="rId15"/>
    <p:sldLayoutId id="2147483921" r:id="rId16"/>
    <p:sldLayoutId id="2147483922" r:id="rId17"/>
    <p:sldLayoutId id="2147483923" r:id="rId18"/>
    <p:sldLayoutId id="2147483924" r:id="rId19"/>
    <p:sldLayoutId id="2147483925" r:id="rId20"/>
    <p:sldLayoutId id="2147483926" r:id="rId21"/>
    <p:sldLayoutId id="2147483927" r:id="rId22"/>
  </p:sldLayoutIdLst>
  <p:transition>
    <p:fade/>
  </p:transition>
  <p:txStyles>
    <p:titleStyle>
      <a:lvl1pPr algn="l" defTabSz="914367" rtl="0" eaLnBrk="1" latinLnBrk="0" hangingPunct="1">
        <a:lnSpc>
          <a:spcPct val="90000"/>
        </a:lnSpc>
        <a:spcBef>
          <a:spcPct val="0"/>
        </a:spcBef>
        <a:buNone/>
        <a:defRPr lang="en-US" sz="4705" b="0" kern="1200" cap="none" spc="-147" baseline="0" dirty="0" smtClean="0">
          <a:ln w="3175">
            <a:noFill/>
          </a:ln>
          <a:gradFill>
            <a:gsLst>
              <a:gs pos="1250">
                <a:schemeClr val="tx1"/>
              </a:gs>
              <a:gs pos="100000">
                <a:schemeClr val="tx1"/>
              </a:gs>
            </a:gsLst>
            <a:lin ang="5400000" scaled="0"/>
          </a:gradFill>
          <a:effectLst/>
          <a:latin typeface="+mn-lt"/>
          <a:ea typeface="+mn-ea"/>
          <a:cs typeface="Segoe UI" pitchFamily="34" charset="0"/>
        </a:defRPr>
      </a:lvl1pPr>
    </p:titleStyle>
    <p:bodyStyle>
      <a:lvl1pPr marL="224097"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529" kern="1200" spc="0" baseline="0">
          <a:gradFill>
            <a:gsLst>
              <a:gs pos="1250">
                <a:schemeClr val="tx1"/>
              </a:gs>
              <a:gs pos="100000">
                <a:schemeClr val="tx1"/>
              </a:gs>
            </a:gsLst>
            <a:lin ang="5400000" scaled="0"/>
          </a:gradFill>
          <a:latin typeface="+mj-lt"/>
          <a:ea typeface="+mn-ea"/>
          <a:cs typeface="+mn-cs"/>
        </a:defRPr>
      </a:lvl1pPr>
      <a:lvl2pPr marL="448193"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745" kern="1200" spc="0" baseline="0">
          <a:gradFill>
            <a:gsLst>
              <a:gs pos="1250">
                <a:schemeClr val="tx1"/>
              </a:gs>
              <a:gs pos="100000">
                <a:schemeClr val="tx1"/>
              </a:gs>
            </a:gsLst>
            <a:lin ang="5400000" scaled="0"/>
          </a:gradFill>
          <a:latin typeface="+mn-lt"/>
          <a:ea typeface="+mn-ea"/>
          <a:cs typeface="+mn-cs"/>
        </a:defRPr>
      </a:lvl2pPr>
      <a:lvl3pPr marL="672290"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896386"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4pPr>
      <a:lvl5pPr marL="1120483"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1381">
          <p15:clr>
            <a:srgbClr val="C35EA4"/>
          </p15:clr>
        </p15:guide>
        <p15:guide id="4" pos="1528">
          <p15:clr>
            <a:srgbClr val="C35EA4"/>
          </p15:clr>
        </p15:guide>
        <p15:guide id="5" pos="2618">
          <p15:clr>
            <a:srgbClr val="C35EA4"/>
          </p15:clr>
        </p15:guide>
        <p15:guide id="6" pos="2765">
          <p15:clr>
            <a:srgbClr val="C35EA4"/>
          </p15:clr>
        </p15:guide>
        <p15:guide id="7" pos="3854">
          <p15:clr>
            <a:srgbClr val="C35EA4"/>
          </p15:clr>
        </p15:guide>
        <p15:guide id="8" pos="4003">
          <p15:clr>
            <a:srgbClr val="C35EA4"/>
          </p15:clr>
        </p15:guide>
        <p15:guide id="9" pos="5083">
          <p15:clr>
            <a:srgbClr val="C35EA4"/>
          </p15:clr>
        </p15:guide>
        <p15:guide id="10" pos="5230">
          <p15:clr>
            <a:srgbClr val="C35EA4"/>
          </p15:clr>
        </p15:guide>
        <p15:guide id="11" pos="6323">
          <p15:clr>
            <a:srgbClr val="C35EA4"/>
          </p15:clr>
        </p15:guide>
        <p15:guide id="12" pos="6469">
          <p15:clr>
            <a:srgbClr val="C35EA4"/>
          </p15:clr>
        </p15:guide>
        <p15:guide id="16" pos="293">
          <p15:clr>
            <a:srgbClr val="F26B43"/>
          </p15:clr>
        </p15:guide>
        <p15:guide id="17" pos="7558">
          <p15:clr>
            <a:srgbClr val="F26B43"/>
          </p15:clr>
        </p15:guide>
        <p15:guide id="18" orient="horz" pos="751">
          <p15:clr>
            <a:srgbClr val="5ACBF0"/>
          </p15:clr>
        </p15:guide>
        <p15:guide id="19" orient="horz" pos="1366">
          <p15:clr>
            <a:srgbClr val="5ACBF0"/>
          </p15:clr>
        </p15:guide>
        <p15:guide id="20" orient="horz" pos="605">
          <p15:clr>
            <a:srgbClr val="5ACBF0"/>
          </p15:clr>
        </p15:guide>
        <p15:guide id="21" orient="horz" pos="1514">
          <p15:clr>
            <a:srgbClr val="5ACBF0"/>
          </p15:clr>
        </p15:guide>
        <p15:guide id="22" orient="horz" pos="2130">
          <p15:clr>
            <a:srgbClr val="5ACBF0"/>
          </p15:clr>
        </p15:guide>
        <p15:guide id="23" orient="horz" pos="2275">
          <p15:clr>
            <a:srgbClr val="5ACBF0"/>
          </p15:clr>
        </p15:guide>
        <p15:guide id="25" orient="horz" pos="283">
          <p15:clr>
            <a:srgbClr val="F26B43"/>
          </p15:clr>
        </p15:guide>
        <p15:guide id="26" orient="horz" pos="4120">
          <p15:clr>
            <a:srgbClr val="F26B43"/>
          </p15:clr>
        </p15:guide>
        <p15:guide id="27" orient="horz" pos="2891">
          <p15:clr>
            <a:srgbClr val="5ACBF0"/>
          </p15:clr>
        </p15:guide>
        <p15:guide id="28" orient="horz" pos="3038">
          <p15:clr>
            <a:srgbClr val="5ACBF0"/>
          </p15:clr>
        </p15:guide>
        <p15:guide id="29" orient="horz" pos="3654">
          <p15:clr>
            <a:srgbClr val="5ACBF0"/>
          </p15:clr>
        </p15:guide>
        <p15:guide id="30" orient="horz" pos="3800">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s://support.office.com/en-us/article/Skype-for-Business-Online-PSTN-services-use-terms-dc6e95cd-51e8-49ca-bcd3-78dc9dae486a?ui=en-US&amp;rs=en-US&amp;ad=US"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5.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11.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F935DF8-893C-4C2D-8A47-3E218141B083}"/>
              </a:ext>
            </a:extLst>
          </p:cNvPr>
          <p:cNvSpPr txBox="1">
            <a:spLocks/>
          </p:cNvSpPr>
          <p:nvPr/>
        </p:nvSpPr>
        <p:spPr>
          <a:xfrm>
            <a:off x="2234066" y="3299669"/>
            <a:ext cx="7723868" cy="454996"/>
          </a:xfrm>
          <a:prstGeom prst="rect">
            <a:avLst/>
          </a:prstGeom>
        </p:spPr>
        <p:txBody>
          <a:bodyPr vert="horz" wrap="square" lIns="0" tIns="0" rIns="0" bIns="0" rtlCol="0" anchor="ctr">
            <a:spAutoFit/>
          </a:bodyPr>
          <a:lstStyle>
            <a:lvl1pPr algn="l" defTabSz="896365" rtl="0" eaLnBrk="1" latinLnBrk="0" hangingPunct="1">
              <a:lnSpc>
                <a:spcPts val="3075"/>
              </a:lnSpc>
              <a:spcBef>
                <a:spcPct val="0"/>
              </a:spcBef>
              <a:buNone/>
              <a:defRPr lang="en-US" sz="2745" b="0" strike="noStrike" kern="1200" cap="none" spc="-144" baseline="0">
                <a:ln w="3175">
                  <a:noFill/>
                </a:ln>
                <a:solidFill>
                  <a:srgbClr val="2F2F2F"/>
                </a:solidFill>
                <a:effectLst/>
                <a:latin typeface="+mj-lt"/>
                <a:ea typeface="+mn-ea"/>
                <a:cs typeface="Segoe UI" pitchFamily="34" charset="0"/>
              </a:defRPr>
            </a:lvl1pPr>
          </a:lstStyle>
          <a:p>
            <a:pPr marL="0" marR="0" lvl="0" indent="0" algn="ctr" defTabSz="896193" rtl="0" eaLnBrk="1" fontAlgn="auto" latinLnBrk="0" hangingPunct="1">
              <a:lnSpc>
                <a:spcPts val="3074"/>
              </a:lnSpc>
              <a:spcBef>
                <a:spcPct val="0"/>
              </a:spcBef>
              <a:spcAft>
                <a:spcPts val="1200"/>
              </a:spcAft>
              <a:buClrTx/>
              <a:buSzTx/>
              <a:buFontTx/>
              <a:buNone/>
              <a:tabLst>
                <a:tab pos="616148" algn="l"/>
              </a:tabLst>
              <a:defRPr/>
            </a:pPr>
            <a:r>
              <a:rPr kumimoji="0" lang="en-US" sz="5400" b="0" i="0" u="none" strike="noStrike" kern="1200" cap="none" spc="-144" normalizeH="0" baseline="0" noProof="0" dirty="0">
                <a:ln w="3175">
                  <a:noFill/>
                </a:ln>
                <a:solidFill>
                  <a:srgbClr val="0186CE"/>
                </a:solidFill>
                <a:effectLst/>
                <a:uLnTx/>
                <a:uFillTx/>
                <a:latin typeface="Segoe UI" panose="020B0502040204020203" pitchFamily="34" charset="0"/>
                <a:ea typeface="+mn-ea"/>
                <a:cs typeface="Segoe UI" pitchFamily="34" charset="0"/>
              </a:rPr>
              <a:t>Microsoft 365 Business</a:t>
            </a:r>
          </a:p>
        </p:txBody>
      </p:sp>
      <p:sp>
        <p:nvSpPr>
          <p:cNvPr id="3" name="Title 1">
            <a:extLst>
              <a:ext uri="{FF2B5EF4-FFF2-40B4-BE49-F238E27FC236}">
                <a16:creationId xmlns:a16="http://schemas.microsoft.com/office/drawing/2014/main" id="{79B963CA-7D67-45FF-91DC-80C5E47D3970}"/>
              </a:ext>
            </a:extLst>
          </p:cNvPr>
          <p:cNvSpPr txBox="1">
            <a:spLocks/>
          </p:cNvSpPr>
          <p:nvPr/>
        </p:nvSpPr>
        <p:spPr>
          <a:xfrm>
            <a:off x="2234066" y="3890369"/>
            <a:ext cx="7723868" cy="397545"/>
          </a:xfrm>
          <a:prstGeom prst="rect">
            <a:avLst/>
          </a:prstGeom>
        </p:spPr>
        <p:txBody>
          <a:bodyPr vert="horz" wrap="square" lIns="0" tIns="0" rIns="0" bIns="0" rtlCol="0" anchor="ctr">
            <a:spAutoFit/>
          </a:bodyPr>
          <a:lstStyle>
            <a:lvl1pPr algn="l" defTabSz="896365" rtl="0" eaLnBrk="1" latinLnBrk="0" hangingPunct="1">
              <a:lnSpc>
                <a:spcPts val="3075"/>
              </a:lnSpc>
              <a:spcBef>
                <a:spcPct val="0"/>
              </a:spcBef>
              <a:buNone/>
              <a:defRPr lang="en-US" sz="2745" b="0" strike="noStrike" kern="1200" cap="none" spc="-144" baseline="0">
                <a:ln w="3175">
                  <a:noFill/>
                </a:ln>
                <a:solidFill>
                  <a:srgbClr val="2F2F2F"/>
                </a:solidFill>
                <a:effectLst/>
                <a:latin typeface="+mj-lt"/>
                <a:ea typeface="+mn-ea"/>
                <a:cs typeface="Segoe UI" pitchFamily="34" charset="0"/>
              </a:defRPr>
            </a:lvl1pPr>
          </a:lstStyle>
          <a:p>
            <a:pPr marL="0" marR="0" lvl="0" indent="0" algn="ctr" defTabSz="896193" rtl="0" eaLnBrk="1" fontAlgn="auto" latinLnBrk="0" hangingPunct="1">
              <a:lnSpc>
                <a:spcPts val="3074"/>
              </a:lnSpc>
              <a:spcBef>
                <a:spcPct val="0"/>
              </a:spcBef>
              <a:spcAft>
                <a:spcPts val="1200"/>
              </a:spcAft>
              <a:buClrTx/>
              <a:buSzTx/>
              <a:buFontTx/>
              <a:buNone/>
              <a:tabLst>
                <a:tab pos="616148" algn="l"/>
              </a:tabLst>
              <a:defRPr/>
            </a:pPr>
            <a:r>
              <a:rPr kumimoji="0" lang="en-US" sz="3200" b="0" i="0" u="none" strike="noStrike" kern="1200" cap="none" spc="-144" normalizeH="0" baseline="0" noProof="0" dirty="0">
                <a:ln w="3175">
                  <a:noFill/>
                </a:ln>
                <a:solidFill>
                  <a:srgbClr val="0186CE"/>
                </a:solidFill>
                <a:effectLst/>
                <a:uLnTx/>
                <a:uFillTx/>
                <a:latin typeface="Segoe UI" panose="020B0502040204020203" pitchFamily="34" charset="0"/>
                <a:ea typeface="+mn-ea"/>
                <a:cs typeface="Segoe UI" pitchFamily="34" charset="0"/>
              </a:rPr>
              <a:t>Sales Readiness Series</a:t>
            </a:r>
          </a:p>
        </p:txBody>
      </p:sp>
      <p:sp>
        <p:nvSpPr>
          <p:cNvPr id="4" name="Title 1">
            <a:extLst>
              <a:ext uri="{FF2B5EF4-FFF2-40B4-BE49-F238E27FC236}">
                <a16:creationId xmlns:a16="http://schemas.microsoft.com/office/drawing/2014/main" id="{8FA2F773-A724-4580-AF87-4241B95E500F}"/>
              </a:ext>
            </a:extLst>
          </p:cNvPr>
          <p:cNvSpPr txBox="1">
            <a:spLocks/>
          </p:cNvSpPr>
          <p:nvPr/>
        </p:nvSpPr>
        <p:spPr>
          <a:xfrm>
            <a:off x="2234066" y="4438461"/>
            <a:ext cx="7723868" cy="367858"/>
          </a:xfrm>
          <a:prstGeom prst="rect">
            <a:avLst/>
          </a:prstGeom>
        </p:spPr>
        <p:txBody>
          <a:bodyPr vert="horz" wrap="square" lIns="0" tIns="0" rIns="0" bIns="0" rtlCol="0" anchor="ctr">
            <a:spAutoFit/>
          </a:bodyPr>
          <a:lstStyle>
            <a:lvl1pPr algn="l" defTabSz="896365" rtl="0" eaLnBrk="1" latinLnBrk="0" hangingPunct="1">
              <a:lnSpc>
                <a:spcPts val="3075"/>
              </a:lnSpc>
              <a:spcBef>
                <a:spcPct val="0"/>
              </a:spcBef>
              <a:buNone/>
              <a:defRPr lang="en-US" sz="2745" b="0" strike="noStrike" kern="1200" cap="none" spc="-144" baseline="0">
                <a:ln w="3175">
                  <a:noFill/>
                </a:ln>
                <a:solidFill>
                  <a:srgbClr val="2F2F2F"/>
                </a:solidFill>
                <a:effectLst/>
                <a:latin typeface="+mj-lt"/>
                <a:ea typeface="+mn-ea"/>
                <a:cs typeface="Segoe UI" pitchFamily="34" charset="0"/>
              </a:defRPr>
            </a:lvl1pPr>
          </a:lstStyle>
          <a:p>
            <a:pPr marL="0" marR="0" lvl="0" indent="0" algn="ctr" defTabSz="896193" rtl="0" eaLnBrk="1" fontAlgn="auto" latinLnBrk="0" hangingPunct="1">
              <a:lnSpc>
                <a:spcPts val="3074"/>
              </a:lnSpc>
              <a:spcBef>
                <a:spcPct val="0"/>
              </a:spcBef>
              <a:spcAft>
                <a:spcPts val="1200"/>
              </a:spcAft>
              <a:buClrTx/>
              <a:buSzTx/>
              <a:buFontTx/>
              <a:buNone/>
              <a:tabLst>
                <a:tab pos="616148" algn="l"/>
              </a:tabLst>
              <a:defRPr/>
            </a:pPr>
            <a:r>
              <a:rPr kumimoji="0" lang="en-US" sz="2400" b="0" i="0" u="none" strike="noStrike" kern="1200" cap="none" spc="-144" normalizeH="0" baseline="0" noProof="0" dirty="0">
                <a:ln w="3175">
                  <a:noFill/>
                </a:ln>
                <a:solidFill>
                  <a:srgbClr val="44546A"/>
                </a:solidFill>
                <a:effectLst/>
                <a:uLnTx/>
                <a:uFillTx/>
                <a:latin typeface="Segoe UI" panose="020B0502040204020203" pitchFamily="34" charset="0"/>
                <a:ea typeface="+mn-ea"/>
                <a:cs typeface="Segoe UI" pitchFamily="34" charset="0"/>
              </a:rPr>
              <a:t>Licensing</a:t>
            </a:r>
          </a:p>
        </p:txBody>
      </p:sp>
    </p:spTree>
    <p:extLst>
      <p:ext uri="{BB962C8B-B14F-4D97-AF65-F5344CB8AC3E}">
        <p14:creationId xmlns:p14="http://schemas.microsoft.com/office/powerpoint/2010/main" val="24477959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1000"/>
                                        <p:tgtEl>
                                          <p:spTgt spid="7">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1000"/>
                                        <p:tgtEl>
                                          <p:spTgt spid="3">
                                            <p:txEl>
                                              <p:pRg st="0" end="0"/>
                                            </p:txEl>
                                          </p:spTgt>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7"/>
          <p:cNvSpPr>
            <a:spLocks noGrp="1"/>
          </p:cNvSpPr>
          <p:nvPr>
            <p:ph type="title"/>
            <p:extLst/>
          </p:nvPr>
        </p:nvSpPr>
        <p:spPr/>
        <p:txBody>
          <a:bodyPr/>
          <a:lstStyle/>
          <a:p>
            <a:r>
              <a:rPr lang="en-US" sz="2800" dirty="0"/>
              <a:t>Why choose Windows 10</a:t>
            </a:r>
          </a:p>
        </p:txBody>
      </p:sp>
      <p:sp>
        <p:nvSpPr>
          <p:cNvPr id="11" name="Text Placeholder 10"/>
          <p:cNvSpPr>
            <a:spLocks noGrp="1"/>
          </p:cNvSpPr>
          <p:nvPr>
            <p:ph type="body" sz="quarter" idx="4294967295"/>
          </p:nvPr>
        </p:nvSpPr>
        <p:spPr>
          <a:xfrm>
            <a:off x="286327" y="2189394"/>
            <a:ext cx="7012998" cy="2615716"/>
          </a:xfrm>
        </p:spPr>
        <p:txBody>
          <a:bodyPr/>
          <a:lstStyle/>
          <a:p>
            <a:pPr marL="0" indent="0">
              <a:lnSpc>
                <a:spcPct val="108000"/>
              </a:lnSpc>
              <a:spcBef>
                <a:spcPts val="300"/>
              </a:spcBef>
              <a:spcAft>
                <a:spcPts val="600"/>
              </a:spcAft>
              <a:buNone/>
            </a:pPr>
            <a:r>
              <a:rPr lang="en-US" sz="2000" dirty="0">
                <a:solidFill>
                  <a:schemeClr val="accent1"/>
                </a:solidFill>
              </a:rPr>
              <a:t>Intelligent security, built in</a:t>
            </a:r>
          </a:p>
          <a:p>
            <a:pPr marL="0" indent="0">
              <a:lnSpc>
                <a:spcPct val="108000"/>
              </a:lnSpc>
              <a:spcBef>
                <a:spcPts val="300"/>
              </a:spcBef>
              <a:spcAft>
                <a:spcPts val="600"/>
              </a:spcAft>
              <a:buNone/>
            </a:pPr>
            <a:endParaRPr lang="en-US" sz="2000" dirty="0">
              <a:solidFill>
                <a:schemeClr val="accent1"/>
              </a:solidFill>
            </a:endParaRPr>
          </a:p>
          <a:p>
            <a:pPr marL="0" indent="0">
              <a:lnSpc>
                <a:spcPct val="108000"/>
              </a:lnSpc>
              <a:spcBef>
                <a:spcPts val="300"/>
              </a:spcBef>
              <a:spcAft>
                <a:spcPts val="600"/>
              </a:spcAft>
              <a:buNone/>
            </a:pPr>
            <a:r>
              <a:rPr lang="en-US" sz="2000" dirty="0">
                <a:solidFill>
                  <a:schemeClr val="accent1"/>
                </a:solidFill>
              </a:rPr>
              <a:t>Enables creativity and teamwork</a:t>
            </a:r>
          </a:p>
          <a:p>
            <a:pPr marL="0" indent="0">
              <a:lnSpc>
                <a:spcPct val="108000"/>
              </a:lnSpc>
              <a:spcBef>
                <a:spcPts val="300"/>
              </a:spcBef>
              <a:spcAft>
                <a:spcPts val="600"/>
              </a:spcAft>
              <a:buNone/>
            </a:pPr>
            <a:endParaRPr lang="en-US" sz="2000" dirty="0">
              <a:solidFill>
                <a:srgbClr val="0078D7"/>
              </a:solidFill>
            </a:endParaRPr>
          </a:p>
          <a:p>
            <a:pPr marL="0" indent="0">
              <a:lnSpc>
                <a:spcPct val="108000"/>
              </a:lnSpc>
              <a:spcBef>
                <a:spcPts val="300"/>
              </a:spcBef>
              <a:spcAft>
                <a:spcPts val="600"/>
              </a:spcAft>
              <a:buNone/>
            </a:pPr>
            <a:r>
              <a:rPr lang="en-US" sz="2000" dirty="0">
                <a:solidFill>
                  <a:schemeClr val="accent1"/>
                </a:solidFill>
              </a:rPr>
              <a:t>Integrated for simplicity</a:t>
            </a:r>
            <a:r>
              <a:rPr lang="en-US" sz="2000" dirty="0">
                <a:gradFill>
                  <a:gsLst>
                    <a:gs pos="79630">
                      <a:srgbClr val="595959"/>
                    </a:gs>
                    <a:gs pos="54630">
                      <a:srgbClr val="595959"/>
                    </a:gs>
                  </a:gsLst>
                  <a:lin ang="5400000" scaled="0"/>
                </a:gradFill>
                <a:cs typeface="Segoe UI" panose="020B0502040204020203" pitchFamily="34" charset="0"/>
              </a:rPr>
              <a:t/>
            </a:r>
            <a:br>
              <a:rPr lang="en-US" sz="2000" dirty="0">
                <a:gradFill>
                  <a:gsLst>
                    <a:gs pos="79630">
                      <a:srgbClr val="595959"/>
                    </a:gs>
                    <a:gs pos="54630">
                      <a:srgbClr val="595959"/>
                    </a:gs>
                  </a:gsLst>
                  <a:lin ang="5400000" scaled="0"/>
                </a:gradFill>
                <a:cs typeface="Segoe UI" panose="020B0502040204020203" pitchFamily="34" charset="0"/>
              </a:rPr>
            </a:br>
            <a:endParaRPr lang="en-US" sz="2000" dirty="0">
              <a:cs typeface="Segoe UI" panose="020B0502040204020203" pitchFamily="34" charset="0"/>
            </a:endParaRPr>
          </a:p>
        </p:txBody>
      </p:sp>
      <p:grpSp>
        <p:nvGrpSpPr>
          <p:cNvPr id="17" name="Group 16">
            <a:extLst>
              <a:ext uri="{FF2B5EF4-FFF2-40B4-BE49-F238E27FC236}">
                <a16:creationId xmlns:a16="http://schemas.microsoft.com/office/drawing/2014/main" id="{246335FD-A316-462B-B5F4-3FE047DF1D75}"/>
              </a:ext>
            </a:extLst>
          </p:cNvPr>
          <p:cNvGrpSpPr/>
          <p:nvPr/>
        </p:nvGrpSpPr>
        <p:grpSpPr>
          <a:xfrm>
            <a:off x="5985164" y="485"/>
            <a:ext cx="6216072" cy="6993534"/>
            <a:chOff x="5866596" y="-1"/>
            <a:chExt cx="6095605" cy="6858001"/>
          </a:xfrm>
        </p:grpSpPr>
        <p:pic>
          <p:nvPicPr>
            <p:cNvPr id="18" name="Picture 17" descr="A person sitting in front of a computer&#10;&#10;Description generated with very high confidence">
              <a:extLst>
                <a:ext uri="{FF2B5EF4-FFF2-40B4-BE49-F238E27FC236}">
                  <a16:creationId xmlns:a16="http://schemas.microsoft.com/office/drawing/2014/main" id="{1FCC6EF6-9F3E-472A-B4D1-CA426C92FED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866596" y="-1"/>
              <a:ext cx="6095605" cy="6858001"/>
            </a:xfrm>
            <a:prstGeom prst="rect">
              <a:avLst/>
            </a:prstGeom>
          </p:spPr>
        </p:pic>
        <p:pic>
          <p:nvPicPr>
            <p:cNvPr id="19" name="Picture 18" descr="A person sitting in front of a computer&#10;&#10;Description generated with very high confidence">
              <a:extLst>
                <a:ext uri="{FF2B5EF4-FFF2-40B4-BE49-F238E27FC236}">
                  <a16:creationId xmlns:a16="http://schemas.microsoft.com/office/drawing/2014/main" id="{748AC91E-F608-4D94-A419-B6E9967B74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21845" y="2594656"/>
              <a:ext cx="2340355" cy="2563133"/>
            </a:xfrm>
            <a:prstGeom prst="rect">
              <a:avLst/>
            </a:prstGeom>
          </p:spPr>
        </p:pic>
      </p:grpSp>
    </p:spTree>
    <p:extLst>
      <p:ext uri="{BB962C8B-B14F-4D97-AF65-F5344CB8AC3E}">
        <p14:creationId xmlns:p14="http://schemas.microsoft.com/office/powerpoint/2010/main" val="29974125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FBF1B5A6-2313-4C14-8A8C-31C01AC60211}"/>
              </a:ext>
            </a:extLst>
          </p:cNvPr>
          <p:cNvSpPr/>
          <p:nvPr/>
        </p:nvSpPr>
        <p:spPr bwMode="auto">
          <a:xfrm>
            <a:off x="4693864" y="2908167"/>
            <a:ext cx="3887296" cy="1097124"/>
          </a:xfrm>
          <a:prstGeom prst="homePlate">
            <a:avLst>
              <a:gd name="adj" fmla="val 34097"/>
            </a:avLst>
          </a:prstGeom>
          <a:solidFill>
            <a:schemeClr val="accent1">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defRPr/>
            </a:pPr>
            <a:r>
              <a:rPr lang="en-US" sz="2000">
                <a:solidFill>
                  <a:srgbClr val="FFFFFF"/>
                </a:solidFill>
                <a:latin typeface="Segoe UI Semilight"/>
              </a:rPr>
              <a:t>Windows 10 Enterprise E3</a:t>
            </a:r>
          </a:p>
        </p:txBody>
      </p:sp>
      <p:sp>
        <p:nvSpPr>
          <p:cNvPr id="54" name="Arrow: Pentagon 53">
            <a:extLst>
              <a:ext uri="{FF2B5EF4-FFF2-40B4-BE49-F238E27FC236}">
                <a16:creationId xmlns:a16="http://schemas.microsoft.com/office/drawing/2014/main" id="{A0FCD14B-D182-4734-A4B7-09F1604BB95C}"/>
              </a:ext>
            </a:extLst>
          </p:cNvPr>
          <p:cNvSpPr/>
          <p:nvPr/>
        </p:nvSpPr>
        <p:spPr bwMode="auto">
          <a:xfrm>
            <a:off x="4693864" y="1643563"/>
            <a:ext cx="3887296" cy="1097124"/>
          </a:xfrm>
          <a:prstGeom prst="homePlate">
            <a:avLst>
              <a:gd name="adj" fmla="val 32188"/>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defRPr/>
            </a:pPr>
            <a:r>
              <a:rPr lang="en-US" sz="2000" dirty="0">
                <a:solidFill>
                  <a:srgbClr val="FFFFFF"/>
                </a:solidFill>
                <a:latin typeface="Segoe UI Semilight"/>
              </a:rPr>
              <a:t>Windows 10 Enterprise </a:t>
            </a:r>
            <a:r>
              <a:rPr lang="en-US" sz="2000" dirty="0">
                <a:solidFill>
                  <a:srgbClr val="FFFFFF"/>
                </a:solidFill>
                <a:latin typeface="Segoe UI Semilight"/>
                <a:cs typeface="Segoe UI Semibold" panose="020B0702040204020203" pitchFamily="34" charset="0"/>
              </a:rPr>
              <a:t>E5</a:t>
            </a:r>
            <a:endParaRPr lang="en-US" sz="2000" dirty="0">
              <a:solidFill>
                <a:srgbClr val="FFFFFF"/>
              </a:solidFill>
              <a:latin typeface="Segoe UI Semilight"/>
            </a:endParaRPr>
          </a:p>
        </p:txBody>
      </p:sp>
      <p:sp>
        <p:nvSpPr>
          <p:cNvPr id="25" name="Arrow: Pentagon 24">
            <a:extLst>
              <a:ext uri="{FF2B5EF4-FFF2-40B4-BE49-F238E27FC236}">
                <a16:creationId xmlns:a16="http://schemas.microsoft.com/office/drawing/2014/main" id="{541FD7AE-68C7-45C6-8E07-6A715882E4C3}"/>
              </a:ext>
            </a:extLst>
          </p:cNvPr>
          <p:cNvSpPr/>
          <p:nvPr/>
        </p:nvSpPr>
        <p:spPr bwMode="auto">
          <a:xfrm>
            <a:off x="4693864" y="4172771"/>
            <a:ext cx="3887296" cy="1097124"/>
          </a:xfrm>
          <a:prstGeom prst="homePlate">
            <a:avLst>
              <a:gd name="adj" fmla="val 34097"/>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14225">
              <a:defRPr/>
            </a:pPr>
            <a:r>
              <a:rPr lang="en-US" sz="2000">
                <a:solidFill>
                  <a:srgbClr val="FFFFFF"/>
                </a:solidFill>
                <a:latin typeface="Segoe UI Semilight"/>
              </a:rPr>
              <a:t>Windows 10 Business</a:t>
            </a:r>
          </a:p>
          <a:p>
            <a:pPr algn="ctr" defTabSz="914225">
              <a:defRPr/>
            </a:pPr>
            <a:r>
              <a:rPr lang="en-US" sz="1600">
                <a:solidFill>
                  <a:srgbClr val="FFFFFF"/>
                </a:solidFill>
                <a:latin typeface="Segoe UI Semilight"/>
              </a:rPr>
              <a:t>(as part of Microsoft 365 Business)</a:t>
            </a:r>
            <a:r>
              <a:rPr lang="en-US" sz="2000">
                <a:solidFill>
                  <a:srgbClr val="FFFFFF"/>
                </a:solidFill>
                <a:latin typeface="Segoe UI Semilight"/>
              </a:rPr>
              <a:t> </a:t>
            </a:r>
          </a:p>
        </p:txBody>
      </p:sp>
      <p:sp>
        <p:nvSpPr>
          <p:cNvPr id="4" name="Rectangle 3">
            <a:extLst>
              <a:ext uri="{FF2B5EF4-FFF2-40B4-BE49-F238E27FC236}">
                <a16:creationId xmlns:a16="http://schemas.microsoft.com/office/drawing/2014/main" id="{401C45F4-B2DE-4521-B9D5-15B898F17083}"/>
              </a:ext>
            </a:extLst>
          </p:cNvPr>
          <p:cNvSpPr/>
          <p:nvPr/>
        </p:nvSpPr>
        <p:spPr>
          <a:xfrm>
            <a:off x="8643909" y="1643563"/>
            <a:ext cx="3178685" cy="1097124"/>
          </a:xfrm>
          <a:prstGeom prst="rect">
            <a:avLst/>
          </a:prstGeom>
          <a:solidFill>
            <a:schemeClr val="tx1"/>
          </a:solidFill>
        </p:spPr>
        <p:txBody>
          <a:bodyPr wrap="square" anchor="ctr">
            <a:noAutofit/>
          </a:bodyPr>
          <a:lstStyle/>
          <a:p>
            <a:pPr algn="ctr" defTabSz="932293" fontAlgn="base">
              <a:spcBef>
                <a:spcPct val="0"/>
              </a:spcBef>
              <a:spcAft>
                <a:spcPct val="0"/>
              </a:spcAft>
              <a:defRPr/>
            </a:pPr>
            <a:r>
              <a:rPr lang="en-US">
                <a:solidFill>
                  <a:srgbClr val="FFFFFF"/>
                </a:solidFill>
                <a:latin typeface="Segoe UI Semilight"/>
              </a:rPr>
              <a:t>For businesses that also require real-time threat monitoring and response</a:t>
            </a:r>
          </a:p>
        </p:txBody>
      </p:sp>
      <p:sp>
        <p:nvSpPr>
          <p:cNvPr id="22" name="Rectangle 21">
            <a:extLst>
              <a:ext uri="{FF2B5EF4-FFF2-40B4-BE49-F238E27FC236}">
                <a16:creationId xmlns:a16="http://schemas.microsoft.com/office/drawing/2014/main" id="{179B955D-6364-4889-9FD8-1F02081E291F}"/>
              </a:ext>
            </a:extLst>
          </p:cNvPr>
          <p:cNvSpPr/>
          <p:nvPr/>
        </p:nvSpPr>
        <p:spPr>
          <a:xfrm>
            <a:off x="8643909" y="2908167"/>
            <a:ext cx="3178685" cy="1097124"/>
          </a:xfrm>
          <a:prstGeom prst="rect">
            <a:avLst/>
          </a:prstGeom>
          <a:solidFill>
            <a:schemeClr val="accent1">
              <a:lumMod val="75000"/>
            </a:schemeClr>
          </a:solidFill>
        </p:spPr>
        <p:txBody>
          <a:bodyPr wrap="square" anchor="ctr">
            <a:noAutofit/>
          </a:bodyPr>
          <a:lstStyle/>
          <a:p>
            <a:pPr algn="ctr" defTabSz="932293" fontAlgn="base">
              <a:spcBef>
                <a:spcPct val="0"/>
              </a:spcBef>
              <a:spcAft>
                <a:spcPct val="0"/>
              </a:spcAft>
              <a:defRPr/>
            </a:pPr>
            <a:r>
              <a:rPr lang="en-US">
                <a:solidFill>
                  <a:srgbClr val="FFFFFF"/>
                </a:solidFill>
                <a:latin typeface="Segoe UI Semilight"/>
              </a:rPr>
              <a:t>For businesses with enterprise grade security needs and complex IT</a:t>
            </a:r>
          </a:p>
        </p:txBody>
      </p:sp>
      <p:sp>
        <p:nvSpPr>
          <p:cNvPr id="23" name="Rectangle 22">
            <a:extLst>
              <a:ext uri="{FF2B5EF4-FFF2-40B4-BE49-F238E27FC236}">
                <a16:creationId xmlns:a16="http://schemas.microsoft.com/office/drawing/2014/main" id="{8E77D991-262D-4C94-87FD-F3F551CD9E0E}"/>
              </a:ext>
            </a:extLst>
          </p:cNvPr>
          <p:cNvSpPr/>
          <p:nvPr/>
        </p:nvSpPr>
        <p:spPr>
          <a:xfrm>
            <a:off x="8643909" y="4172771"/>
            <a:ext cx="3178685" cy="1097124"/>
          </a:xfrm>
          <a:prstGeom prst="rect">
            <a:avLst/>
          </a:prstGeom>
          <a:solidFill>
            <a:schemeClr val="accent1"/>
          </a:solidFill>
        </p:spPr>
        <p:txBody>
          <a:bodyPr wrap="square" anchor="ctr">
            <a:noAutofit/>
          </a:bodyPr>
          <a:lstStyle/>
          <a:p>
            <a:pPr algn="ctr" defTabSz="932293" fontAlgn="base">
              <a:spcBef>
                <a:spcPct val="0"/>
              </a:spcBef>
              <a:spcAft>
                <a:spcPct val="0"/>
              </a:spcAft>
              <a:defRPr/>
            </a:pPr>
            <a:r>
              <a:rPr lang="en-US">
                <a:solidFill>
                  <a:srgbClr val="FFFFFF"/>
                </a:solidFill>
                <a:latin typeface="Segoe UI Semilight"/>
              </a:rPr>
              <a:t>For businesses with typical device management and security needs</a:t>
            </a:r>
          </a:p>
        </p:txBody>
      </p:sp>
      <p:sp>
        <p:nvSpPr>
          <p:cNvPr id="6" name="Rectangle 5">
            <a:extLst>
              <a:ext uri="{FF2B5EF4-FFF2-40B4-BE49-F238E27FC236}">
                <a16:creationId xmlns:a16="http://schemas.microsoft.com/office/drawing/2014/main" id="{48105392-A167-4082-89EB-6F3932887AE4}"/>
              </a:ext>
            </a:extLst>
          </p:cNvPr>
          <p:cNvSpPr/>
          <p:nvPr/>
        </p:nvSpPr>
        <p:spPr bwMode="auto">
          <a:xfrm>
            <a:off x="-1" y="1560945"/>
            <a:ext cx="4678661" cy="384232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a:extLst>
              <a:ext uri="{FF2B5EF4-FFF2-40B4-BE49-F238E27FC236}">
                <a16:creationId xmlns:a16="http://schemas.microsoft.com/office/drawing/2014/main" id="{71E2E45B-DE1C-4949-A8FD-0E6BABFBAC7A}"/>
              </a:ext>
            </a:extLst>
          </p:cNvPr>
          <p:cNvSpPr/>
          <p:nvPr/>
        </p:nvSpPr>
        <p:spPr bwMode="auto">
          <a:xfrm>
            <a:off x="489886" y="1643563"/>
            <a:ext cx="3637672" cy="3628635"/>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defRPr/>
            </a:pPr>
            <a:r>
              <a:rPr lang="en-US" sz="3200" b="1">
                <a:gradFill>
                  <a:gsLst>
                    <a:gs pos="0">
                      <a:srgbClr val="FFFFFF"/>
                    </a:gs>
                    <a:gs pos="100000">
                      <a:srgbClr val="FFFFFF"/>
                    </a:gs>
                  </a:gsLst>
                  <a:lin ang="5400000" scaled="0"/>
                </a:gradFill>
                <a:latin typeface="Segoe UI Semilight"/>
              </a:rPr>
              <a:t>Windows 10 Pro</a:t>
            </a:r>
          </a:p>
          <a:p>
            <a:pPr algn="ctr" defTabSz="932293" fontAlgn="base">
              <a:spcBef>
                <a:spcPct val="0"/>
              </a:spcBef>
              <a:spcAft>
                <a:spcPct val="0"/>
              </a:spcAft>
              <a:defRPr/>
            </a:pPr>
            <a:endParaRPr lang="en-US" sz="2000">
              <a:gradFill>
                <a:gsLst>
                  <a:gs pos="0">
                    <a:srgbClr val="FFFFFF"/>
                  </a:gs>
                  <a:gs pos="100000">
                    <a:srgbClr val="FFFFFF"/>
                  </a:gs>
                </a:gsLst>
                <a:lin ang="5400000" scaled="0"/>
              </a:gradFill>
              <a:latin typeface="Segoe UI Semilight"/>
            </a:endParaRPr>
          </a:p>
          <a:p>
            <a:pPr algn="ctr" defTabSz="932293" fontAlgn="base">
              <a:spcBef>
                <a:spcPct val="0"/>
              </a:spcBef>
              <a:spcAft>
                <a:spcPct val="0"/>
              </a:spcAft>
              <a:defRPr/>
            </a:pPr>
            <a:r>
              <a:rPr lang="en-US" sz="2000">
                <a:gradFill>
                  <a:gsLst>
                    <a:gs pos="0">
                      <a:srgbClr val="FFFFFF"/>
                    </a:gs>
                    <a:gs pos="100000">
                      <a:srgbClr val="FFFFFF"/>
                    </a:gs>
                  </a:gsLst>
                  <a:lin ang="5400000" scaled="0"/>
                </a:gradFill>
                <a:latin typeface="Segoe UI Semilight"/>
              </a:rPr>
              <a:t>The foundation for </a:t>
            </a:r>
            <a:br>
              <a:rPr lang="en-US" sz="2000">
                <a:gradFill>
                  <a:gsLst>
                    <a:gs pos="0">
                      <a:srgbClr val="FFFFFF"/>
                    </a:gs>
                    <a:gs pos="100000">
                      <a:srgbClr val="FFFFFF"/>
                    </a:gs>
                  </a:gsLst>
                  <a:lin ang="5400000" scaled="0"/>
                </a:gradFill>
                <a:latin typeface="Segoe UI Semilight"/>
              </a:rPr>
            </a:br>
            <a:r>
              <a:rPr lang="en-US" sz="2000">
                <a:gradFill>
                  <a:gsLst>
                    <a:gs pos="0">
                      <a:srgbClr val="FFFFFF"/>
                    </a:gs>
                    <a:gs pos="100000">
                      <a:srgbClr val="FFFFFF"/>
                    </a:gs>
                  </a:gsLst>
                  <a:lin ang="5400000" scaled="0"/>
                </a:gradFill>
                <a:latin typeface="Segoe UI Semilight"/>
              </a:rPr>
              <a:t>all business devices</a:t>
            </a:r>
          </a:p>
        </p:txBody>
      </p:sp>
      <p:sp>
        <p:nvSpPr>
          <p:cNvPr id="2" name="Title 1">
            <a:extLst>
              <a:ext uri="{FF2B5EF4-FFF2-40B4-BE49-F238E27FC236}">
                <a16:creationId xmlns:a16="http://schemas.microsoft.com/office/drawing/2014/main" id="{763712BA-7872-4B7E-8E7C-D049A93C5A38}"/>
              </a:ext>
            </a:extLst>
          </p:cNvPr>
          <p:cNvSpPr>
            <a:spLocks noGrp="1"/>
          </p:cNvSpPr>
          <p:nvPr>
            <p:ph type="title"/>
          </p:nvPr>
        </p:nvSpPr>
        <p:spPr/>
        <p:txBody>
          <a:bodyPr/>
          <a:lstStyle/>
          <a:p>
            <a:r>
              <a:rPr lang="en-US"/>
              <a:t>Windows editions for every business</a:t>
            </a:r>
          </a:p>
        </p:txBody>
      </p:sp>
      <p:grpSp>
        <p:nvGrpSpPr>
          <p:cNvPr id="10" name="Group 9">
            <a:extLst>
              <a:ext uri="{FF2B5EF4-FFF2-40B4-BE49-F238E27FC236}">
                <a16:creationId xmlns:a16="http://schemas.microsoft.com/office/drawing/2014/main" id="{89F3F8AE-FC65-4F52-80C2-DAE6262FE6F3}"/>
              </a:ext>
            </a:extLst>
          </p:cNvPr>
          <p:cNvGrpSpPr/>
          <p:nvPr/>
        </p:nvGrpSpPr>
        <p:grpSpPr>
          <a:xfrm>
            <a:off x="3938897" y="3985644"/>
            <a:ext cx="944676" cy="1331073"/>
            <a:chOff x="4445476" y="1083471"/>
            <a:chExt cx="944810" cy="1331262"/>
          </a:xfrm>
        </p:grpSpPr>
        <p:sp>
          <p:nvSpPr>
            <p:cNvPr id="7" name="Oval 6">
              <a:extLst>
                <a:ext uri="{FF2B5EF4-FFF2-40B4-BE49-F238E27FC236}">
                  <a16:creationId xmlns:a16="http://schemas.microsoft.com/office/drawing/2014/main" id="{51B0E5FD-210D-4230-BFEA-E12925ABC0AA}"/>
                </a:ext>
              </a:extLst>
            </p:cNvPr>
            <p:cNvSpPr/>
            <p:nvPr/>
          </p:nvSpPr>
          <p:spPr bwMode="auto">
            <a:xfrm>
              <a:off x="4460681" y="1351721"/>
              <a:ext cx="914400" cy="914400"/>
            </a:xfrm>
            <a:prstGeom prst="ellipse">
              <a:avLst/>
            </a:prstGeom>
            <a:solidFill>
              <a:schemeClr val="accent1"/>
            </a:solidFill>
            <a:ln w="38100">
              <a:solidFill>
                <a:schemeClr val="bg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6598">
                <a:gradFill>
                  <a:gsLst>
                    <a:gs pos="0">
                      <a:srgbClr val="FFFFFF"/>
                    </a:gs>
                    <a:gs pos="100000">
                      <a:srgbClr val="FFFFFF"/>
                    </a:gs>
                  </a:gsLst>
                  <a:lin ang="5400000" scaled="0"/>
                </a:gradFill>
                <a:latin typeface="Segoe UI Semilight"/>
              </a:endParaRPr>
            </a:p>
          </p:txBody>
        </p:sp>
        <p:sp>
          <p:nvSpPr>
            <p:cNvPr id="9" name="TextBox 8">
              <a:extLst>
                <a:ext uri="{FF2B5EF4-FFF2-40B4-BE49-F238E27FC236}">
                  <a16:creationId xmlns:a16="http://schemas.microsoft.com/office/drawing/2014/main" id="{B610E48C-5B89-4235-ACF8-4BEDFDC27EC5}"/>
                </a:ext>
              </a:extLst>
            </p:cNvPr>
            <p:cNvSpPr txBox="1"/>
            <p:nvPr/>
          </p:nvSpPr>
          <p:spPr>
            <a:xfrm>
              <a:off x="4445476" y="1083471"/>
              <a:ext cx="944810" cy="1331262"/>
            </a:xfrm>
            <a:prstGeom prst="rect">
              <a:avLst/>
            </a:prstGeom>
            <a:noFill/>
          </p:spPr>
          <p:txBody>
            <a:bodyPr wrap="none" lIns="182854" tIns="146284" rIns="182854" bIns="146284" rtlCol="0">
              <a:spAutoFit/>
            </a:bodyPr>
            <a:lstStyle/>
            <a:p>
              <a:pPr algn="ctr" defTabSz="932293" fontAlgn="base">
                <a:spcBef>
                  <a:spcPct val="0"/>
                </a:spcBef>
                <a:spcAft>
                  <a:spcPct val="0"/>
                </a:spcAft>
                <a:defRPr/>
              </a:pPr>
              <a:r>
                <a:rPr lang="en-US" sz="6598">
                  <a:gradFill>
                    <a:gsLst>
                      <a:gs pos="0">
                        <a:srgbClr val="FFFFFF"/>
                      </a:gs>
                      <a:gs pos="100000">
                        <a:srgbClr val="FFFFFF"/>
                      </a:gs>
                    </a:gsLst>
                    <a:lin ang="5400000" scaled="0"/>
                  </a:gradFill>
                  <a:latin typeface="Segoe UI Semilight"/>
                </a:rPr>
                <a:t>+</a:t>
              </a:r>
            </a:p>
          </p:txBody>
        </p:sp>
      </p:grpSp>
      <p:grpSp>
        <p:nvGrpSpPr>
          <p:cNvPr id="41" name="Group 40">
            <a:extLst>
              <a:ext uri="{FF2B5EF4-FFF2-40B4-BE49-F238E27FC236}">
                <a16:creationId xmlns:a16="http://schemas.microsoft.com/office/drawing/2014/main" id="{FBCB8C1D-6B23-4FFD-8AFF-E537DD2C09C9}"/>
              </a:ext>
            </a:extLst>
          </p:cNvPr>
          <p:cNvGrpSpPr/>
          <p:nvPr/>
        </p:nvGrpSpPr>
        <p:grpSpPr>
          <a:xfrm>
            <a:off x="3938897" y="2730364"/>
            <a:ext cx="944676" cy="1331073"/>
            <a:chOff x="4445476" y="1083471"/>
            <a:chExt cx="944810" cy="1331262"/>
          </a:xfrm>
        </p:grpSpPr>
        <p:sp>
          <p:nvSpPr>
            <p:cNvPr id="42" name="Oval 41">
              <a:extLst>
                <a:ext uri="{FF2B5EF4-FFF2-40B4-BE49-F238E27FC236}">
                  <a16:creationId xmlns:a16="http://schemas.microsoft.com/office/drawing/2014/main" id="{3654C5E8-B7EE-4867-8EC1-6CD9AAF6EF6F}"/>
                </a:ext>
              </a:extLst>
            </p:cNvPr>
            <p:cNvSpPr/>
            <p:nvPr/>
          </p:nvSpPr>
          <p:spPr bwMode="auto">
            <a:xfrm>
              <a:off x="4460681" y="1351721"/>
              <a:ext cx="914400" cy="914400"/>
            </a:xfrm>
            <a:prstGeom prst="ellipse">
              <a:avLst/>
            </a:prstGeom>
            <a:solidFill>
              <a:schemeClr val="accent1"/>
            </a:solidFill>
            <a:ln w="38100">
              <a:solidFill>
                <a:schemeClr val="bg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6598">
                <a:gradFill>
                  <a:gsLst>
                    <a:gs pos="0">
                      <a:srgbClr val="FFFFFF"/>
                    </a:gs>
                    <a:gs pos="100000">
                      <a:srgbClr val="FFFFFF"/>
                    </a:gs>
                  </a:gsLst>
                  <a:lin ang="5400000" scaled="0"/>
                </a:gradFill>
                <a:latin typeface="Segoe UI Semilight"/>
              </a:endParaRPr>
            </a:p>
          </p:txBody>
        </p:sp>
        <p:sp>
          <p:nvSpPr>
            <p:cNvPr id="43" name="TextBox 42">
              <a:extLst>
                <a:ext uri="{FF2B5EF4-FFF2-40B4-BE49-F238E27FC236}">
                  <a16:creationId xmlns:a16="http://schemas.microsoft.com/office/drawing/2014/main" id="{2E077B82-3364-4ABF-8956-AB77D04EE644}"/>
                </a:ext>
              </a:extLst>
            </p:cNvPr>
            <p:cNvSpPr txBox="1"/>
            <p:nvPr/>
          </p:nvSpPr>
          <p:spPr>
            <a:xfrm>
              <a:off x="4445476" y="1083471"/>
              <a:ext cx="944810" cy="1331262"/>
            </a:xfrm>
            <a:prstGeom prst="rect">
              <a:avLst/>
            </a:prstGeom>
            <a:noFill/>
          </p:spPr>
          <p:txBody>
            <a:bodyPr wrap="none" lIns="182854" tIns="146284" rIns="182854" bIns="146284" rtlCol="0">
              <a:spAutoFit/>
            </a:bodyPr>
            <a:lstStyle/>
            <a:p>
              <a:pPr algn="ctr" defTabSz="932293" fontAlgn="base">
                <a:spcBef>
                  <a:spcPct val="0"/>
                </a:spcBef>
                <a:spcAft>
                  <a:spcPct val="0"/>
                </a:spcAft>
                <a:defRPr/>
              </a:pPr>
              <a:r>
                <a:rPr lang="en-US" sz="6598" dirty="0">
                  <a:gradFill>
                    <a:gsLst>
                      <a:gs pos="0">
                        <a:srgbClr val="FFFFFF"/>
                      </a:gs>
                      <a:gs pos="100000">
                        <a:srgbClr val="FFFFFF"/>
                      </a:gs>
                    </a:gsLst>
                    <a:lin ang="5400000" scaled="0"/>
                  </a:gradFill>
                  <a:latin typeface="Segoe UI Semilight"/>
                </a:rPr>
                <a:t>+</a:t>
              </a:r>
            </a:p>
          </p:txBody>
        </p:sp>
      </p:grpSp>
      <p:grpSp>
        <p:nvGrpSpPr>
          <p:cNvPr id="44" name="Group 43">
            <a:extLst>
              <a:ext uri="{FF2B5EF4-FFF2-40B4-BE49-F238E27FC236}">
                <a16:creationId xmlns:a16="http://schemas.microsoft.com/office/drawing/2014/main" id="{F87D6389-6DDE-4691-9665-125E66186AEF}"/>
              </a:ext>
            </a:extLst>
          </p:cNvPr>
          <p:cNvGrpSpPr/>
          <p:nvPr/>
        </p:nvGrpSpPr>
        <p:grpSpPr>
          <a:xfrm>
            <a:off x="3938897" y="1475083"/>
            <a:ext cx="944676" cy="1331073"/>
            <a:chOff x="4445476" y="1083471"/>
            <a:chExt cx="944810" cy="1331262"/>
          </a:xfrm>
        </p:grpSpPr>
        <p:sp>
          <p:nvSpPr>
            <p:cNvPr id="45" name="Oval 44">
              <a:extLst>
                <a:ext uri="{FF2B5EF4-FFF2-40B4-BE49-F238E27FC236}">
                  <a16:creationId xmlns:a16="http://schemas.microsoft.com/office/drawing/2014/main" id="{FA078AF6-2347-4322-B6AE-07788E24EC10}"/>
                </a:ext>
              </a:extLst>
            </p:cNvPr>
            <p:cNvSpPr/>
            <p:nvPr/>
          </p:nvSpPr>
          <p:spPr bwMode="auto">
            <a:xfrm>
              <a:off x="4460681" y="1351721"/>
              <a:ext cx="914400" cy="914400"/>
            </a:xfrm>
            <a:prstGeom prst="ellipse">
              <a:avLst/>
            </a:prstGeom>
            <a:solidFill>
              <a:schemeClr val="accent1"/>
            </a:solidFill>
            <a:ln w="38100">
              <a:solidFill>
                <a:schemeClr val="bg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6598">
                <a:gradFill>
                  <a:gsLst>
                    <a:gs pos="0">
                      <a:srgbClr val="FFFFFF"/>
                    </a:gs>
                    <a:gs pos="100000">
                      <a:srgbClr val="FFFFFF"/>
                    </a:gs>
                  </a:gsLst>
                  <a:lin ang="5400000" scaled="0"/>
                </a:gradFill>
                <a:latin typeface="Segoe UI Semilight"/>
              </a:endParaRPr>
            </a:p>
          </p:txBody>
        </p:sp>
        <p:sp>
          <p:nvSpPr>
            <p:cNvPr id="46" name="TextBox 45">
              <a:extLst>
                <a:ext uri="{FF2B5EF4-FFF2-40B4-BE49-F238E27FC236}">
                  <a16:creationId xmlns:a16="http://schemas.microsoft.com/office/drawing/2014/main" id="{CEE769EE-8C92-4413-B330-F7E786C4DC6C}"/>
                </a:ext>
              </a:extLst>
            </p:cNvPr>
            <p:cNvSpPr txBox="1"/>
            <p:nvPr/>
          </p:nvSpPr>
          <p:spPr>
            <a:xfrm>
              <a:off x="4445476" y="1083471"/>
              <a:ext cx="944810" cy="1331262"/>
            </a:xfrm>
            <a:prstGeom prst="rect">
              <a:avLst/>
            </a:prstGeom>
            <a:noFill/>
          </p:spPr>
          <p:txBody>
            <a:bodyPr wrap="none" lIns="182854" tIns="146284" rIns="182854" bIns="146284" rtlCol="0">
              <a:spAutoFit/>
            </a:bodyPr>
            <a:lstStyle/>
            <a:p>
              <a:pPr algn="ctr" defTabSz="932293" fontAlgn="base">
                <a:spcBef>
                  <a:spcPct val="0"/>
                </a:spcBef>
                <a:spcAft>
                  <a:spcPct val="0"/>
                </a:spcAft>
                <a:defRPr/>
              </a:pPr>
              <a:r>
                <a:rPr lang="en-US" sz="6598" dirty="0">
                  <a:gradFill>
                    <a:gsLst>
                      <a:gs pos="0">
                        <a:srgbClr val="FFFFFF"/>
                      </a:gs>
                      <a:gs pos="100000">
                        <a:srgbClr val="FFFFFF"/>
                      </a:gs>
                    </a:gsLst>
                    <a:lin ang="5400000" scaled="0"/>
                  </a:gradFill>
                  <a:latin typeface="Segoe UI Semilight"/>
                </a:rPr>
                <a:t>+</a:t>
              </a:r>
            </a:p>
          </p:txBody>
        </p:sp>
      </p:grpSp>
      <p:cxnSp>
        <p:nvCxnSpPr>
          <p:cNvPr id="26" name="Straight Connector 25">
            <a:extLst>
              <a:ext uri="{FF2B5EF4-FFF2-40B4-BE49-F238E27FC236}">
                <a16:creationId xmlns:a16="http://schemas.microsoft.com/office/drawing/2014/main" id="{0061361F-417F-460F-A926-2FD10744E6EB}"/>
              </a:ext>
            </a:extLst>
          </p:cNvPr>
          <p:cNvCxnSpPr/>
          <p:nvPr/>
        </p:nvCxnSpPr>
        <p:spPr>
          <a:xfrm>
            <a:off x="270066" y="5483876"/>
            <a:ext cx="11654187" cy="0"/>
          </a:xfrm>
          <a:prstGeom prst="line">
            <a:avLst/>
          </a:prstGeom>
          <a:ln w="28575">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B92EE22-2B7B-48E2-AAD6-14224ED291A8}"/>
              </a:ext>
            </a:extLst>
          </p:cNvPr>
          <p:cNvSpPr/>
          <p:nvPr/>
        </p:nvSpPr>
        <p:spPr bwMode="auto">
          <a:xfrm>
            <a:off x="489887" y="5695557"/>
            <a:ext cx="3637672" cy="848941"/>
          </a:xfrm>
          <a:prstGeom prst="rect">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defRPr/>
            </a:pPr>
            <a:r>
              <a:rPr lang="en-US" sz="2000">
                <a:gradFill>
                  <a:gsLst>
                    <a:gs pos="0">
                      <a:srgbClr val="FFFFFF"/>
                    </a:gs>
                    <a:gs pos="100000">
                      <a:srgbClr val="FFFFFF"/>
                    </a:gs>
                  </a:gsLst>
                  <a:lin ang="5400000" scaled="0"/>
                </a:gradFill>
                <a:latin typeface="Segoe UI Semilight"/>
              </a:rPr>
              <a:t>Windows Home </a:t>
            </a:r>
            <a:br>
              <a:rPr lang="en-US" sz="2000">
                <a:gradFill>
                  <a:gsLst>
                    <a:gs pos="0">
                      <a:srgbClr val="FFFFFF"/>
                    </a:gs>
                    <a:gs pos="100000">
                      <a:srgbClr val="FFFFFF"/>
                    </a:gs>
                  </a:gsLst>
                  <a:lin ang="5400000" scaled="0"/>
                </a:gradFill>
                <a:latin typeface="Segoe UI Semilight"/>
              </a:rPr>
            </a:br>
            <a:r>
              <a:rPr lang="en-US" sz="1400" i="1">
                <a:gradFill>
                  <a:gsLst>
                    <a:gs pos="0">
                      <a:srgbClr val="FFFFFF"/>
                    </a:gs>
                    <a:gs pos="100000">
                      <a:srgbClr val="FFFFFF"/>
                    </a:gs>
                  </a:gsLst>
                  <a:lin ang="5400000" scaled="0"/>
                </a:gradFill>
                <a:latin typeface="Segoe UI Semilight"/>
              </a:rPr>
              <a:t>For consumer and education devices only</a:t>
            </a:r>
            <a:endParaRPr lang="en-US" sz="2000" i="1">
              <a:gradFill>
                <a:gsLst>
                  <a:gs pos="0">
                    <a:srgbClr val="FFFFFF"/>
                  </a:gs>
                  <a:gs pos="100000">
                    <a:srgbClr val="FFFFFF"/>
                  </a:gs>
                </a:gsLst>
                <a:lin ang="5400000" scaled="0"/>
              </a:gradFill>
              <a:latin typeface="Segoe UI Semilight"/>
            </a:endParaRPr>
          </a:p>
        </p:txBody>
      </p:sp>
      <p:sp>
        <p:nvSpPr>
          <p:cNvPr id="28" name="Rectangle 27">
            <a:extLst>
              <a:ext uri="{FF2B5EF4-FFF2-40B4-BE49-F238E27FC236}">
                <a16:creationId xmlns:a16="http://schemas.microsoft.com/office/drawing/2014/main" id="{7DF3C662-B512-4A53-A4F3-72FD96E1B194}"/>
              </a:ext>
            </a:extLst>
          </p:cNvPr>
          <p:cNvSpPr/>
          <p:nvPr/>
        </p:nvSpPr>
        <p:spPr>
          <a:xfrm>
            <a:off x="4286423" y="5761896"/>
            <a:ext cx="7536171" cy="751445"/>
          </a:xfrm>
          <a:prstGeom prst="rect">
            <a:avLst/>
          </a:prstGeom>
        </p:spPr>
        <p:txBody>
          <a:bodyPr wrap="square">
            <a:spAutoFit/>
          </a:bodyPr>
          <a:lstStyle/>
          <a:p>
            <a:pPr algn="ctr" defTabSz="932293" fontAlgn="base">
              <a:spcBef>
                <a:spcPct val="0"/>
              </a:spcBef>
              <a:spcAft>
                <a:spcPct val="0"/>
              </a:spcAft>
              <a:defRPr/>
            </a:pPr>
            <a:r>
              <a:rPr lang="en-US" sz="1400" i="1" dirty="0">
                <a:solidFill>
                  <a:srgbClr val="737373"/>
                </a:solidFill>
                <a:latin typeface="Segoe UI Semilight"/>
              </a:rPr>
              <a:t>Windows Home is the edition of Windows built for consumers and preinstalled on consumer devices. Windows Home does not include essential business capabilities. However, Windows Home devices can be upgraded to Windows 10 Pro for $99 per device via the Microsoft Store</a:t>
            </a:r>
          </a:p>
        </p:txBody>
      </p:sp>
    </p:spTree>
    <p:extLst>
      <p:ext uri="{BB962C8B-B14F-4D97-AF65-F5344CB8AC3E}">
        <p14:creationId xmlns:p14="http://schemas.microsoft.com/office/powerpoint/2010/main" val="11918838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 presetClass="entr" presetSubtype="8" decel="10000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0-#ppt_w/2"/>
                                          </p:val>
                                        </p:tav>
                                        <p:tav tm="100000">
                                          <p:val>
                                            <p:strVal val="#ppt_x"/>
                                          </p:val>
                                        </p:tav>
                                      </p:tavLst>
                                    </p:anim>
                                    <p:anim calcmode="lin" valueType="num">
                                      <p:cBhvr additive="base">
                                        <p:cTn id="17"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par>
                                <p:cTn id="25" presetID="2" presetClass="entr" presetSubtype="8" decel="10000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2" presetClass="entr" presetSubtype="8" decel="100000"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0-#ppt_w/2"/>
                                          </p:val>
                                        </p:tav>
                                        <p:tav tm="100000">
                                          <p:val>
                                            <p:strVal val="#ppt_x"/>
                                          </p:val>
                                        </p:tav>
                                      </p:tavLst>
                                    </p:anim>
                                    <p:anim calcmode="lin" valueType="num">
                                      <p:cBhvr additive="base">
                                        <p:cTn id="4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decel="10000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animBg="1"/>
      <p:bldP spid="25" grpId="0" animBg="1"/>
      <p:bldP spid="4" grpId="0" animBg="1"/>
      <p:bldP spid="22" grpId="0" animBg="1"/>
      <p:bldP spid="23" grpId="0" animBg="1"/>
      <p:bldP spid="27" grpId="0" animBg="1"/>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BADFAA2-8E35-4F2C-8A03-01C8D4E1DD2F}"/>
              </a:ext>
            </a:extLst>
          </p:cNvPr>
          <p:cNvSpPr/>
          <p:nvPr/>
        </p:nvSpPr>
        <p:spPr bwMode="auto">
          <a:xfrm rot="5400000">
            <a:off x="2383310" y="-982417"/>
            <a:ext cx="4601025" cy="9367636"/>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1" name="TextBox 10">
            <a:extLst>
              <a:ext uri="{FF2B5EF4-FFF2-40B4-BE49-F238E27FC236}">
                <a16:creationId xmlns:a16="http://schemas.microsoft.com/office/drawing/2014/main" id="{8C4A36C3-92B1-4C32-B7C2-A2282CD0CEC7}"/>
              </a:ext>
            </a:extLst>
          </p:cNvPr>
          <p:cNvSpPr txBox="1"/>
          <p:nvPr/>
        </p:nvSpPr>
        <p:spPr>
          <a:xfrm>
            <a:off x="603510" y="1777772"/>
            <a:ext cx="544464" cy="544464"/>
          </a:xfrm>
          <a:prstGeom prst="ellipse">
            <a:avLst/>
          </a:prstGeom>
          <a:solidFill>
            <a:schemeClr val="accent1"/>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defPPr>
              <a:defRPr lang="en-US"/>
            </a:defPPr>
            <a:lvl1pPr algn="ctr" defTabSz="914367">
              <a:defRPr sz="1400" kern="0">
                <a:solidFill>
                  <a:schemeClr val="bg2"/>
                </a:solidFill>
                <a:latin typeface="Segoe UI"/>
              </a:defRPr>
            </a:lvl1pPr>
          </a:lstStyle>
          <a:p>
            <a:pPr defTabSz="896354"/>
            <a:r>
              <a:rPr lang="en-US" sz="274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rPr>
              <a:t></a:t>
            </a:r>
            <a:endParaRPr lang="en-US" sz="176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endParaRPr>
          </a:p>
        </p:txBody>
      </p:sp>
      <p:sp>
        <p:nvSpPr>
          <p:cNvPr id="12" name="TextBox 11">
            <a:extLst>
              <a:ext uri="{FF2B5EF4-FFF2-40B4-BE49-F238E27FC236}">
                <a16:creationId xmlns:a16="http://schemas.microsoft.com/office/drawing/2014/main" id="{69E6D436-DC14-4A0B-82F8-A5303E88D864}"/>
              </a:ext>
            </a:extLst>
          </p:cNvPr>
          <p:cNvSpPr txBox="1"/>
          <p:nvPr/>
        </p:nvSpPr>
        <p:spPr>
          <a:xfrm>
            <a:off x="1449606" y="1724133"/>
            <a:ext cx="4547216" cy="651744"/>
          </a:xfrm>
          <a:prstGeom prst="rect">
            <a:avLst/>
          </a:prstGeom>
          <a:noFill/>
        </p:spPr>
        <p:txBody>
          <a:bodyPr wrap="square" lIns="179285" tIns="143428" rIns="179285" bIns="143428" rtlCol="0" anchor="ctr" anchorCtr="0">
            <a:spAutoFit/>
          </a:bodyPr>
          <a:lstStyle/>
          <a:p>
            <a:pPr defTabSz="914367"/>
            <a:r>
              <a:rPr lang="en-US" sz="2353" dirty="0">
                <a:solidFill>
                  <a:srgbClr val="2F2F2F"/>
                </a:solidFill>
                <a:latin typeface="Segoe UI"/>
              </a:rPr>
              <a:t>Review the scenarios</a:t>
            </a:r>
          </a:p>
        </p:txBody>
      </p:sp>
      <p:sp>
        <p:nvSpPr>
          <p:cNvPr id="27" name="TextBox 26">
            <a:extLst>
              <a:ext uri="{FF2B5EF4-FFF2-40B4-BE49-F238E27FC236}">
                <a16:creationId xmlns:a16="http://schemas.microsoft.com/office/drawing/2014/main" id="{0137A87F-F2A3-4004-96FA-A16D5B6157C7}"/>
              </a:ext>
            </a:extLst>
          </p:cNvPr>
          <p:cNvSpPr txBox="1"/>
          <p:nvPr/>
        </p:nvSpPr>
        <p:spPr>
          <a:xfrm>
            <a:off x="603510" y="2878446"/>
            <a:ext cx="544464" cy="544464"/>
          </a:xfrm>
          <a:prstGeom prst="ellipse">
            <a:avLst/>
          </a:prstGeom>
          <a:solidFill>
            <a:schemeClr val="accent1"/>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defPPr>
              <a:defRPr lang="en-US"/>
            </a:defPPr>
            <a:lvl1pPr algn="ctr" defTabSz="914367">
              <a:defRPr sz="1400" kern="0">
                <a:solidFill>
                  <a:schemeClr val="bg2"/>
                </a:solidFill>
                <a:latin typeface="Segoe UI"/>
              </a:defRPr>
            </a:lvl1pPr>
          </a:lstStyle>
          <a:p>
            <a:pPr defTabSz="896354"/>
            <a:r>
              <a:rPr lang="en-US" sz="274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rPr>
              <a:t></a:t>
            </a:r>
            <a:endParaRPr lang="en-US" sz="176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endParaRPr>
          </a:p>
        </p:txBody>
      </p:sp>
      <p:sp>
        <p:nvSpPr>
          <p:cNvPr id="28" name="TextBox 27">
            <a:extLst>
              <a:ext uri="{FF2B5EF4-FFF2-40B4-BE49-F238E27FC236}">
                <a16:creationId xmlns:a16="http://schemas.microsoft.com/office/drawing/2014/main" id="{964DEE05-3C1B-4B54-BD3B-76E07664130F}"/>
              </a:ext>
            </a:extLst>
          </p:cNvPr>
          <p:cNvSpPr txBox="1"/>
          <p:nvPr/>
        </p:nvSpPr>
        <p:spPr>
          <a:xfrm>
            <a:off x="1449606" y="2824815"/>
            <a:ext cx="4547216" cy="651728"/>
          </a:xfrm>
          <a:prstGeom prst="rect">
            <a:avLst/>
          </a:prstGeom>
          <a:noFill/>
        </p:spPr>
        <p:txBody>
          <a:bodyPr wrap="square" lIns="179285" tIns="143428" rIns="179285" bIns="143428" rtlCol="0" anchor="ctr" anchorCtr="0">
            <a:spAutoFit/>
          </a:bodyPr>
          <a:lstStyle/>
          <a:p>
            <a:pPr defTabSz="914367"/>
            <a:r>
              <a:rPr lang="en-US" sz="2353" dirty="0">
                <a:solidFill>
                  <a:srgbClr val="2F2F2F"/>
                </a:solidFill>
                <a:latin typeface="Segoe UI"/>
              </a:rPr>
              <a:t>Download the deck</a:t>
            </a:r>
          </a:p>
        </p:txBody>
      </p:sp>
      <p:sp>
        <p:nvSpPr>
          <p:cNvPr id="29" name="TextBox 28">
            <a:extLst>
              <a:ext uri="{FF2B5EF4-FFF2-40B4-BE49-F238E27FC236}">
                <a16:creationId xmlns:a16="http://schemas.microsoft.com/office/drawing/2014/main" id="{415B978F-8C51-448F-8E7E-AD4209BB4E89}"/>
              </a:ext>
            </a:extLst>
          </p:cNvPr>
          <p:cNvSpPr txBox="1"/>
          <p:nvPr/>
        </p:nvSpPr>
        <p:spPr>
          <a:xfrm>
            <a:off x="603510" y="3979120"/>
            <a:ext cx="544464" cy="544464"/>
          </a:xfrm>
          <a:prstGeom prst="ellipse">
            <a:avLst/>
          </a:prstGeom>
          <a:solidFill>
            <a:schemeClr val="accent1"/>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defPPr>
              <a:defRPr lang="en-US"/>
            </a:defPPr>
            <a:lvl1pPr algn="ctr" defTabSz="914367">
              <a:defRPr sz="1400" kern="0">
                <a:solidFill>
                  <a:schemeClr val="bg2"/>
                </a:solidFill>
                <a:latin typeface="Segoe UI"/>
              </a:defRPr>
            </a:lvl1pPr>
          </a:lstStyle>
          <a:p>
            <a:pPr defTabSz="896354"/>
            <a:r>
              <a:rPr lang="en-US" sz="274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rPr>
              <a:t></a:t>
            </a:r>
            <a:endParaRPr lang="en-US" sz="176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endParaRPr>
          </a:p>
        </p:txBody>
      </p:sp>
      <p:sp>
        <p:nvSpPr>
          <p:cNvPr id="30" name="TextBox 29">
            <a:extLst>
              <a:ext uri="{FF2B5EF4-FFF2-40B4-BE49-F238E27FC236}">
                <a16:creationId xmlns:a16="http://schemas.microsoft.com/office/drawing/2014/main" id="{0A432EEE-22C7-4BC6-A5A7-578976405F9B}"/>
              </a:ext>
            </a:extLst>
          </p:cNvPr>
          <p:cNvSpPr txBox="1"/>
          <p:nvPr/>
        </p:nvSpPr>
        <p:spPr>
          <a:xfrm>
            <a:off x="1449606" y="3925489"/>
            <a:ext cx="4547216" cy="651728"/>
          </a:xfrm>
          <a:prstGeom prst="rect">
            <a:avLst/>
          </a:prstGeom>
          <a:noFill/>
        </p:spPr>
        <p:txBody>
          <a:bodyPr wrap="square" lIns="179285" tIns="143428" rIns="179285" bIns="143428" rtlCol="0" anchor="ctr" anchorCtr="0">
            <a:spAutoFit/>
          </a:bodyPr>
          <a:lstStyle/>
          <a:p>
            <a:pPr defTabSz="914367"/>
            <a:r>
              <a:rPr lang="en-US" sz="2353">
                <a:solidFill>
                  <a:srgbClr val="2F2F2F"/>
                </a:solidFill>
              </a:rPr>
              <a:t>Perfect your pitch</a:t>
            </a:r>
            <a:endParaRPr lang="en-US" sz="2353" dirty="0">
              <a:solidFill>
                <a:srgbClr val="2F2F2F"/>
              </a:solidFill>
            </a:endParaRPr>
          </a:p>
        </p:txBody>
      </p:sp>
      <p:sp>
        <p:nvSpPr>
          <p:cNvPr id="31" name="TextBox 30">
            <a:extLst>
              <a:ext uri="{FF2B5EF4-FFF2-40B4-BE49-F238E27FC236}">
                <a16:creationId xmlns:a16="http://schemas.microsoft.com/office/drawing/2014/main" id="{9335AF54-8E7C-4361-94DA-F1A94EC9FFDD}"/>
              </a:ext>
            </a:extLst>
          </p:cNvPr>
          <p:cNvSpPr txBox="1"/>
          <p:nvPr/>
        </p:nvSpPr>
        <p:spPr>
          <a:xfrm>
            <a:off x="603510" y="5079794"/>
            <a:ext cx="544464" cy="544464"/>
          </a:xfrm>
          <a:prstGeom prst="ellipse">
            <a:avLst/>
          </a:prstGeom>
          <a:solidFill>
            <a:schemeClr val="accent1"/>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defPPr>
              <a:defRPr lang="en-US"/>
            </a:defPPr>
            <a:lvl1pPr algn="ctr" defTabSz="914367">
              <a:defRPr sz="1400" kern="0">
                <a:solidFill>
                  <a:schemeClr val="bg2"/>
                </a:solidFill>
                <a:latin typeface="Segoe UI"/>
              </a:defRPr>
            </a:lvl1pPr>
          </a:lstStyle>
          <a:p>
            <a:pPr defTabSz="896354"/>
            <a:r>
              <a:rPr lang="en-US" sz="274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rPr>
              <a:t></a:t>
            </a:r>
            <a:endParaRPr lang="en-US" sz="1765" dirty="0">
              <a:solidFill>
                <a:srgbClr val="FFFFFF"/>
              </a:solidFill>
              <a:latin typeface="Segoe UI Semibold" panose="020B0702040204020203" pitchFamily="34" charset="0"/>
              <a:cs typeface="Segoe UI Semibold" panose="020B0702040204020203" pitchFamily="34" charset="0"/>
              <a:sym typeface="Wingdings" panose="05000000000000000000" pitchFamily="2" charset="2"/>
            </a:endParaRPr>
          </a:p>
        </p:txBody>
      </p:sp>
      <p:sp>
        <p:nvSpPr>
          <p:cNvPr id="32" name="TextBox 31">
            <a:extLst>
              <a:ext uri="{FF2B5EF4-FFF2-40B4-BE49-F238E27FC236}">
                <a16:creationId xmlns:a16="http://schemas.microsoft.com/office/drawing/2014/main" id="{AEB8CE7A-B7A3-454C-86E9-2820394EDC86}"/>
              </a:ext>
            </a:extLst>
          </p:cNvPr>
          <p:cNvSpPr txBox="1"/>
          <p:nvPr/>
        </p:nvSpPr>
        <p:spPr>
          <a:xfrm>
            <a:off x="1449606" y="5026163"/>
            <a:ext cx="4547216" cy="651728"/>
          </a:xfrm>
          <a:prstGeom prst="rect">
            <a:avLst/>
          </a:prstGeom>
          <a:noFill/>
        </p:spPr>
        <p:txBody>
          <a:bodyPr wrap="square" lIns="179285" tIns="143428" rIns="179285" bIns="143428" rtlCol="0" anchor="ctr" anchorCtr="0">
            <a:spAutoFit/>
          </a:bodyPr>
          <a:lstStyle/>
          <a:p>
            <a:pPr defTabSz="914367"/>
            <a:r>
              <a:rPr lang="en-US" sz="2353" dirty="0">
                <a:solidFill>
                  <a:srgbClr val="2F2F2F"/>
                </a:solidFill>
              </a:rPr>
              <a:t>Practice handling objections</a:t>
            </a:r>
          </a:p>
        </p:txBody>
      </p:sp>
      <p:sp>
        <p:nvSpPr>
          <p:cNvPr id="9" name="Title 8">
            <a:extLst>
              <a:ext uri="{FF2B5EF4-FFF2-40B4-BE49-F238E27FC236}">
                <a16:creationId xmlns:a16="http://schemas.microsoft.com/office/drawing/2014/main" id="{51FB6900-4AB1-408D-893A-84492EBA3CA2}"/>
              </a:ext>
            </a:extLst>
          </p:cNvPr>
          <p:cNvSpPr>
            <a:spLocks noGrp="1"/>
          </p:cNvSpPr>
          <p:nvPr>
            <p:ph type="title"/>
          </p:nvPr>
        </p:nvSpPr>
        <p:spPr/>
        <p:txBody>
          <a:bodyPr/>
          <a:lstStyle/>
          <a:p>
            <a:r>
              <a:rPr lang="en-US"/>
              <a:t>Next steps</a:t>
            </a:r>
            <a:endParaRPr lang="en-US" dirty="0"/>
          </a:p>
        </p:txBody>
      </p:sp>
      <p:grpSp>
        <p:nvGrpSpPr>
          <p:cNvPr id="5" name="Group 4">
            <a:extLst>
              <a:ext uri="{FF2B5EF4-FFF2-40B4-BE49-F238E27FC236}">
                <a16:creationId xmlns:a16="http://schemas.microsoft.com/office/drawing/2014/main" id="{DBFC7E60-B774-41C1-8059-2A788C316B8A}"/>
              </a:ext>
            </a:extLst>
          </p:cNvPr>
          <p:cNvGrpSpPr/>
          <p:nvPr/>
        </p:nvGrpSpPr>
        <p:grpSpPr>
          <a:xfrm>
            <a:off x="5921168" y="790401"/>
            <a:ext cx="5821999" cy="5821997"/>
            <a:chOff x="6226832" y="931367"/>
            <a:chExt cx="5564874" cy="5564872"/>
          </a:xfrm>
        </p:grpSpPr>
        <p:pic>
          <p:nvPicPr>
            <p:cNvPr id="3" name="Picture 2">
              <a:extLst>
                <a:ext uri="{FF2B5EF4-FFF2-40B4-BE49-F238E27FC236}">
                  <a16:creationId xmlns:a16="http://schemas.microsoft.com/office/drawing/2014/main" id="{B895D5A3-1E02-4771-B66E-AA2CA4A502DC}"/>
                </a:ext>
              </a:extLst>
            </p:cNvPr>
            <p:cNvPicPr>
              <a:picLocks noChangeAspect="1"/>
            </p:cNvPicPr>
            <p:nvPr/>
          </p:nvPicPr>
          <p:blipFill rotWithShape="1">
            <a:blip r:embed="rId3"/>
            <a:srcRect l="18305" t="28858" r="35313" b="1550"/>
            <a:stretch/>
          </p:blipFill>
          <p:spPr>
            <a:xfrm>
              <a:off x="6457164" y="1161699"/>
              <a:ext cx="5104207" cy="5104207"/>
            </a:xfrm>
            <a:prstGeom prst="ellipse">
              <a:avLst/>
            </a:prstGeom>
          </p:spPr>
        </p:pic>
        <p:sp>
          <p:nvSpPr>
            <p:cNvPr id="4" name="Oval 3">
              <a:extLst>
                <a:ext uri="{FF2B5EF4-FFF2-40B4-BE49-F238E27FC236}">
                  <a16:creationId xmlns:a16="http://schemas.microsoft.com/office/drawing/2014/main" id="{E8BF3AA9-1A39-4FEF-8708-F27DB21295C6}"/>
                </a:ext>
              </a:extLst>
            </p:cNvPr>
            <p:cNvSpPr/>
            <p:nvPr/>
          </p:nvSpPr>
          <p:spPr bwMode="auto">
            <a:xfrm>
              <a:off x="6226832" y="931367"/>
              <a:ext cx="5564874" cy="5564872"/>
            </a:xfrm>
            <a:prstGeom prst="ellipse">
              <a:avLst/>
            </a:prstGeom>
            <a:ln w="28575">
              <a:solidFill>
                <a:schemeClr val="bg1">
                  <a:lumMod val="9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14367"/>
              <a:endParaRPr lang="en-US" sz="1765" dirty="0" err="1">
                <a:solidFill>
                  <a:srgbClr val="2F2F2F"/>
                </a:solidFill>
                <a:latin typeface="Segoe UI"/>
              </a:endParaRPr>
            </a:p>
          </p:txBody>
        </p:sp>
      </p:grpSp>
    </p:spTree>
    <p:extLst>
      <p:ext uri="{BB962C8B-B14F-4D97-AF65-F5344CB8AC3E}">
        <p14:creationId xmlns:p14="http://schemas.microsoft.com/office/powerpoint/2010/main" val="31136634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35" presetClass="path" presetSubtype="0" decel="100000" fill="hold" grpId="1" nodeType="withEffect">
                                  <p:stCondLst>
                                    <p:cond delay="0"/>
                                  </p:stCondLst>
                                  <p:childTnLst>
                                    <p:animMotion origin="layout" path="M 3.77585E-6 -5.76487E-7 L -0.09434 -5.76487E-7 " pathEditMode="relative" rAng="0" ptsTypes="AA">
                                      <p:cBhvr>
                                        <p:cTn id="18" dur="750" spd="-100000" fill="hold"/>
                                        <p:tgtEl>
                                          <p:spTgt spid="11"/>
                                        </p:tgtEl>
                                        <p:attrNameLst>
                                          <p:attrName>ppt_x</p:attrName>
                                          <p:attrName>ppt_y</p:attrName>
                                        </p:attrNameLst>
                                      </p:cBhvr>
                                      <p:rCtr x="-4723" y="0"/>
                                    </p:animMotion>
                                  </p:childTnLst>
                                </p:cTn>
                              </p:par>
                              <p:par>
                                <p:cTn id="19" presetID="10" presetClass="entr" presetSubtype="0" fill="hold" grpId="0" nodeType="with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fade">
                                      <p:cBhvr>
                                        <p:cTn id="21" dur="500"/>
                                        <p:tgtEl>
                                          <p:spTgt spid="12">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35" presetClass="path" presetSubtype="0" decel="100000" fill="hold" grpId="1" nodeType="withEffect">
                                  <p:stCondLst>
                                    <p:cond delay="0"/>
                                  </p:stCondLst>
                                  <p:childTnLst>
                                    <p:animMotion origin="layout" path="M 3.77585E-6 -3.58148E-6 L -0.09434 -3.58148E-6 " pathEditMode="relative" rAng="0" ptsTypes="AA">
                                      <p:cBhvr>
                                        <p:cTn id="26" dur="750" spd="-100000" fill="hold"/>
                                        <p:tgtEl>
                                          <p:spTgt spid="27"/>
                                        </p:tgtEl>
                                        <p:attrNameLst>
                                          <p:attrName>ppt_x</p:attrName>
                                          <p:attrName>ppt_y</p:attrName>
                                        </p:attrNameLst>
                                      </p:cBhvr>
                                      <p:rCtr x="-4723" y="0"/>
                                    </p:animMotion>
                                  </p:childTnLst>
                                </p:cTn>
                              </p:par>
                              <p:par>
                                <p:cTn id="27" presetID="10" presetClass="entr" presetSubtype="0" fill="hold" grpId="0"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fade">
                                      <p:cBhvr>
                                        <p:cTn id="29" dur="500"/>
                                        <p:tgtEl>
                                          <p:spTgt spid="2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35" presetClass="path" presetSubtype="0" decel="100000" fill="hold" grpId="1" nodeType="withEffect">
                                  <p:stCondLst>
                                    <p:cond delay="0"/>
                                  </p:stCondLst>
                                  <p:childTnLst>
                                    <p:animMotion origin="layout" path="M 3.77585E-6 3.41353E-6 L -0.09434 3.41353E-6 " pathEditMode="relative" rAng="0" ptsTypes="AA">
                                      <p:cBhvr>
                                        <p:cTn id="34" dur="750" spd="-100000" fill="hold"/>
                                        <p:tgtEl>
                                          <p:spTgt spid="29"/>
                                        </p:tgtEl>
                                        <p:attrNameLst>
                                          <p:attrName>ppt_x</p:attrName>
                                          <p:attrName>ppt_y</p:attrName>
                                        </p:attrNameLst>
                                      </p:cBhvr>
                                      <p:rCtr x="-4723" y="0"/>
                                    </p:animMotion>
                                  </p:childTnLst>
                                </p:cTn>
                              </p:par>
                              <p:par>
                                <p:cTn id="35" presetID="10" presetClass="entr" presetSubtype="0" fill="hold" grpId="0" nodeType="with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Effect transition="in" filter="fade">
                                      <p:cBhvr>
                                        <p:cTn id="37" dur="500"/>
                                        <p:tgtEl>
                                          <p:spTgt spid="30">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35" presetClass="path" presetSubtype="0" decel="100000" fill="hold" grpId="1" nodeType="withEffect">
                                  <p:stCondLst>
                                    <p:cond delay="0"/>
                                  </p:stCondLst>
                                  <p:childTnLst>
                                    <p:animMotion origin="layout" path="M 3.77585E-6 3.4453E-6 L -0.09434 3.4453E-6 " pathEditMode="relative" rAng="0" ptsTypes="AA">
                                      <p:cBhvr>
                                        <p:cTn id="42" dur="750" spd="-100000" fill="hold"/>
                                        <p:tgtEl>
                                          <p:spTgt spid="31"/>
                                        </p:tgtEl>
                                        <p:attrNameLst>
                                          <p:attrName>ppt_x</p:attrName>
                                          <p:attrName>ppt_y</p:attrName>
                                        </p:attrNameLst>
                                      </p:cBhvr>
                                      <p:rCtr x="-4723" y="0"/>
                                    </p:animMotion>
                                  </p:childTnLst>
                                </p:cTn>
                              </p:par>
                              <p:par>
                                <p:cTn id="43" presetID="10" presetClass="entr" presetSubtype="0" fill="hold" grpId="0" nodeType="withEffect">
                                  <p:stCondLst>
                                    <p:cond delay="0"/>
                                  </p:stCondLst>
                                  <p:childTnLst>
                                    <p:set>
                                      <p:cBhvr>
                                        <p:cTn id="44" dur="1" fill="hold">
                                          <p:stCondLst>
                                            <p:cond delay="0"/>
                                          </p:stCondLst>
                                        </p:cTn>
                                        <p:tgtEl>
                                          <p:spTgt spid="32">
                                            <p:txEl>
                                              <p:pRg st="0" end="0"/>
                                            </p:txEl>
                                          </p:spTgt>
                                        </p:tgtEl>
                                        <p:attrNameLst>
                                          <p:attrName>style.visibility</p:attrName>
                                        </p:attrNameLst>
                                      </p:cBhvr>
                                      <p:to>
                                        <p:strVal val="visible"/>
                                      </p:to>
                                    </p:set>
                                    <p:animEffect transition="in" filter="fade">
                                      <p:cBhvr>
                                        <p:cTn id="4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11" grpId="1" animBg="1"/>
      <p:bldP spid="12" grpId="0" build="p"/>
      <p:bldP spid="27" grpId="0" animBg="1"/>
      <p:bldP spid="27" grpId="1" animBg="1"/>
      <p:bldP spid="28" grpId="0" build="p"/>
      <p:bldP spid="29" grpId="0" animBg="1"/>
      <p:bldP spid="29" grpId="1" animBg="1"/>
      <p:bldP spid="30" grpId="0" build="p"/>
      <p:bldP spid="31" grpId="0" animBg="1"/>
      <p:bldP spid="31" grpId="1" animBg="1"/>
      <p:bldP spid="3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E17B2-C0F5-49FE-953B-DCB0CF117303}"/>
              </a:ext>
            </a:extLst>
          </p:cNvPr>
          <p:cNvSpPr>
            <a:spLocks noGrp="1"/>
          </p:cNvSpPr>
          <p:nvPr>
            <p:ph type="title"/>
          </p:nvPr>
        </p:nvSpPr>
        <p:spPr/>
        <p:txBody>
          <a:bodyPr/>
          <a:lstStyle/>
          <a:p>
            <a:r>
              <a:rPr lang="en-US" dirty="0"/>
              <a:t/>
            </a:r>
            <a:br>
              <a:rPr lang="en-US" dirty="0"/>
            </a:br>
            <a:r>
              <a:rPr lang="en-US" dirty="0"/>
              <a:t/>
            </a:r>
            <a:br>
              <a:rPr lang="en-US" dirty="0"/>
            </a:br>
            <a:r>
              <a:rPr lang="en-US" dirty="0"/>
              <a:t>Thank you.</a:t>
            </a:r>
          </a:p>
        </p:txBody>
      </p:sp>
      <p:pic>
        <p:nvPicPr>
          <p:cNvPr id="3" name="Picture 2">
            <a:extLst>
              <a:ext uri="{FF2B5EF4-FFF2-40B4-BE49-F238E27FC236}">
                <a16:creationId xmlns:a16="http://schemas.microsoft.com/office/drawing/2014/main" id="{99F81C0D-4552-4D59-846C-4ABE586D4F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6716" r="872" b="4064"/>
          <a:stretch/>
        </p:blipFill>
        <p:spPr bwMode="black">
          <a:xfrm>
            <a:off x="707803" y="450131"/>
            <a:ext cx="662980" cy="184114"/>
          </a:xfrm>
          <a:prstGeom prst="rect">
            <a:avLst/>
          </a:prstGeom>
        </p:spPr>
      </p:pic>
      <p:pic>
        <p:nvPicPr>
          <p:cNvPr id="4" name="MS logo gray - EMF">
            <a:extLst>
              <a:ext uri="{FF2B5EF4-FFF2-40B4-BE49-F238E27FC236}">
                <a16:creationId xmlns:a16="http://schemas.microsoft.com/office/drawing/2014/main" id="{BCA97FF5-AD10-4799-9FC4-34F5B28C9CB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76414"/>
          <a:stretch/>
        </p:blipFill>
        <p:spPr bwMode="black">
          <a:xfrm>
            <a:off x="455997" y="440496"/>
            <a:ext cx="216323" cy="196431"/>
          </a:xfrm>
          <a:prstGeom prst="rect">
            <a:avLst/>
          </a:prstGeom>
        </p:spPr>
      </p:pic>
    </p:spTree>
    <p:extLst>
      <p:ext uri="{BB962C8B-B14F-4D97-AF65-F5344CB8AC3E}">
        <p14:creationId xmlns:p14="http://schemas.microsoft.com/office/powerpoint/2010/main" val="38132840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p:nvPr/>
        </p:nvGrpSpPr>
        <p:grpSpPr>
          <a:xfrm>
            <a:off x="423436" y="4742278"/>
            <a:ext cx="11136328" cy="1106627"/>
            <a:chOff x="482228" y="4516955"/>
            <a:chExt cx="10079411" cy="1919707"/>
          </a:xfrm>
        </p:grpSpPr>
        <p:sp>
          <p:nvSpPr>
            <p:cNvPr id="4" name="Left Brace 7"/>
            <p:cNvSpPr/>
            <p:nvPr/>
          </p:nvSpPr>
          <p:spPr>
            <a:xfrm rot="16200000">
              <a:off x="5255234" y="-256051"/>
              <a:ext cx="533400" cy="10079411"/>
            </a:xfrm>
            <a:prstGeom prst="leftBrace">
              <a:avLst>
                <a:gd name="adj1" fmla="val 69394"/>
                <a:gd name="adj2" fmla="val 49280"/>
              </a:avLst>
            </a:prstGeom>
            <a:ln w="285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01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5" name="TextBox 8"/>
            <p:cNvSpPr txBox="1"/>
            <p:nvPr/>
          </p:nvSpPr>
          <p:spPr>
            <a:xfrm>
              <a:off x="2255837" y="5050356"/>
              <a:ext cx="6241101" cy="1386306"/>
            </a:xfrm>
            <a:prstGeom prst="rect">
              <a:avLst/>
            </a:prstGeom>
            <a:noFill/>
          </p:spPr>
          <p:txBody>
            <a:bodyPr wrap="square" lIns="0" tIns="0" rIns="0" bIns="0" rtlCol="0">
              <a:spAutoFit/>
            </a:bodyPr>
            <a:lstStyle/>
            <a:p>
              <a:pPr marL="1371337" marR="0" lvl="0" indent="0" algn="l" defTabSz="914016" rtl="0" eaLnBrk="1" fontAlgn="auto" latinLnBrk="0" hangingPunct="1">
                <a:lnSpc>
                  <a:spcPct val="100000"/>
                </a:lnSpc>
                <a:spcBef>
                  <a:spcPts val="0"/>
                </a:spcBef>
                <a:spcAft>
                  <a:spcPts val="600"/>
                </a:spcAft>
                <a:buClrTx/>
                <a:buSzTx/>
                <a:buFontTx/>
                <a:buNone/>
                <a:tabLst/>
                <a:defRPr/>
              </a:pPr>
              <a:r>
                <a:rPr kumimoji="0" lang="en-US" sz="1370" b="0" i="0" u="none" strike="noStrike" kern="1200" cap="none" spc="0" normalizeH="0" baseline="0" noProof="0" dirty="0">
                  <a:ln>
                    <a:noFill/>
                  </a:ln>
                  <a:solidFill>
                    <a:srgbClr val="3F3F3F"/>
                  </a:solidFill>
                  <a:effectLst/>
                  <a:uLnTx/>
                  <a:uFillTx/>
                  <a:latin typeface="Segoe UI"/>
                  <a:ea typeface="+mn-ea"/>
                  <a:cs typeface="+mn-cs"/>
                </a:rPr>
                <a:t>Combine </a:t>
              </a:r>
              <a:r>
                <a:rPr kumimoji="0" lang="en-US" sz="1370" b="1" i="0" u="none" strike="noStrike" kern="1200" cap="none" spc="0" normalizeH="0" baseline="0" noProof="0" dirty="0">
                  <a:ln>
                    <a:noFill/>
                  </a:ln>
                  <a:solidFill>
                    <a:srgbClr val="3F3F3F"/>
                  </a:solidFill>
                  <a:effectLst/>
                  <a:uLnTx/>
                  <a:uFillTx/>
                  <a:latin typeface="Segoe UI"/>
                  <a:ea typeface="+mn-ea"/>
                  <a:cs typeface="+mn-cs"/>
                </a:rPr>
                <a:t>ANY</a:t>
              </a:r>
              <a:r>
                <a:rPr kumimoji="0" lang="en-US" sz="1370" b="0" i="0" u="none" strike="noStrike" kern="1200" cap="none" spc="0" normalizeH="0" baseline="0" noProof="0" dirty="0">
                  <a:ln>
                    <a:noFill/>
                  </a:ln>
                  <a:solidFill>
                    <a:srgbClr val="3F3F3F"/>
                  </a:solidFill>
                  <a:effectLst/>
                  <a:uLnTx/>
                  <a:uFillTx/>
                  <a:latin typeface="Segoe UI"/>
                  <a:ea typeface="+mn-ea"/>
                  <a:cs typeface="+mn-cs"/>
                </a:rPr>
                <a:t> of these plans in a single Office 365 account</a:t>
              </a:r>
            </a:p>
            <a:p>
              <a:pPr marL="1371337" marR="0" lvl="0" indent="0" algn="l" defTabSz="914016" rtl="0" eaLnBrk="1" fontAlgn="auto" latinLnBrk="0" hangingPunct="1">
                <a:lnSpc>
                  <a:spcPct val="100000"/>
                </a:lnSpc>
                <a:spcBef>
                  <a:spcPts val="0"/>
                </a:spcBef>
                <a:spcAft>
                  <a:spcPts val="600"/>
                </a:spcAft>
                <a:buClrTx/>
                <a:buSzTx/>
                <a:buFontTx/>
                <a:buNone/>
                <a:tabLst/>
                <a:defRPr/>
              </a:pPr>
              <a:r>
                <a:rPr kumimoji="0" lang="en-US" sz="1370" b="0" i="0" u="none" strike="noStrike" kern="1200" cap="none" spc="0" normalizeH="0" baseline="0" noProof="0" dirty="0">
                  <a:ln>
                    <a:noFill/>
                  </a:ln>
                  <a:solidFill>
                    <a:srgbClr val="3F3F3F"/>
                  </a:solidFill>
                  <a:effectLst/>
                  <a:uLnTx/>
                  <a:uFillTx/>
                  <a:latin typeface="Segoe UI"/>
                  <a:ea typeface="+mn-ea"/>
                  <a:cs typeface="+mn-cs"/>
                </a:rPr>
                <a:t>Business plans have 300 seat cap, per plan </a:t>
              </a:r>
            </a:p>
            <a:p>
              <a:pPr marL="1371337" marR="0" lvl="0" indent="0" algn="l" defTabSz="914016" rtl="0" eaLnBrk="1" fontAlgn="auto" latinLnBrk="0" hangingPunct="1">
                <a:lnSpc>
                  <a:spcPct val="100000"/>
                </a:lnSpc>
                <a:spcBef>
                  <a:spcPts val="0"/>
                </a:spcBef>
                <a:spcAft>
                  <a:spcPts val="600"/>
                </a:spcAft>
                <a:buClrTx/>
                <a:buSzTx/>
                <a:buFontTx/>
                <a:buNone/>
                <a:tabLst/>
                <a:defRPr/>
              </a:pPr>
              <a:r>
                <a:rPr kumimoji="0" lang="en-US" sz="1370" b="0" i="0" u="none" strike="noStrike" kern="1200" cap="none" spc="0" normalizeH="0" baseline="0" noProof="0" dirty="0">
                  <a:ln>
                    <a:noFill/>
                  </a:ln>
                  <a:solidFill>
                    <a:srgbClr val="3F3F3F"/>
                  </a:solidFill>
                  <a:effectLst/>
                  <a:uLnTx/>
                  <a:uFillTx/>
                  <a:latin typeface="Segoe UI"/>
                  <a:ea typeface="+mn-ea"/>
                  <a:cs typeface="+mn-cs"/>
                </a:rPr>
                <a:t>Enterprise plans have no seat cap</a:t>
              </a:r>
            </a:p>
          </p:txBody>
        </p:sp>
      </p:grpSp>
      <p:sp>
        <p:nvSpPr>
          <p:cNvPr id="6" name="Rectangle 5"/>
          <p:cNvSpPr/>
          <p:nvPr/>
        </p:nvSpPr>
        <p:spPr bwMode="auto">
          <a:xfrm>
            <a:off x="481306" y="3343236"/>
            <a:ext cx="11132453" cy="882802"/>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marL="0" marR="0" lvl="0" indent="0" algn="ctr" defTabSz="913751" rtl="0" eaLnBrk="1" fontAlgn="base" latinLnBrk="0" hangingPunct="1">
              <a:lnSpc>
                <a:spcPct val="100000"/>
              </a:lnSpc>
              <a:spcBef>
                <a:spcPct val="0"/>
              </a:spcBef>
              <a:spcAft>
                <a:spcPct val="0"/>
              </a:spcAft>
              <a:buClrTx/>
              <a:buSzTx/>
              <a:buFontTx/>
              <a:buNone/>
              <a:tabLst/>
              <a:defRPr/>
            </a:pPr>
            <a:r>
              <a:rPr kumimoji="0" lang="en-US" sz="2353"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sp>
        <p:nvSpPr>
          <p:cNvPr id="7" name="Rectangle 6"/>
          <p:cNvSpPr/>
          <p:nvPr/>
        </p:nvSpPr>
        <p:spPr bwMode="auto">
          <a:xfrm>
            <a:off x="431185" y="1995888"/>
            <a:ext cx="11128579" cy="45431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353"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rPr>
              <a:t>One single, scalable admin experience</a:t>
            </a:r>
          </a:p>
        </p:txBody>
      </p:sp>
      <p:sp>
        <p:nvSpPr>
          <p:cNvPr id="8" name="Rectangle 7"/>
          <p:cNvSpPr/>
          <p:nvPr/>
        </p:nvSpPr>
        <p:spPr bwMode="auto">
          <a:xfrm>
            <a:off x="8843982" y="3280086"/>
            <a:ext cx="2715782" cy="1042585"/>
          </a:xfrm>
          <a:prstGeom prst="rect">
            <a:avLst/>
          </a:prstGeom>
          <a:noFill/>
          <a:ln w="3175">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srgbClr val="D83B01"/>
                </a:solidFill>
                <a:effectLst/>
                <a:uLnTx/>
                <a:uFillTx/>
                <a:latin typeface="Segoe UI Semibold" panose="020B0702040204020203" pitchFamily="34" charset="0"/>
                <a:ea typeface="Segoe UI" pitchFamily="34" charset="0"/>
                <a:cs typeface="Segoe UI Semibold" panose="020B0702040204020203" pitchFamily="34" charset="0"/>
              </a:rPr>
              <a:t>Enterprise E1</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srgbClr val="797A7D"/>
                </a:solidFill>
                <a:effectLst/>
                <a:uLnTx/>
                <a:uFillTx/>
                <a:latin typeface="Segoe UI"/>
                <a:ea typeface="Segoe UI" pitchFamily="34" charset="0"/>
                <a:cs typeface="Segoe UI Semibold" panose="020B0702040204020203" pitchFamily="34" charset="0"/>
              </a:rPr>
              <a:t>Cloud services</a:t>
            </a:r>
          </a:p>
        </p:txBody>
      </p:sp>
      <p:sp>
        <p:nvSpPr>
          <p:cNvPr id="9" name="Rectangle 8"/>
          <p:cNvSpPr/>
          <p:nvPr/>
        </p:nvSpPr>
        <p:spPr bwMode="auto">
          <a:xfrm>
            <a:off x="6047533" y="3280125"/>
            <a:ext cx="2715782" cy="1042069"/>
          </a:xfrm>
          <a:prstGeom prst="rect">
            <a:avLst/>
          </a:prstGeom>
          <a:noFill/>
          <a:ln w="3175">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srgbClr val="D83B01"/>
                </a:solidFill>
                <a:effectLst/>
                <a:uLnTx/>
                <a:uFillTx/>
                <a:latin typeface="Segoe UI Semibold" panose="020B0702040204020203" pitchFamily="34" charset="0"/>
                <a:ea typeface="Segoe UI" pitchFamily="34" charset="0"/>
                <a:cs typeface="Segoe UI Semibold" panose="020B0702040204020203" pitchFamily="34" charset="0"/>
              </a:rPr>
              <a:t>ProPlus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srgbClr val="797A7D"/>
                </a:solidFill>
                <a:effectLst/>
                <a:uLnTx/>
                <a:uFillTx/>
                <a:latin typeface="Segoe UI"/>
                <a:ea typeface="Segoe UI" pitchFamily="34" charset="0"/>
                <a:cs typeface="Segoe UI Semibold" panose="020B0702040204020203" pitchFamily="34" charset="0"/>
              </a:rPr>
              <a:t>Office apps + OneDrive</a:t>
            </a:r>
          </a:p>
        </p:txBody>
      </p:sp>
      <p:sp>
        <p:nvSpPr>
          <p:cNvPr id="10" name="Rectangle 9"/>
          <p:cNvSpPr/>
          <p:nvPr/>
        </p:nvSpPr>
        <p:spPr bwMode="auto">
          <a:xfrm>
            <a:off x="3227634" y="3280085"/>
            <a:ext cx="2715782" cy="1042584"/>
          </a:xfrm>
          <a:prstGeom prst="rect">
            <a:avLst/>
          </a:prstGeom>
          <a:noFill/>
          <a:ln w="3175">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srgbClr val="797A7D">
                    <a:lumMod val="50000"/>
                  </a:srgbClr>
                </a:solidFill>
                <a:effectLst/>
                <a:uLnTx/>
                <a:uFillTx/>
                <a:latin typeface="Segoe UI Semibold" panose="020B0702040204020203" pitchFamily="34" charset="0"/>
                <a:ea typeface="Segoe UI" pitchFamily="34" charset="0"/>
                <a:cs typeface="Segoe UI Semibold" panose="020B0702040204020203" pitchFamily="34" charset="0"/>
              </a:rPr>
              <a:t>Business Essentials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Semibold" panose="020B0702040204020203" pitchFamily="34" charset="0"/>
              </a:rPr>
              <a:t>Cloud services</a:t>
            </a:r>
          </a:p>
        </p:txBody>
      </p:sp>
      <p:sp>
        <p:nvSpPr>
          <p:cNvPr id="11" name="Rectangle 10"/>
          <p:cNvSpPr/>
          <p:nvPr/>
        </p:nvSpPr>
        <p:spPr bwMode="auto">
          <a:xfrm>
            <a:off x="431185" y="3280085"/>
            <a:ext cx="2715782" cy="1042584"/>
          </a:xfrm>
          <a:prstGeom prst="rect">
            <a:avLst/>
          </a:prstGeom>
          <a:noFill/>
          <a:ln w="3175">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srgbClr val="797A7D">
                    <a:lumMod val="50000"/>
                  </a:srgbClr>
                </a:solidFill>
                <a:effectLst/>
                <a:uLnTx/>
                <a:uFillTx/>
                <a:latin typeface="Segoe UI Semibold" panose="020B0702040204020203" pitchFamily="34" charset="0"/>
                <a:ea typeface="Segoe UI" pitchFamily="34" charset="0"/>
                <a:cs typeface="Segoe UI Semibold" panose="020B0702040204020203" pitchFamily="34" charset="0"/>
              </a:rPr>
              <a:t>Business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Semibold" panose="020B0702040204020203" pitchFamily="34" charset="0"/>
              </a:rPr>
              <a:t>Office apps + OneDrive </a:t>
            </a:r>
          </a:p>
        </p:txBody>
      </p:sp>
      <p:sp>
        <p:nvSpPr>
          <p:cNvPr id="16" name="Rectangle 15"/>
          <p:cNvSpPr/>
          <p:nvPr/>
        </p:nvSpPr>
        <p:spPr bwMode="auto">
          <a:xfrm>
            <a:off x="431186" y="2535589"/>
            <a:ext cx="5512231" cy="745162"/>
          </a:xfrm>
          <a:prstGeom prst="rect">
            <a:avLst/>
          </a:prstGeom>
          <a:solidFill>
            <a:schemeClr val="tx1"/>
          </a:solidFill>
          <a:ln w="317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Office 365 Business Premium</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 </a:t>
            </a:r>
          </a:p>
        </p:txBody>
      </p:sp>
      <p:sp>
        <p:nvSpPr>
          <p:cNvPr id="17" name="Rectangle 16"/>
          <p:cNvSpPr/>
          <p:nvPr/>
        </p:nvSpPr>
        <p:spPr bwMode="auto">
          <a:xfrm>
            <a:off x="6047533" y="2535589"/>
            <a:ext cx="5512231" cy="745162"/>
          </a:xfrm>
          <a:prstGeom prst="rect">
            <a:avLst/>
          </a:prstGeom>
          <a:solidFill>
            <a:srgbClr val="D83B01"/>
          </a:solidFill>
          <a:ln w="3175">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Office 365 Enterprise E3/E5</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 </a:t>
            </a:r>
          </a:p>
        </p:txBody>
      </p:sp>
      <p:sp>
        <p:nvSpPr>
          <p:cNvPr id="12" name="Rectangle 11"/>
          <p:cNvSpPr/>
          <p:nvPr/>
        </p:nvSpPr>
        <p:spPr bwMode="auto">
          <a:xfrm>
            <a:off x="427311" y="4428221"/>
            <a:ext cx="11132453" cy="638507"/>
          </a:xfrm>
          <a:prstGeom prst="rect">
            <a:avLst/>
          </a:prstGeom>
          <a:solidFill>
            <a:srgbClr val="797A7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228556"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Additional add-on services (e.g. Project, Visio, Dynamics 365, Office 365 premium add-ons, EMS, etc.)</a:t>
            </a:r>
            <a:endParaRPr kumimoji="0" lang="en-US" sz="2745"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p:txBody>
      </p:sp>
      <p:sp>
        <p:nvSpPr>
          <p:cNvPr id="21" name="TextBox 20"/>
          <p:cNvSpPr txBox="1"/>
          <p:nvPr/>
        </p:nvSpPr>
        <p:spPr>
          <a:xfrm>
            <a:off x="94158" y="6510143"/>
            <a:ext cx="1530971" cy="217849"/>
          </a:xfrm>
          <a:prstGeom prst="rect">
            <a:avLst/>
          </a:prstGeom>
          <a:noFill/>
        </p:spPr>
        <p:txBody>
          <a:bodyPr wrap="none" rtlCol="0" anchor="b" anchorCtr="0">
            <a:spAutoFit/>
          </a:bodyPr>
          <a:lstStyle/>
          <a:p>
            <a:pPr marL="0" marR="0" lvl="0" indent="0" algn="l" defTabSz="91418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797A7D">
                    <a:lumMod val="75000"/>
                  </a:srgbClr>
                </a:solidFill>
                <a:effectLst/>
                <a:uLnTx/>
                <a:uFillTx/>
                <a:latin typeface="Segoe UI"/>
                <a:ea typeface="+mn-ea"/>
                <a:cs typeface="+mn-cs"/>
              </a:rPr>
              <a:t>Only top plans for SMB listed</a:t>
            </a:r>
          </a:p>
        </p:txBody>
      </p:sp>
      <p:sp>
        <p:nvSpPr>
          <p:cNvPr id="2" name="TextBox 1">
            <a:extLst>
              <a:ext uri="{FF2B5EF4-FFF2-40B4-BE49-F238E27FC236}">
                <a16:creationId xmlns:a16="http://schemas.microsoft.com/office/drawing/2014/main" id="{F976AD40-1E52-4C71-A9B8-BE156D9234F1}"/>
              </a:ext>
            </a:extLst>
          </p:cNvPr>
          <p:cNvSpPr txBox="1"/>
          <p:nvPr/>
        </p:nvSpPr>
        <p:spPr>
          <a:xfrm>
            <a:off x="481306" y="2950613"/>
            <a:ext cx="2786348" cy="615553"/>
          </a:xfrm>
          <a:prstGeom prst="rect">
            <a:avLst/>
          </a:prstGeom>
          <a:noFill/>
        </p:spPr>
        <p:txBody>
          <a:bodyPr wrap="square" lIns="0" tIns="0" rIns="0" bIns="0" rtlCol="0">
            <a:sp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Office apps + Cloud services</a:t>
            </a:r>
          </a:p>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70" normalizeH="0" baseline="0" noProof="0" dirty="0">
              <a:ln>
                <a:noFill/>
              </a:ln>
              <a:gradFill>
                <a:gsLst>
                  <a:gs pos="2917">
                    <a:srgbClr val="797A7D"/>
                  </a:gs>
                  <a:gs pos="95000">
                    <a:srgbClr val="797A7D"/>
                  </a:gs>
                </a:gsLst>
                <a:lin ang="5400000" scaled="0"/>
              </a:gradFill>
              <a:effectLst/>
              <a:uLnTx/>
              <a:uFillTx/>
              <a:latin typeface="Segoe UI"/>
              <a:ea typeface="+mn-ea"/>
              <a:cs typeface="+mn-cs"/>
            </a:endParaRPr>
          </a:p>
        </p:txBody>
      </p:sp>
      <p:sp>
        <p:nvSpPr>
          <p:cNvPr id="22" name="TextBox 21">
            <a:extLst>
              <a:ext uri="{FF2B5EF4-FFF2-40B4-BE49-F238E27FC236}">
                <a16:creationId xmlns:a16="http://schemas.microsoft.com/office/drawing/2014/main" id="{1E274E0C-FBF9-44DF-A17D-66AAEAEBBFF3}"/>
              </a:ext>
            </a:extLst>
          </p:cNvPr>
          <p:cNvSpPr txBox="1"/>
          <p:nvPr/>
        </p:nvSpPr>
        <p:spPr>
          <a:xfrm>
            <a:off x="6093883" y="2950612"/>
            <a:ext cx="2786348" cy="615553"/>
          </a:xfrm>
          <a:prstGeom prst="rect">
            <a:avLst/>
          </a:prstGeom>
          <a:noFill/>
        </p:spPr>
        <p:txBody>
          <a:bodyPr wrap="square" lIns="0" tIns="0" rIns="0" bIns="0" rtlCol="0">
            <a:sp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Office apps + Cloud services</a:t>
            </a:r>
          </a:p>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70" normalizeH="0" baseline="0" noProof="0" dirty="0">
              <a:ln>
                <a:noFill/>
              </a:ln>
              <a:gradFill>
                <a:gsLst>
                  <a:gs pos="2917">
                    <a:srgbClr val="797A7D"/>
                  </a:gs>
                  <a:gs pos="95000">
                    <a:srgbClr val="797A7D"/>
                  </a:gs>
                </a:gsLst>
                <a:lin ang="5400000" scaled="0"/>
              </a:gradFill>
              <a:effectLst/>
              <a:uLnTx/>
              <a:uFillTx/>
              <a:latin typeface="Segoe UI"/>
              <a:ea typeface="+mn-ea"/>
              <a:cs typeface="+mn-cs"/>
            </a:endParaRPr>
          </a:p>
        </p:txBody>
      </p:sp>
      <p:sp>
        <p:nvSpPr>
          <p:cNvPr id="15" name="Title 14">
            <a:extLst>
              <a:ext uri="{FF2B5EF4-FFF2-40B4-BE49-F238E27FC236}">
                <a16:creationId xmlns:a16="http://schemas.microsoft.com/office/drawing/2014/main" id="{30C20AD6-5EBB-44A8-8A91-FF22F64B68CE}"/>
              </a:ext>
            </a:extLst>
          </p:cNvPr>
          <p:cNvSpPr>
            <a:spLocks noGrp="1"/>
          </p:cNvSpPr>
          <p:nvPr>
            <p:ph type="title"/>
          </p:nvPr>
        </p:nvSpPr>
        <p:spPr>
          <a:xfrm>
            <a:off x="455996" y="620429"/>
            <a:ext cx="11306469" cy="397545"/>
          </a:xfrm>
        </p:spPr>
        <p:txBody>
          <a:bodyPr/>
          <a:lstStyle/>
          <a:p>
            <a:r>
              <a:rPr lang="en-US" sz="2800" spc="-147" dirty="0"/>
              <a:t>What plan do I choose for my customer? </a:t>
            </a:r>
          </a:p>
        </p:txBody>
      </p:sp>
      <p:sp>
        <p:nvSpPr>
          <p:cNvPr id="24" name="TextBox 23">
            <a:extLst>
              <a:ext uri="{FF2B5EF4-FFF2-40B4-BE49-F238E27FC236}">
                <a16:creationId xmlns:a16="http://schemas.microsoft.com/office/drawing/2014/main" id="{8EB8B342-B780-492F-8BC2-4029E71DBA9A}"/>
              </a:ext>
            </a:extLst>
          </p:cNvPr>
          <p:cNvSpPr txBox="1"/>
          <p:nvPr/>
        </p:nvSpPr>
        <p:spPr>
          <a:xfrm>
            <a:off x="431186" y="1265242"/>
            <a:ext cx="5512231" cy="607407"/>
          </a:xfrm>
          <a:prstGeom prst="rect">
            <a:avLst/>
          </a:prstGeom>
          <a:noFill/>
        </p:spPr>
        <p:txBody>
          <a:bodyPr wrap="square" lIns="0" tIns="0" rIns="0" bIns="0" rtlCol="0">
            <a:noAutofit/>
          </a:bodyPr>
          <a:lstStyle/>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797A7D"/>
                </a:solidFill>
                <a:effectLst/>
                <a:uLnTx/>
                <a:uFillTx/>
                <a:latin typeface="Segoe UI Semibold" panose="020B0702040204020203" pitchFamily="34" charset="0"/>
                <a:cs typeface="Segoe UI Semibold" panose="020B0702040204020203" pitchFamily="34" charset="0"/>
              </a:rPr>
              <a:t>Business</a:t>
            </a:r>
          </a:p>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97A7D"/>
                </a:solidFill>
                <a:effectLst/>
                <a:uLnTx/>
                <a:uFillTx/>
                <a:latin typeface="Segoe UI"/>
                <a:ea typeface="+mn-ea"/>
                <a:cs typeface="+mn-cs"/>
              </a:rPr>
              <a:t>Core needs</a:t>
            </a:r>
          </a:p>
        </p:txBody>
      </p:sp>
      <p:sp>
        <p:nvSpPr>
          <p:cNvPr id="25" name="TextBox 24">
            <a:extLst>
              <a:ext uri="{FF2B5EF4-FFF2-40B4-BE49-F238E27FC236}">
                <a16:creationId xmlns:a16="http://schemas.microsoft.com/office/drawing/2014/main" id="{9E21E7C8-62A9-4537-9043-9DAC972DC3E5}"/>
              </a:ext>
            </a:extLst>
          </p:cNvPr>
          <p:cNvSpPr txBox="1"/>
          <p:nvPr/>
        </p:nvSpPr>
        <p:spPr>
          <a:xfrm>
            <a:off x="6047534" y="1274455"/>
            <a:ext cx="5528623" cy="607407"/>
          </a:xfrm>
          <a:prstGeom prst="rect">
            <a:avLst/>
          </a:prstGeom>
          <a:noFill/>
        </p:spPr>
        <p:txBody>
          <a:bodyPr wrap="square" lIns="0" tIns="0" rIns="0" bIns="0" rtlCol="0">
            <a:noAutofit/>
          </a:bodyPr>
          <a:lstStyle/>
          <a:p>
            <a:pPr defTabSz="914016">
              <a:defRPr/>
            </a:pPr>
            <a:r>
              <a:rPr lang="en-US" sz="2000" dirty="0">
                <a:solidFill>
                  <a:srgbClr val="797A7D"/>
                </a:solidFill>
                <a:latin typeface="Segoe UI Semibold" panose="020B0702040204020203" pitchFamily="34" charset="0"/>
                <a:cs typeface="Segoe UI Semibold" panose="020B0702040204020203" pitchFamily="34" charset="0"/>
              </a:rPr>
              <a:t>Enterprise</a:t>
            </a:r>
          </a:p>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97A7D"/>
                </a:solidFill>
                <a:effectLst/>
                <a:uLnTx/>
                <a:uFillTx/>
                <a:latin typeface="Segoe UI"/>
                <a:ea typeface="+mn-ea"/>
                <a:cs typeface="+mn-cs"/>
              </a:rPr>
              <a:t>Advanced needs</a:t>
            </a:r>
          </a:p>
        </p:txBody>
      </p:sp>
      <p:cxnSp>
        <p:nvCxnSpPr>
          <p:cNvPr id="26" name="Straight Connector 25">
            <a:extLst>
              <a:ext uri="{FF2B5EF4-FFF2-40B4-BE49-F238E27FC236}">
                <a16:creationId xmlns:a16="http://schemas.microsoft.com/office/drawing/2014/main" id="{C08CA037-1E7C-40FA-945B-A823A6E603E4}"/>
              </a:ext>
            </a:extLst>
          </p:cNvPr>
          <p:cNvCxnSpPr>
            <a:cxnSpLocks/>
          </p:cNvCxnSpPr>
          <p:nvPr/>
        </p:nvCxnSpPr>
        <p:spPr>
          <a:xfrm>
            <a:off x="1542473" y="1427980"/>
            <a:ext cx="4258423"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3FBD29-94B8-4607-9A5D-73A8C59CB7CD}"/>
              </a:ext>
            </a:extLst>
          </p:cNvPr>
          <p:cNvCxnSpPr>
            <a:cxnSpLocks/>
          </p:cNvCxnSpPr>
          <p:nvPr/>
        </p:nvCxnSpPr>
        <p:spPr>
          <a:xfrm>
            <a:off x="7352145" y="1427980"/>
            <a:ext cx="42074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27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endCondLst>
                                    <p:cond evt="onNext" delay="0">
                                      <p:tgtEl>
                                        <p:sldTgt/>
                                      </p:tgtEl>
                                    </p:cond>
                                  </p:endCondLst>
                                  <p:childTnLst>
                                    <p:set>
                                      <p:cBhvr rctx="PPT">
                                        <p:cTn id="6" dur="indefinite"/>
                                        <p:tgtEl>
                                          <p:spTgt spid="8"/>
                                        </p:tgtEl>
                                        <p:attrNameLst>
                                          <p:attrName>style.opacity</p:attrName>
                                        </p:attrNameLst>
                                      </p:cBhvr>
                                      <p:to>
                                        <p:strVal val="0.25"/>
                                      </p:to>
                                    </p:set>
                                    <p:animEffect filter="image" prLst="opacity: 0.25">
                                      <p:cBhvr rctx="IE">
                                        <p:cTn id="7" dur="indefinite"/>
                                        <p:tgtEl>
                                          <p:spTgt spid="8"/>
                                        </p:tgtEl>
                                      </p:cBhvr>
                                    </p:animEffect>
                                  </p:childTnLst>
                                </p:cTn>
                              </p:par>
                              <p:par>
                                <p:cTn id="8" presetID="9" presetClass="emph" presetSubtype="0" grpId="0" nodeType="withEffect">
                                  <p:stCondLst>
                                    <p:cond delay="0"/>
                                  </p:stCondLst>
                                  <p:endCondLst>
                                    <p:cond evt="onNext" delay="0">
                                      <p:tgtEl>
                                        <p:sldTgt/>
                                      </p:tgtEl>
                                    </p:cond>
                                  </p:endCondLst>
                                  <p:childTnLst>
                                    <p:set>
                                      <p:cBhvr>
                                        <p:cTn id="9" dur="indefinite"/>
                                        <p:tgtEl>
                                          <p:spTgt spid="2"/>
                                        </p:tgtEl>
                                        <p:attrNameLst>
                                          <p:attrName>style.opacity</p:attrName>
                                        </p:attrNameLst>
                                      </p:cBhvr>
                                      <p:to>
                                        <p:strVal val="0.25"/>
                                      </p:to>
                                    </p:set>
                                    <p:animEffect filter="image" prLst="opacity: 0.25">
                                      <p:cBhvr rctx="IE">
                                        <p:cTn id="10" dur="indefinite"/>
                                        <p:tgtEl>
                                          <p:spTgt spid="2"/>
                                        </p:tgtEl>
                                      </p:cBhvr>
                                    </p:animEffect>
                                  </p:childTnLst>
                                </p:cTn>
                              </p:par>
                              <p:par>
                                <p:cTn id="11" presetID="9" presetClass="emph" presetSubtype="0" grpId="0" nodeType="withEffect">
                                  <p:stCondLst>
                                    <p:cond delay="0"/>
                                  </p:stCondLst>
                                  <p:endCondLst>
                                    <p:cond evt="onNext" delay="0">
                                      <p:tgtEl>
                                        <p:sldTgt/>
                                      </p:tgtEl>
                                    </p:cond>
                                  </p:endCondLst>
                                  <p:childTnLst>
                                    <p:set>
                                      <p:cBhvr>
                                        <p:cTn id="12" dur="indefinite"/>
                                        <p:tgtEl>
                                          <p:spTgt spid="22"/>
                                        </p:tgtEl>
                                        <p:attrNameLst>
                                          <p:attrName>style.opacity</p:attrName>
                                        </p:attrNameLst>
                                      </p:cBhvr>
                                      <p:to>
                                        <p:strVal val="0.25"/>
                                      </p:to>
                                    </p:set>
                                    <p:animEffect filter="image" prLst="opacity: 0.25">
                                      <p:cBhvr rctx="IE">
                                        <p:cTn id="13" dur="indefinite"/>
                                        <p:tgtEl>
                                          <p:spTgt spid="22"/>
                                        </p:tgtEl>
                                      </p:cBhvr>
                                    </p:animEffect>
                                  </p:childTnLst>
                                </p:cTn>
                              </p:par>
                              <p:par>
                                <p:cTn id="14" presetID="9" presetClass="emph" presetSubtype="0" grpId="0" nodeType="withEffect">
                                  <p:stCondLst>
                                    <p:cond delay="0"/>
                                  </p:stCondLst>
                                  <p:endCondLst>
                                    <p:cond evt="onNext" delay="0">
                                      <p:tgtEl>
                                        <p:sldTgt/>
                                      </p:tgtEl>
                                    </p:cond>
                                  </p:endCondLst>
                                  <p:childTnLst>
                                    <p:set>
                                      <p:cBhvr rctx="PPT">
                                        <p:cTn id="15" dur="indefinite"/>
                                        <p:tgtEl>
                                          <p:spTgt spid="17"/>
                                        </p:tgtEl>
                                        <p:attrNameLst>
                                          <p:attrName>style.opacity</p:attrName>
                                        </p:attrNameLst>
                                      </p:cBhvr>
                                      <p:to>
                                        <p:strVal val="0.25"/>
                                      </p:to>
                                    </p:set>
                                    <p:animEffect filter="image" prLst="opacity: 0.25">
                                      <p:cBhvr rctx="IE">
                                        <p:cTn id="16" dur="indefinite"/>
                                        <p:tgtEl>
                                          <p:spTgt spid="17"/>
                                        </p:tgtEl>
                                      </p:cBhvr>
                                    </p:animEffect>
                                  </p:childTnLst>
                                </p:cTn>
                              </p:par>
                              <p:par>
                                <p:cTn id="17" presetID="9" presetClass="emph" presetSubtype="0" grpId="0" nodeType="withEffect">
                                  <p:stCondLst>
                                    <p:cond delay="0"/>
                                  </p:stCondLst>
                                  <p:endCondLst>
                                    <p:cond evt="onNext" delay="0">
                                      <p:tgtEl>
                                        <p:sldTgt/>
                                      </p:tgtEl>
                                    </p:cond>
                                  </p:endCondLst>
                                  <p:childTnLst>
                                    <p:set>
                                      <p:cBhvr rctx="PPT">
                                        <p:cTn id="18" dur="indefinite"/>
                                        <p:tgtEl>
                                          <p:spTgt spid="16"/>
                                        </p:tgtEl>
                                        <p:attrNameLst>
                                          <p:attrName>style.opacity</p:attrName>
                                        </p:attrNameLst>
                                      </p:cBhvr>
                                      <p:to>
                                        <p:strVal val="0.25"/>
                                      </p:to>
                                    </p:set>
                                    <p:animEffect filter="image" prLst="opacity: 0.25">
                                      <p:cBhvr rctx="IE">
                                        <p:cTn id="19" dur="indefinite"/>
                                        <p:tgtEl>
                                          <p:spTgt spid="16"/>
                                        </p:tgtEl>
                                      </p:cBhvr>
                                    </p:animEffect>
                                  </p:childTnLst>
                                </p:cTn>
                              </p:par>
                              <p:par>
                                <p:cTn id="20" presetID="9" presetClass="emph" presetSubtype="0" grpId="0" nodeType="withEffect">
                                  <p:stCondLst>
                                    <p:cond delay="0"/>
                                  </p:stCondLst>
                                  <p:endCondLst>
                                    <p:cond evt="onNext" delay="0">
                                      <p:tgtEl>
                                        <p:sldTgt/>
                                      </p:tgtEl>
                                    </p:cond>
                                  </p:endCondLst>
                                  <p:childTnLst>
                                    <p:set>
                                      <p:cBhvr rctx="PPT">
                                        <p:cTn id="21" dur="indefinite"/>
                                        <p:tgtEl>
                                          <p:spTgt spid="10"/>
                                        </p:tgtEl>
                                        <p:attrNameLst>
                                          <p:attrName>style.opacity</p:attrName>
                                        </p:attrNameLst>
                                      </p:cBhvr>
                                      <p:to>
                                        <p:strVal val="0.25"/>
                                      </p:to>
                                    </p:set>
                                    <p:animEffect filter="image" prLst="opacity: 0.25">
                                      <p:cBhvr rctx="IE">
                                        <p:cTn id="22" dur="indefinite"/>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0" nodeType="clickEffect">
                                  <p:stCondLst>
                                    <p:cond delay="0"/>
                                  </p:stCondLst>
                                  <p:endCondLst>
                                    <p:cond evt="onNext" delay="0">
                                      <p:tgtEl>
                                        <p:sldTgt/>
                                      </p:tgtEl>
                                    </p:cond>
                                  </p:endCondLst>
                                  <p:childTnLst>
                                    <p:set>
                                      <p:cBhvr rctx="PPT">
                                        <p:cTn id="26" dur="indefinite"/>
                                        <p:tgtEl>
                                          <p:spTgt spid="11"/>
                                        </p:tgtEl>
                                        <p:attrNameLst>
                                          <p:attrName>style.opacity</p:attrName>
                                        </p:attrNameLst>
                                      </p:cBhvr>
                                      <p:to>
                                        <p:strVal val="0.25"/>
                                      </p:to>
                                    </p:set>
                                    <p:animEffect filter="image" prLst="opacity: 0.25">
                                      <p:cBhvr rctx="IE">
                                        <p:cTn id="27" dur="indefinite"/>
                                        <p:tgtEl>
                                          <p:spTgt spid="11"/>
                                        </p:tgtEl>
                                      </p:cBhvr>
                                    </p:animEffect>
                                  </p:childTnLst>
                                </p:cTn>
                              </p:par>
                              <p:par>
                                <p:cTn id="28" presetID="9" presetClass="emph" presetSubtype="0" grpId="1" nodeType="withEffect">
                                  <p:stCondLst>
                                    <p:cond delay="0"/>
                                  </p:stCondLst>
                                  <p:endCondLst>
                                    <p:cond evt="onNext" delay="0">
                                      <p:tgtEl>
                                        <p:sldTgt/>
                                      </p:tgtEl>
                                    </p:cond>
                                  </p:endCondLst>
                                  <p:childTnLst>
                                    <p:set>
                                      <p:cBhvr>
                                        <p:cTn id="29" dur="indefinite"/>
                                        <p:tgtEl>
                                          <p:spTgt spid="2"/>
                                        </p:tgtEl>
                                        <p:attrNameLst>
                                          <p:attrName>style.opacity</p:attrName>
                                        </p:attrNameLst>
                                      </p:cBhvr>
                                      <p:to>
                                        <p:strVal val="0.25"/>
                                      </p:to>
                                    </p:set>
                                    <p:animEffect filter="image" prLst="opacity: 0.25">
                                      <p:cBhvr rctx="IE">
                                        <p:cTn id="30" dur="indefinite"/>
                                        <p:tgtEl>
                                          <p:spTgt spid="2"/>
                                        </p:tgtEl>
                                      </p:cBhvr>
                                    </p:animEffect>
                                  </p:childTnLst>
                                </p:cTn>
                              </p:par>
                              <p:par>
                                <p:cTn id="31" presetID="9" presetClass="emph" presetSubtype="0" grpId="1" nodeType="withEffect">
                                  <p:stCondLst>
                                    <p:cond delay="0"/>
                                  </p:stCondLst>
                                  <p:endCondLst>
                                    <p:cond evt="onNext" delay="0">
                                      <p:tgtEl>
                                        <p:sldTgt/>
                                      </p:tgtEl>
                                    </p:cond>
                                  </p:endCondLst>
                                  <p:childTnLst>
                                    <p:set>
                                      <p:cBhvr>
                                        <p:cTn id="32" dur="indefinite"/>
                                        <p:tgtEl>
                                          <p:spTgt spid="22"/>
                                        </p:tgtEl>
                                        <p:attrNameLst>
                                          <p:attrName>style.opacity</p:attrName>
                                        </p:attrNameLst>
                                      </p:cBhvr>
                                      <p:to>
                                        <p:strVal val="0.25"/>
                                      </p:to>
                                    </p:set>
                                    <p:animEffect filter="image" prLst="opacity: 0.25">
                                      <p:cBhvr rctx="IE">
                                        <p:cTn id="33" dur="indefinite"/>
                                        <p:tgtEl>
                                          <p:spTgt spid="22"/>
                                        </p:tgtEl>
                                      </p:cBhvr>
                                    </p:animEffect>
                                  </p:childTnLst>
                                </p:cTn>
                              </p:par>
                              <p:par>
                                <p:cTn id="34" presetID="9" presetClass="emph" presetSubtype="0" grpId="0" nodeType="withEffect">
                                  <p:stCondLst>
                                    <p:cond delay="0"/>
                                  </p:stCondLst>
                                  <p:endCondLst>
                                    <p:cond evt="onNext" delay="0">
                                      <p:tgtEl>
                                        <p:sldTgt/>
                                      </p:tgtEl>
                                    </p:cond>
                                  </p:endCondLst>
                                  <p:childTnLst>
                                    <p:set>
                                      <p:cBhvr rctx="PPT">
                                        <p:cTn id="35" dur="indefinite"/>
                                        <p:tgtEl>
                                          <p:spTgt spid="9"/>
                                        </p:tgtEl>
                                        <p:attrNameLst>
                                          <p:attrName>style.opacity</p:attrName>
                                        </p:attrNameLst>
                                      </p:cBhvr>
                                      <p:to>
                                        <p:strVal val="0.25"/>
                                      </p:to>
                                    </p:set>
                                    <p:animEffect filter="image" prLst="opacity: 0.25">
                                      <p:cBhvr rctx="IE">
                                        <p:cTn id="36" dur="indefinite"/>
                                        <p:tgtEl>
                                          <p:spTgt spid="9"/>
                                        </p:tgtEl>
                                      </p:cBhvr>
                                    </p:animEffect>
                                  </p:childTnLst>
                                </p:cTn>
                              </p:par>
                              <p:par>
                                <p:cTn id="37" presetID="9" presetClass="emph" presetSubtype="0" grpId="1" nodeType="withEffect">
                                  <p:stCondLst>
                                    <p:cond delay="0"/>
                                  </p:stCondLst>
                                  <p:endCondLst>
                                    <p:cond evt="onNext" delay="0">
                                      <p:tgtEl>
                                        <p:sldTgt/>
                                      </p:tgtEl>
                                    </p:cond>
                                  </p:endCondLst>
                                  <p:childTnLst>
                                    <p:set>
                                      <p:cBhvr rctx="PPT">
                                        <p:cTn id="38" dur="indefinite"/>
                                        <p:tgtEl>
                                          <p:spTgt spid="17"/>
                                        </p:tgtEl>
                                        <p:attrNameLst>
                                          <p:attrName>style.opacity</p:attrName>
                                        </p:attrNameLst>
                                      </p:cBhvr>
                                      <p:to>
                                        <p:strVal val="0.25"/>
                                      </p:to>
                                    </p:set>
                                    <p:animEffect filter="image" prLst="opacity: 0.25">
                                      <p:cBhvr rctx="IE">
                                        <p:cTn id="39" dur="indefinite"/>
                                        <p:tgtEl>
                                          <p:spTgt spid="17"/>
                                        </p:tgtEl>
                                      </p:cBhvr>
                                    </p:animEffect>
                                  </p:childTnLst>
                                </p:cTn>
                              </p:par>
                              <p:par>
                                <p:cTn id="40" presetID="9" presetClass="emph" presetSubtype="0" grpId="1" nodeType="withEffect">
                                  <p:stCondLst>
                                    <p:cond delay="0"/>
                                  </p:stCondLst>
                                  <p:endCondLst>
                                    <p:cond evt="onNext" delay="0">
                                      <p:tgtEl>
                                        <p:sldTgt/>
                                      </p:tgtEl>
                                    </p:cond>
                                  </p:endCondLst>
                                  <p:childTnLst>
                                    <p:set>
                                      <p:cBhvr rctx="PPT">
                                        <p:cTn id="41" dur="indefinite"/>
                                        <p:tgtEl>
                                          <p:spTgt spid="16"/>
                                        </p:tgtEl>
                                        <p:attrNameLst>
                                          <p:attrName>style.opacity</p:attrName>
                                        </p:attrNameLst>
                                      </p:cBhvr>
                                      <p:to>
                                        <p:strVal val="0.25"/>
                                      </p:to>
                                    </p:set>
                                    <p:animEffect filter="image" prLst="opacity: 0.25">
                                      <p:cBhvr rctx="IE">
                                        <p:cTn id="42" dur="indefinite"/>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mph" presetSubtype="0" grpId="1" nodeType="clickEffect">
                                  <p:stCondLst>
                                    <p:cond delay="0"/>
                                  </p:stCondLst>
                                  <p:endCondLst>
                                    <p:cond evt="onNext" delay="0">
                                      <p:tgtEl>
                                        <p:sldTgt/>
                                      </p:tgtEl>
                                    </p:cond>
                                  </p:endCondLst>
                                  <p:childTnLst>
                                    <p:set>
                                      <p:cBhvr rctx="PPT">
                                        <p:cTn id="46" dur="indefinite"/>
                                        <p:tgtEl>
                                          <p:spTgt spid="8"/>
                                        </p:tgtEl>
                                        <p:attrNameLst>
                                          <p:attrName>style.opacity</p:attrName>
                                        </p:attrNameLst>
                                      </p:cBhvr>
                                      <p:to>
                                        <p:strVal val="0.25"/>
                                      </p:to>
                                    </p:set>
                                    <p:animEffect filter="image" prLst="opacity: 0.25">
                                      <p:cBhvr rctx="IE">
                                        <p:cTn id="47" dur="indefinite"/>
                                        <p:tgtEl>
                                          <p:spTgt spid="8"/>
                                        </p:tgtEl>
                                      </p:cBhvr>
                                    </p:animEffect>
                                  </p:childTnLst>
                                </p:cTn>
                              </p:par>
                              <p:par>
                                <p:cTn id="48" presetID="9" presetClass="emph" presetSubtype="0" grpId="1" nodeType="withEffect">
                                  <p:stCondLst>
                                    <p:cond delay="0"/>
                                  </p:stCondLst>
                                  <p:endCondLst>
                                    <p:cond evt="onNext" delay="0">
                                      <p:tgtEl>
                                        <p:sldTgt/>
                                      </p:tgtEl>
                                    </p:cond>
                                  </p:endCondLst>
                                  <p:childTnLst>
                                    <p:set>
                                      <p:cBhvr rctx="PPT">
                                        <p:cTn id="49" dur="indefinite"/>
                                        <p:tgtEl>
                                          <p:spTgt spid="10"/>
                                        </p:tgtEl>
                                        <p:attrNameLst>
                                          <p:attrName>style.opacity</p:attrName>
                                        </p:attrNameLst>
                                      </p:cBhvr>
                                      <p:to>
                                        <p:strVal val="0.25"/>
                                      </p:to>
                                    </p:set>
                                    <p:animEffect filter="image" prLst="opacity: 0.25">
                                      <p:cBhvr rctx="IE">
                                        <p:cTn id="50" dur="indefinite"/>
                                        <p:tgtEl>
                                          <p:spTgt spid="10"/>
                                        </p:tgtEl>
                                      </p:cBhvr>
                                    </p:animEffect>
                                  </p:childTnLst>
                                </p:cTn>
                              </p:par>
                              <p:par>
                                <p:cTn id="51" presetID="9" presetClass="emph" presetSubtype="0" grpId="1" nodeType="withEffect">
                                  <p:stCondLst>
                                    <p:cond delay="0"/>
                                  </p:stCondLst>
                                  <p:endCondLst>
                                    <p:cond evt="onNext" delay="0">
                                      <p:tgtEl>
                                        <p:sldTgt/>
                                      </p:tgtEl>
                                    </p:cond>
                                  </p:endCondLst>
                                  <p:childTnLst>
                                    <p:set>
                                      <p:cBhvr rctx="PPT">
                                        <p:cTn id="52" dur="indefinite"/>
                                        <p:tgtEl>
                                          <p:spTgt spid="11"/>
                                        </p:tgtEl>
                                        <p:attrNameLst>
                                          <p:attrName>style.opacity</p:attrName>
                                        </p:attrNameLst>
                                      </p:cBhvr>
                                      <p:to>
                                        <p:strVal val="0.25"/>
                                      </p:to>
                                    </p:set>
                                    <p:animEffect filter="image" prLst="opacity: 0.25">
                                      <p:cBhvr rctx="IE">
                                        <p:cTn id="53" dur="indefinite"/>
                                        <p:tgtEl>
                                          <p:spTgt spid="11"/>
                                        </p:tgtEl>
                                      </p:cBhvr>
                                    </p:animEffect>
                                  </p:childTnLst>
                                </p:cTn>
                              </p:par>
                              <p:par>
                                <p:cTn id="54" presetID="9" presetClass="emph" presetSubtype="0" grpId="1" nodeType="withEffect">
                                  <p:stCondLst>
                                    <p:cond delay="0"/>
                                  </p:stCondLst>
                                  <p:endCondLst>
                                    <p:cond evt="onNext" delay="0">
                                      <p:tgtEl>
                                        <p:sldTgt/>
                                      </p:tgtEl>
                                    </p:cond>
                                  </p:endCondLst>
                                  <p:childTnLst>
                                    <p:set>
                                      <p:cBhvr rctx="PPT">
                                        <p:cTn id="55" dur="indefinite"/>
                                        <p:tgtEl>
                                          <p:spTgt spid="9"/>
                                        </p:tgtEl>
                                        <p:attrNameLst>
                                          <p:attrName>style.opacity</p:attrName>
                                        </p:attrNameLst>
                                      </p:cBhvr>
                                      <p:to>
                                        <p:strVal val="0.25"/>
                                      </p:to>
                                    </p:set>
                                    <p:animEffect filter="image" prLst="opacity: 0.25">
                                      <p:cBhvr rctx="IE">
                                        <p:cTn id="56" dur="indefinite"/>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path" presetSubtype="0" accel="50000" decel="50000" fill="hold" nodeType="clickEffect">
                                  <p:stCondLst>
                                    <p:cond delay="0"/>
                                  </p:stCondLst>
                                  <p:childTnLst>
                                    <p:animMotion origin="layout" path="M -8.33333E-7 -1.85185E-6 L -8.33333E-7 0.08148 " pathEditMode="relative" rAng="0" ptsTypes="AA">
                                      <p:cBhvr>
                                        <p:cTn id="60" dur="1250" fill="hold"/>
                                        <p:tgtEl>
                                          <p:spTgt spid="3"/>
                                        </p:tgtEl>
                                        <p:attrNameLst>
                                          <p:attrName>ppt_x</p:attrName>
                                          <p:attrName>ppt_y</p:attrName>
                                        </p:attrNameLst>
                                      </p:cBhvr>
                                      <p:rCtr x="0" y="4074"/>
                                    </p:animMotion>
                                  </p:childTnLst>
                                </p:cTn>
                              </p:par>
                            </p:childTnLst>
                          </p:cTn>
                        </p:par>
                        <p:par>
                          <p:cTn id="61" fill="hold">
                            <p:stCondLst>
                              <p:cond delay="1250"/>
                            </p:stCondLst>
                            <p:childTnLst>
                              <p:par>
                                <p:cTn id="62" presetID="10"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P spid="16" grpId="0" animBg="1"/>
      <p:bldP spid="16" grpId="1" animBg="1"/>
      <p:bldP spid="17" grpId="0" animBg="1"/>
      <p:bldP spid="17" grpId="1" animBg="1"/>
      <p:bldP spid="12" grpId="0" animBg="1"/>
      <p:bldP spid="2" grpId="0"/>
      <p:bldP spid="2" grpId="1"/>
      <p:bldP spid="22" grpId="0"/>
      <p:bldP spid="2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430366" y="3781112"/>
            <a:ext cx="5513050" cy="1603688"/>
          </a:xfrm>
          <a:prstGeom prst="rect">
            <a:avLst/>
          </a:prstGeom>
          <a:solidFill>
            <a:schemeClr val="tx1"/>
          </a:solidFill>
          <a:ln w="317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Office 365 Business Premium</a:t>
            </a: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p:txBody>
      </p:sp>
      <p:sp>
        <p:nvSpPr>
          <p:cNvPr id="17" name="Rectangle 16"/>
          <p:cNvSpPr/>
          <p:nvPr/>
        </p:nvSpPr>
        <p:spPr bwMode="auto">
          <a:xfrm>
            <a:off x="6047533" y="3780282"/>
            <a:ext cx="5512231" cy="1604516"/>
          </a:xfrm>
          <a:prstGeom prst="rect">
            <a:avLst/>
          </a:prstGeom>
          <a:solidFill>
            <a:srgbClr val="EB3C00"/>
          </a:solidFill>
          <a:ln w="3175">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Office 365 Enterprise E3/E5 </a:t>
            </a: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p:txBody>
      </p:sp>
      <p:sp>
        <p:nvSpPr>
          <p:cNvPr id="12" name="Rectangle 11"/>
          <p:cNvSpPr/>
          <p:nvPr/>
        </p:nvSpPr>
        <p:spPr bwMode="auto">
          <a:xfrm>
            <a:off x="430365" y="5504430"/>
            <a:ext cx="11132453" cy="638507"/>
          </a:xfrm>
          <a:prstGeom prst="rect">
            <a:avLst/>
          </a:prstGeom>
          <a:solidFill>
            <a:srgbClr val="797A7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228556" marR="0" lvl="0" indent="0" algn="l" defTabSz="913573" rtl="0" eaLnBrk="1" fontAlgn="base" latinLnBrk="0" hangingPunct="1">
              <a:lnSpc>
                <a:spcPct val="100000"/>
              </a:lnSpc>
              <a:spcBef>
                <a:spcPct val="0"/>
              </a:spcBef>
              <a:spcAft>
                <a:spcPct val="0"/>
              </a:spcAft>
              <a:buClrTx/>
              <a:buSzTx/>
              <a:buFontTx/>
              <a:buNone/>
              <a:tabLst/>
              <a:defRPr/>
            </a:pPr>
            <a:r>
              <a:rPr kumimoji="0" lang="en-US" sz="1567"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Additional add-on services (e.g. Project, Visio, Dynamics 365, Office 365 premium add-ons, EMS, etc.)</a:t>
            </a:r>
            <a:endParaRPr kumimoji="0" lang="en-US" sz="2745"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p:txBody>
      </p:sp>
      <p:sp>
        <p:nvSpPr>
          <p:cNvPr id="21" name="TextBox 20"/>
          <p:cNvSpPr txBox="1"/>
          <p:nvPr/>
        </p:nvSpPr>
        <p:spPr>
          <a:xfrm>
            <a:off x="94159" y="6384614"/>
            <a:ext cx="2159259" cy="343379"/>
          </a:xfrm>
          <a:prstGeom prst="rect">
            <a:avLst/>
          </a:prstGeom>
          <a:noFill/>
        </p:spPr>
        <p:txBody>
          <a:bodyPr wrap="none" rtlCol="0" anchor="b" anchorCtr="0">
            <a:spAutoFit/>
          </a:bodyPr>
          <a:lstStyle/>
          <a:p>
            <a:pPr marL="0" marR="0" lvl="0" indent="0" algn="l" defTabSz="91418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797A7D">
                    <a:lumMod val="75000"/>
                  </a:srgbClr>
                </a:solidFill>
                <a:effectLst/>
                <a:uLnTx/>
                <a:uFillTx/>
                <a:latin typeface="Segoe UI"/>
                <a:ea typeface="+mn-ea"/>
                <a:cs typeface="+mn-cs"/>
              </a:rPr>
              <a:t>Only top plans for SMB listed</a:t>
            </a:r>
          </a:p>
          <a:p>
            <a:pPr marL="0" marR="0" lvl="0" indent="0" algn="l" defTabSz="91418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797A7D">
                    <a:lumMod val="75000"/>
                  </a:srgbClr>
                </a:solidFill>
                <a:effectLst/>
                <a:uLnTx/>
                <a:uFillTx/>
                <a:latin typeface="Segoe UI"/>
                <a:ea typeface="+mn-ea"/>
                <a:cs typeface="+mn-cs"/>
              </a:rPr>
              <a:t>Business plans have 300 seat cap, per plan </a:t>
            </a:r>
          </a:p>
        </p:txBody>
      </p:sp>
      <p:sp>
        <p:nvSpPr>
          <p:cNvPr id="20" name="Rectangle 19">
            <a:extLst>
              <a:ext uri="{FF2B5EF4-FFF2-40B4-BE49-F238E27FC236}">
                <a16:creationId xmlns:a16="http://schemas.microsoft.com/office/drawing/2014/main" id="{221CC34A-B563-4FE0-89A9-79070ED447B8}"/>
              </a:ext>
            </a:extLst>
          </p:cNvPr>
          <p:cNvSpPr/>
          <p:nvPr/>
        </p:nvSpPr>
        <p:spPr bwMode="auto">
          <a:xfrm>
            <a:off x="430366" y="2074106"/>
            <a:ext cx="5513050" cy="1638757"/>
          </a:xfrm>
          <a:prstGeom prst="rect">
            <a:avLst/>
          </a:prstGeom>
          <a:solidFill>
            <a:srgbClr val="0070C0"/>
          </a:solidFill>
          <a:ln w="317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Microsoft 365 Business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Everything in Office 365 Business Premium, </a:t>
            </a:r>
            <a:r>
              <a:rPr kumimoji="0" lang="en-US" sz="1600" b="0" i="1"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plus</a:t>
            </a: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 </a:t>
            </a: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A simple way to manage and help protect company data across devices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Consistent configuration and enforcement of policies on Windows 10 PCs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Suitable for customers who can move identity to the cloud</a:t>
            </a:r>
          </a:p>
        </p:txBody>
      </p:sp>
      <p:sp>
        <p:nvSpPr>
          <p:cNvPr id="22" name="Rectangle 21">
            <a:extLst>
              <a:ext uri="{FF2B5EF4-FFF2-40B4-BE49-F238E27FC236}">
                <a16:creationId xmlns:a16="http://schemas.microsoft.com/office/drawing/2014/main" id="{617160BF-1BA4-49AF-B6F0-06F12117B30E}"/>
              </a:ext>
            </a:extLst>
          </p:cNvPr>
          <p:cNvSpPr/>
          <p:nvPr/>
        </p:nvSpPr>
        <p:spPr bwMode="auto">
          <a:xfrm>
            <a:off x="6047534" y="2074106"/>
            <a:ext cx="5512231" cy="1642203"/>
          </a:xfrm>
          <a:prstGeom prst="rect">
            <a:avLst/>
          </a:prstGeom>
          <a:solidFill>
            <a:srgbClr val="0070C0"/>
          </a:solidFill>
          <a:ln w="317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0" tIns="45700" rIns="45700" bIns="45700" numCol="1" spcCol="0" rtlCol="0" fromWordArt="0" anchor="ctr" anchorCtr="0" forceAA="0" compatLnSpc="1">
            <a:prstTxWarp prst="textNoShape">
              <a:avLst/>
            </a:prstTxWarp>
            <a:no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2157" b="0" i="0" u="none" strike="noStrike" kern="1200" cap="none" spc="0" normalizeH="0" baseline="0" noProof="0" dirty="0">
                <a:ln>
                  <a:noFill/>
                </a:ln>
                <a:solidFill>
                  <a:prstClr val="white"/>
                </a:solidFill>
                <a:effectLst/>
                <a:uLnTx/>
                <a:uFillTx/>
                <a:latin typeface="Segoe UI Semibold" panose="020B0702040204020203" pitchFamily="34" charset="0"/>
                <a:ea typeface="Segoe UI" pitchFamily="34" charset="0"/>
                <a:cs typeface="Segoe UI Semibold" panose="020B0702040204020203" pitchFamily="34" charset="0"/>
              </a:rPr>
              <a:t>Microsoft 365 Enterprise</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Everything in Office 365 Enterprise, </a:t>
            </a:r>
            <a:r>
              <a:rPr kumimoji="0" lang="en-US" sz="1600" b="0" i="1"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plus</a:t>
            </a:r>
            <a:endParaRPr kumimoji="0" lang="en-US" sz="16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Advanced device and data security capabilities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Modern voice experience with cloud PBX</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Flexible on-premises or cloud identity options</a:t>
            </a:r>
          </a:p>
        </p:txBody>
      </p:sp>
      <p:sp>
        <p:nvSpPr>
          <p:cNvPr id="24" name="TextBox 23">
            <a:extLst>
              <a:ext uri="{FF2B5EF4-FFF2-40B4-BE49-F238E27FC236}">
                <a16:creationId xmlns:a16="http://schemas.microsoft.com/office/drawing/2014/main" id="{26976732-8CAF-4F4C-9AA7-86A1D40E6009}"/>
              </a:ext>
            </a:extLst>
          </p:cNvPr>
          <p:cNvSpPr txBox="1"/>
          <p:nvPr/>
        </p:nvSpPr>
        <p:spPr>
          <a:xfrm>
            <a:off x="431186" y="1265242"/>
            <a:ext cx="5512231" cy="607407"/>
          </a:xfrm>
          <a:prstGeom prst="rect">
            <a:avLst/>
          </a:prstGeom>
          <a:noFill/>
        </p:spPr>
        <p:txBody>
          <a:bodyPr wrap="square" lIns="0" tIns="0" rIns="0" bIns="0" rtlCol="0">
            <a:noAutofit/>
          </a:bodyPr>
          <a:lstStyle/>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797A7D"/>
                </a:solidFill>
                <a:effectLst/>
                <a:uLnTx/>
                <a:uFillTx/>
                <a:latin typeface="Segoe UI Semibold" panose="020B0702040204020203" pitchFamily="34" charset="0"/>
                <a:cs typeface="Segoe UI Semibold" panose="020B0702040204020203" pitchFamily="34" charset="0"/>
              </a:rPr>
              <a:t>Business</a:t>
            </a:r>
          </a:p>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97A7D"/>
                </a:solidFill>
                <a:effectLst/>
                <a:uLnTx/>
                <a:uFillTx/>
                <a:latin typeface="Segoe UI"/>
                <a:ea typeface="+mn-ea"/>
                <a:cs typeface="+mn-cs"/>
              </a:rPr>
              <a:t>Core needs</a:t>
            </a:r>
          </a:p>
        </p:txBody>
      </p:sp>
      <p:sp>
        <p:nvSpPr>
          <p:cNvPr id="26" name="TextBox 25">
            <a:extLst>
              <a:ext uri="{FF2B5EF4-FFF2-40B4-BE49-F238E27FC236}">
                <a16:creationId xmlns:a16="http://schemas.microsoft.com/office/drawing/2014/main" id="{EE6E460C-A3E1-4418-B967-80F7494B7AEC}"/>
              </a:ext>
            </a:extLst>
          </p:cNvPr>
          <p:cNvSpPr txBox="1"/>
          <p:nvPr/>
        </p:nvSpPr>
        <p:spPr>
          <a:xfrm>
            <a:off x="6047534" y="1274455"/>
            <a:ext cx="5528623" cy="607407"/>
          </a:xfrm>
          <a:prstGeom prst="rect">
            <a:avLst/>
          </a:prstGeom>
          <a:noFill/>
        </p:spPr>
        <p:txBody>
          <a:bodyPr wrap="square" lIns="0" tIns="0" rIns="0" bIns="0" rtlCol="0">
            <a:noAutofit/>
          </a:bodyPr>
          <a:lstStyle/>
          <a:p>
            <a:pPr defTabSz="914016">
              <a:defRPr/>
            </a:pPr>
            <a:r>
              <a:rPr lang="en-US" sz="2000" dirty="0">
                <a:solidFill>
                  <a:srgbClr val="797A7D"/>
                </a:solidFill>
                <a:latin typeface="Segoe UI Semibold" panose="020B0702040204020203" pitchFamily="34" charset="0"/>
                <a:cs typeface="Segoe UI Semibold" panose="020B0702040204020203" pitchFamily="34" charset="0"/>
              </a:rPr>
              <a:t>Enterprise</a:t>
            </a:r>
          </a:p>
          <a:p>
            <a:pPr marL="0" marR="0" lvl="0" indent="0" algn="l" defTabSz="91401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97A7D"/>
                </a:solidFill>
                <a:effectLst/>
                <a:uLnTx/>
                <a:uFillTx/>
                <a:latin typeface="Segoe UI"/>
                <a:ea typeface="+mn-ea"/>
                <a:cs typeface="+mn-cs"/>
              </a:rPr>
              <a:t>Advanced needs</a:t>
            </a:r>
          </a:p>
        </p:txBody>
      </p:sp>
      <p:cxnSp>
        <p:nvCxnSpPr>
          <p:cNvPr id="27" name="Straight Connector 26">
            <a:extLst>
              <a:ext uri="{FF2B5EF4-FFF2-40B4-BE49-F238E27FC236}">
                <a16:creationId xmlns:a16="http://schemas.microsoft.com/office/drawing/2014/main" id="{C5310EA5-DFFD-43B7-B795-AC3AE87F16C6}"/>
              </a:ext>
            </a:extLst>
          </p:cNvPr>
          <p:cNvCxnSpPr>
            <a:cxnSpLocks/>
          </p:cNvCxnSpPr>
          <p:nvPr/>
        </p:nvCxnSpPr>
        <p:spPr>
          <a:xfrm>
            <a:off x="1542473" y="1427980"/>
            <a:ext cx="4258423"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B395E6F-54E0-47DA-BEF7-203EDE4EFE99}"/>
              </a:ext>
            </a:extLst>
          </p:cNvPr>
          <p:cNvCxnSpPr>
            <a:cxnSpLocks/>
          </p:cNvCxnSpPr>
          <p:nvPr/>
        </p:nvCxnSpPr>
        <p:spPr>
          <a:xfrm>
            <a:off x="7352145" y="1427980"/>
            <a:ext cx="42074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44A1B7E-8406-43F5-9B5F-C392DD3655DE}"/>
              </a:ext>
            </a:extLst>
          </p:cNvPr>
          <p:cNvSpPr txBox="1"/>
          <p:nvPr/>
        </p:nvSpPr>
        <p:spPr>
          <a:xfrm>
            <a:off x="476529" y="4420925"/>
            <a:ext cx="4401107" cy="800219"/>
          </a:xfrm>
          <a:prstGeom prst="rect">
            <a:avLst/>
          </a:prstGeom>
          <a:noFill/>
        </p:spPr>
        <p:txBody>
          <a:bodyPr wrap="square" lIns="0" tIns="0" rIns="0" bIns="0" rtlCol="0">
            <a:sp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Best-in-class productivity and collaboration tools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Tools to help growing businesses</a:t>
            </a:r>
          </a:p>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70" normalizeH="0" baseline="0" noProof="0" dirty="0">
              <a:ln>
                <a:noFill/>
              </a:ln>
              <a:gradFill>
                <a:gsLst>
                  <a:gs pos="2917">
                    <a:srgbClr val="797A7D"/>
                  </a:gs>
                  <a:gs pos="95000">
                    <a:srgbClr val="797A7D"/>
                  </a:gs>
                </a:gsLst>
                <a:lin ang="5400000" scaled="0"/>
              </a:gradFill>
              <a:effectLst/>
              <a:uLnTx/>
              <a:uFillTx/>
              <a:latin typeface="Segoe UI"/>
              <a:ea typeface="+mn-ea"/>
              <a:cs typeface="+mn-cs"/>
            </a:endParaRPr>
          </a:p>
        </p:txBody>
      </p:sp>
      <p:sp>
        <p:nvSpPr>
          <p:cNvPr id="4" name="TextBox 3">
            <a:extLst>
              <a:ext uri="{FF2B5EF4-FFF2-40B4-BE49-F238E27FC236}">
                <a16:creationId xmlns:a16="http://schemas.microsoft.com/office/drawing/2014/main" id="{9810D2AC-6DC1-48B7-8E81-910BDEF71048}"/>
              </a:ext>
            </a:extLst>
          </p:cNvPr>
          <p:cNvSpPr txBox="1"/>
          <p:nvPr/>
        </p:nvSpPr>
        <p:spPr>
          <a:xfrm>
            <a:off x="6092660" y="4433635"/>
            <a:ext cx="5466885" cy="1015663"/>
          </a:xfrm>
          <a:prstGeom prst="rect">
            <a:avLst/>
          </a:prstGeom>
          <a:noFill/>
        </p:spPr>
        <p:txBody>
          <a:bodyPr wrap="square" lIns="0" tIns="0" rIns="0" bIns="0" rtlCol="0">
            <a:spAutoFit/>
          </a:bodyPr>
          <a:lstStyle/>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Support for hybrid deployment</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Remote deployment of Office and support for terminal services</a:t>
            </a:r>
          </a:p>
          <a:p>
            <a:pPr marL="117453" marR="0" lvl="0" indent="0" algn="l" defTabSz="913573"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rPr>
              <a:t>Additional security controls</a:t>
            </a:r>
            <a:endParaRPr kumimoji="0" lang="en-US" sz="1200" b="0" i="0" u="none" strike="noStrike" kern="1200" cap="none" spc="0" normalizeH="0" baseline="0" noProof="0" dirty="0">
              <a:ln>
                <a:noFill/>
              </a:ln>
              <a:solidFill>
                <a:prstClr val="white"/>
              </a:solidFill>
              <a:effectLst/>
              <a:uLnTx/>
              <a:uFillTx/>
              <a:latin typeface="Segoe UI"/>
              <a:ea typeface="Segoe UI" pitchFamily="34" charset="0"/>
              <a:cs typeface="Segoe UI" pitchFamily="34" charset="0"/>
            </a:endParaRPr>
          </a:p>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70" normalizeH="0" baseline="0" noProof="0" dirty="0">
              <a:ln>
                <a:noFill/>
              </a:ln>
              <a:gradFill>
                <a:gsLst>
                  <a:gs pos="2917">
                    <a:srgbClr val="797A7D"/>
                  </a:gs>
                  <a:gs pos="95000">
                    <a:srgbClr val="797A7D"/>
                  </a:gs>
                </a:gsLst>
                <a:lin ang="5400000" scaled="0"/>
              </a:gradFill>
              <a:effectLst/>
              <a:uLnTx/>
              <a:uFillTx/>
              <a:latin typeface="Segoe UI"/>
              <a:ea typeface="+mn-ea"/>
              <a:cs typeface="+mn-cs"/>
            </a:endParaRPr>
          </a:p>
        </p:txBody>
      </p:sp>
      <p:sp>
        <p:nvSpPr>
          <p:cNvPr id="2" name="Title 1">
            <a:extLst>
              <a:ext uri="{FF2B5EF4-FFF2-40B4-BE49-F238E27FC236}">
                <a16:creationId xmlns:a16="http://schemas.microsoft.com/office/drawing/2014/main" id="{75D7070A-7ED3-4019-A873-360FC8B57696}"/>
              </a:ext>
            </a:extLst>
          </p:cNvPr>
          <p:cNvSpPr>
            <a:spLocks noGrp="1"/>
          </p:cNvSpPr>
          <p:nvPr>
            <p:ph type="title"/>
          </p:nvPr>
        </p:nvSpPr>
        <p:spPr>
          <a:xfrm>
            <a:off x="455996" y="620429"/>
            <a:ext cx="11306469" cy="397545"/>
          </a:xfrm>
        </p:spPr>
        <p:txBody>
          <a:bodyPr/>
          <a:lstStyle/>
          <a:p>
            <a:r>
              <a:rPr lang="en-US" sz="2800" dirty="0"/>
              <a:t>How do I choose the right plan for my SMB customer? </a:t>
            </a:r>
          </a:p>
        </p:txBody>
      </p:sp>
    </p:spTree>
    <p:extLst>
      <p:ext uri="{BB962C8B-B14F-4D97-AF65-F5344CB8AC3E}">
        <p14:creationId xmlns:p14="http://schemas.microsoft.com/office/powerpoint/2010/main" val="11903843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endCondLst>
                                    <p:cond evt="onNext" delay="0">
                                      <p:tgtEl>
                                        <p:sldTgt/>
                                      </p:tgtEl>
                                    </p:cond>
                                  </p:endCondLst>
                                  <p:childTnLst>
                                    <p:set>
                                      <p:cBhvr>
                                        <p:cTn id="6" dur="indefinite"/>
                                        <p:tgtEl>
                                          <p:spTgt spid="20"/>
                                        </p:tgtEl>
                                        <p:attrNameLst>
                                          <p:attrName>style.opacity</p:attrName>
                                        </p:attrNameLst>
                                      </p:cBhvr>
                                      <p:to>
                                        <p:strVal val="0.25"/>
                                      </p:to>
                                    </p:set>
                                    <p:animEffect filter="image" prLst="opacity: 0.25">
                                      <p:cBhvr rctx="IE">
                                        <p:cTn id="7" dur="indefinite"/>
                                        <p:tgtEl>
                                          <p:spTgt spid="20"/>
                                        </p:tgtEl>
                                      </p:cBhvr>
                                    </p:animEffect>
                                  </p:childTnLst>
                                </p:cTn>
                              </p:par>
                              <p:par>
                                <p:cTn id="8" presetID="9" presetClass="emph" presetSubtype="0" grpId="0" nodeType="withEffect">
                                  <p:stCondLst>
                                    <p:cond delay="0"/>
                                  </p:stCondLst>
                                  <p:endCondLst>
                                    <p:cond evt="onNext" delay="0">
                                      <p:tgtEl>
                                        <p:sldTgt/>
                                      </p:tgtEl>
                                    </p:cond>
                                  </p:endCondLst>
                                  <p:childTnLst>
                                    <p:set>
                                      <p:cBhvr>
                                        <p:cTn id="9" dur="indefinite"/>
                                        <p:tgtEl>
                                          <p:spTgt spid="22"/>
                                        </p:tgtEl>
                                        <p:attrNameLst>
                                          <p:attrName>style.opacity</p:attrName>
                                        </p:attrNameLst>
                                      </p:cBhvr>
                                      <p:to>
                                        <p:strVal val="0.25"/>
                                      </p:to>
                                    </p:set>
                                    <p:animEffect filter="image" prLst="opacity: 0.25">
                                      <p:cBhvr rctx="IE">
                                        <p:cTn id="10" dur="indefinite"/>
                                        <p:tgtEl>
                                          <p:spTgt spid="22"/>
                                        </p:tgtEl>
                                      </p:cBhvr>
                                    </p:animEffect>
                                  </p:childTnLst>
                                </p:cTn>
                              </p:par>
                              <p:par>
                                <p:cTn id="11" presetID="9" presetClass="emph" presetSubtype="0" grpId="1" nodeType="withEffect">
                                  <p:stCondLst>
                                    <p:cond delay="0"/>
                                  </p:stCondLst>
                                  <p:endCondLst>
                                    <p:cond evt="onNext" delay="0">
                                      <p:tgtEl>
                                        <p:sldTgt/>
                                      </p:tgtEl>
                                    </p:cond>
                                  </p:endCondLst>
                                  <p:childTnLst>
                                    <p:set>
                                      <p:cBhvr>
                                        <p:cTn id="12" dur="indefinite"/>
                                        <p:tgtEl>
                                          <p:spTgt spid="17"/>
                                        </p:tgtEl>
                                        <p:attrNameLst>
                                          <p:attrName>style.opacity</p:attrName>
                                        </p:attrNameLst>
                                      </p:cBhvr>
                                      <p:to>
                                        <p:strVal val="0.25"/>
                                      </p:to>
                                    </p:set>
                                    <p:animEffect filter="image" prLst="opacity: 0.25">
                                      <p:cBhvr rctx="IE">
                                        <p:cTn id="13" dur="indefinite"/>
                                        <p:tgtEl>
                                          <p:spTgt spid="17"/>
                                        </p:tgtEl>
                                      </p:cBhvr>
                                    </p:animEffect>
                                  </p:childTnLst>
                                </p:cTn>
                              </p:par>
                              <p:par>
                                <p:cTn id="14" presetID="9" presetClass="emph" presetSubtype="0" grpId="0" nodeType="withEffect">
                                  <p:stCondLst>
                                    <p:cond delay="0"/>
                                  </p:stCondLst>
                                  <p:endCondLst>
                                    <p:cond evt="onNext" delay="0">
                                      <p:tgtEl>
                                        <p:sldTgt/>
                                      </p:tgtEl>
                                    </p:cond>
                                  </p:endCondLst>
                                  <p:childTnLst>
                                    <p:set>
                                      <p:cBhvr>
                                        <p:cTn id="15" dur="indefinite"/>
                                        <p:tgtEl>
                                          <p:spTgt spid="4"/>
                                        </p:tgtEl>
                                        <p:attrNameLst>
                                          <p:attrName>style.opacity</p:attrName>
                                        </p:attrNameLst>
                                      </p:cBhvr>
                                      <p:to>
                                        <p:strVal val="0.25"/>
                                      </p:to>
                                    </p:set>
                                    <p:animEffect filter="image" prLst="opacity: 0.25">
                                      <p:cBhvr rctx="IE">
                                        <p:cTn id="16" dur="indefinite"/>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mph" presetSubtype="0" grpId="1" nodeType="clickEffect">
                                  <p:stCondLst>
                                    <p:cond delay="0"/>
                                  </p:stCondLst>
                                  <p:endCondLst>
                                    <p:cond evt="onNext" delay="0">
                                      <p:tgtEl>
                                        <p:sldTgt/>
                                      </p:tgtEl>
                                    </p:cond>
                                  </p:endCondLst>
                                  <p:childTnLst>
                                    <p:set>
                                      <p:cBhvr>
                                        <p:cTn id="20" dur="indefinite"/>
                                        <p:tgtEl>
                                          <p:spTgt spid="20"/>
                                        </p:tgtEl>
                                        <p:attrNameLst>
                                          <p:attrName>style.opacity</p:attrName>
                                        </p:attrNameLst>
                                      </p:cBhvr>
                                      <p:to>
                                        <p:strVal val="0.25"/>
                                      </p:to>
                                    </p:set>
                                    <p:animEffect filter="image" prLst="opacity: 0.25">
                                      <p:cBhvr rctx="IE">
                                        <p:cTn id="21" dur="indefinite"/>
                                        <p:tgtEl>
                                          <p:spTgt spid="20"/>
                                        </p:tgtEl>
                                      </p:cBhvr>
                                    </p:animEffect>
                                  </p:childTnLst>
                                </p:cTn>
                              </p:par>
                              <p:par>
                                <p:cTn id="22" presetID="9" presetClass="emph" presetSubtype="0" grpId="2" nodeType="withEffect">
                                  <p:stCondLst>
                                    <p:cond delay="0"/>
                                  </p:stCondLst>
                                  <p:endCondLst>
                                    <p:cond evt="onNext" delay="0">
                                      <p:tgtEl>
                                        <p:sldTgt/>
                                      </p:tgtEl>
                                    </p:cond>
                                  </p:endCondLst>
                                  <p:childTnLst>
                                    <p:set>
                                      <p:cBhvr>
                                        <p:cTn id="23" dur="indefinite"/>
                                        <p:tgtEl>
                                          <p:spTgt spid="22"/>
                                        </p:tgtEl>
                                        <p:attrNameLst>
                                          <p:attrName>style.opacity</p:attrName>
                                        </p:attrNameLst>
                                      </p:cBhvr>
                                      <p:to>
                                        <p:strVal val="0.25"/>
                                      </p:to>
                                    </p:set>
                                    <p:animEffect filter="image" prLst="opacity: 0.25">
                                      <p:cBhvr rctx="IE">
                                        <p:cTn id="24" dur="indefinite"/>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mph" presetSubtype="0" grpId="1" nodeType="clickEffect">
                                  <p:stCondLst>
                                    <p:cond delay="0"/>
                                  </p:stCondLst>
                                  <p:endCondLst>
                                    <p:cond evt="onNext" delay="0">
                                      <p:tgtEl>
                                        <p:sldTgt/>
                                      </p:tgtEl>
                                    </p:cond>
                                  </p:endCondLst>
                                  <p:childTnLst>
                                    <p:set>
                                      <p:cBhvr>
                                        <p:cTn id="28" dur="indefinite"/>
                                        <p:tgtEl>
                                          <p:spTgt spid="22"/>
                                        </p:tgtEl>
                                        <p:attrNameLst>
                                          <p:attrName>style.opacity</p:attrName>
                                        </p:attrNameLst>
                                      </p:cBhvr>
                                      <p:to>
                                        <p:strVal val="0.25"/>
                                      </p:to>
                                    </p:set>
                                    <p:animEffect filter="image" prLst="opacity: 0.25">
                                      <p:cBhvr rctx="IE">
                                        <p:cTn id="29" dur="indefinite"/>
                                        <p:tgtEl>
                                          <p:spTgt spid="22"/>
                                        </p:tgtEl>
                                      </p:cBhvr>
                                    </p:animEffect>
                                  </p:childTnLst>
                                </p:cTn>
                              </p:par>
                              <p:par>
                                <p:cTn id="30" presetID="9" presetClass="emph" presetSubtype="0" grpId="0" nodeType="withEffect">
                                  <p:stCondLst>
                                    <p:cond delay="0"/>
                                  </p:stCondLst>
                                  <p:endCondLst>
                                    <p:cond evt="onNext" delay="0">
                                      <p:tgtEl>
                                        <p:sldTgt/>
                                      </p:tgtEl>
                                    </p:cond>
                                  </p:endCondLst>
                                  <p:childTnLst>
                                    <p:set>
                                      <p:cBhvr>
                                        <p:cTn id="31" dur="indefinite"/>
                                        <p:tgtEl>
                                          <p:spTgt spid="17"/>
                                        </p:tgtEl>
                                        <p:attrNameLst>
                                          <p:attrName>style.opacity</p:attrName>
                                        </p:attrNameLst>
                                      </p:cBhvr>
                                      <p:to>
                                        <p:strVal val="0.25"/>
                                      </p:to>
                                    </p:set>
                                    <p:animEffect filter="image" prLst="opacity: 0.25">
                                      <p:cBhvr rctx="IE">
                                        <p:cTn id="32" dur="indefinite"/>
                                        <p:tgtEl>
                                          <p:spTgt spid="17"/>
                                        </p:tgtEl>
                                      </p:cBhvr>
                                    </p:animEffect>
                                  </p:childTnLst>
                                </p:cTn>
                              </p:par>
                              <p:par>
                                <p:cTn id="33" presetID="9" presetClass="emph" presetSubtype="0" grpId="1" nodeType="withEffect">
                                  <p:stCondLst>
                                    <p:cond delay="0"/>
                                  </p:stCondLst>
                                  <p:endCondLst>
                                    <p:cond evt="onNext" delay="0">
                                      <p:tgtEl>
                                        <p:sldTgt/>
                                      </p:tgtEl>
                                    </p:cond>
                                  </p:endCondLst>
                                  <p:childTnLst>
                                    <p:set>
                                      <p:cBhvr>
                                        <p:cTn id="34" dur="indefinite"/>
                                        <p:tgtEl>
                                          <p:spTgt spid="4"/>
                                        </p:tgtEl>
                                        <p:attrNameLst>
                                          <p:attrName>style.opacity</p:attrName>
                                        </p:attrNameLst>
                                      </p:cBhvr>
                                      <p:to>
                                        <p:strVal val="0.25"/>
                                      </p:to>
                                    </p:set>
                                    <p:animEffect filter="image" prLst="opacity: 0.25">
                                      <p:cBhvr rctx="IE">
                                        <p:cTn id="35" dur="indefinite"/>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mph" presetSubtype="0" grpId="0" nodeType="clickEffect">
                                  <p:stCondLst>
                                    <p:cond delay="0"/>
                                  </p:stCondLst>
                                  <p:endCondLst>
                                    <p:cond evt="onNext" delay="0">
                                      <p:tgtEl>
                                        <p:sldTgt/>
                                      </p:tgtEl>
                                    </p:cond>
                                  </p:endCondLst>
                                  <p:childTnLst>
                                    <p:set>
                                      <p:cBhvr>
                                        <p:cTn id="39" dur="indefinite"/>
                                        <p:tgtEl>
                                          <p:spTgt spid="16"/>
                                        </p:tgtEl>
                                        <p:attrNameLst>
                                          <p:attrName>style.opacity</p:attrName>
                                        </p:attrNameLst>
                                      </p:cBhvr>
                                      <p:to>
                                        <p:strVal val="0.25"/>
                                      </p:to>
                                    </p:set>
                                    <p:animEffect filter="image" prLst="opacity: 0.25">
                                      <p:cBhvr rctx="IE">
                                        <p:cTn id="40" dur="indefinite"/>
                                        <p:tgtEl>
                                          <p:spTgt spid="16"/>
                                        </p:tgtEl>
                                      </p:cBhvr>
                                    </p:animEffect>
                                  </p:childTnLst>
                                </p:cTn>
                              </p:par>
                              <p:par>
                                <p:cTn id="41" presetID="9" presetClass="emph" presetSubtype="0" grpId="0" nodeType="withEffect">
                                  <p:stCondLst>
                                    <p:cond delay="0"/>
                                  </p:stCondLst>
                                  <p:endCondLst>
                                    <p:cond evt="onNext" delay="0">
                                      <p:tgtEl>
                                        <p:sldTgt/>
                                      </p:tgtEl>
                                    </p:cond>
                                  </p:endCondLst>
                                  <p:childTnLst>
                                    <p:set>
                                      <p:cBhvr>
                                        <p:cTn id="42" dur="indefinite"/>
                                        <p:tgtEl>
                                          <p:spTgt spid="3"/>
                                        </p:tgtEl>
                                        <p:attrNameLst>
                                          <p:attrName>style.opacity</p:attrName>
                                        </p:attrNameLst>
                                      </p:cBhvr>
                                      <p:to>
                                        <p:strVal val="0.25"/>
                                      </p:to>
                                    </p:set>
                                    <p:animEffect filter="image" prLst="opacity: 0.25">
                                      <p:cBhvr rctx="IE">
                                        <p:cTn id="43" dur="indefinite"/>
                                        <p:tgtEl>
                                          <p:spTgt spid="3"/>
                                        </p:tgtEl>
                                      </p:cBhvr>
                                    </p:animEffect>
                                  </p:childTnLst>
                                </p:cTn>
                              </p:par>
                              <p:par>
                                <p:cTn id="44" presetID="9" presetClass="emph" presetSubtype="0" grpId="2" nodeType="withEffect">
                                  <p:stCondLst>
                                    <p:cond delay="0"/>
                                  </p:stCondLst>
                                  <p:endCondLst>
                                    <p:cond evt="onNext" delay="0">
                                      <p:tgtEl>
                                        <p:sldTgt/>
                                      </p:tgtEl>
                                    </p:cond>
                                  </p:endCondLst>
                                  <p:childTnLst>
                                    <p:set>
                                      <p:cBhvr>
                                        <p:cTn id="45" dur="indefinite"/>
                                        <p:tgtEl>
                                          <p:spTgt spid="17"/>
                                        </p:tgtEl>
                                        <p:attrNameLst>
                                          <p:attrName>style.opacity</p:attrName>
                                        </p:attrNameLst>
                                      </p:cBhvr>
                                      <p:to>
                                        <p:strVal val="0.25"/>
                                      </p:to>
                                    </p:set>
                                    <p:animEffect filter="image" prLst="opacity: 0.25">
                                      <p:cBhvr rctx="IE">
                                        <p:cTn id="46" dur="indefinite"/>
                                        <p:tgtEl>
                                          <p:spTgt spid="17"/>
                                        </p:tgtEl>
                                      </p:cBhvr>
                                    </p:animEffect>
                                  </p:childTnLst>
                                </p:cTn>
                              </p:par>
                              <p:par>
                                <p:cTn id="47" presetID="9" presetClass="emph" presetSubtype="0" grpId="2" nodeType="withEffect">
                                  <p:stCondLst>
                                    <p:cond delay="0"/>
                                  </p:stCondLst>
                                  <p:endCondLst>
                                    <p:cond evt="onNext" delay="0">
                                      <p:tgtEl>
                                        <p:sldTgt/>
                                      </p:tgtEl>
                                    </p:cond>
                                  </p:endCondLst>
                                  <p:childTnLst>
                                    <p:set>
                                      <p:cBhvr>
                                        <p:cTn id="48" dur="indefinite"/>
                                        <p:tgtEl>
                                          <p:spTgt spid="4"/>
                                        </p:tgtEl>
                                        <p:attrNameLst>
                                          <p:attrName>style.opacity</p:attrName>
                                        </p:attrNameLst>
                                      </p:cBhvr>
                                      <p:to>
                                        <p:strVal val="0.25"/>
                                      </p:to>
                                    </p:set>
                                    <p:animEffect filter="image" prLst="opacity: 0.25">
                                      <p:cBhvr rctx="IE">
                                        <p:cTn id="49" dur="indefinite"/>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mph" presetSubtype="0" grpId="2" nodeType="clickEffect">
                                  <p:stCondLst>
                                    <p:cond delay="0"/>
                                  </p:stCondLst>
                                  <p:childTnLst>
                                    <p:set>
                                      <p:cBhvr>
                                        <p:cTn id="53" dur="indefinite"/>
                                        <p:tgtEl>
                                          <p:spTgt spid="20"/>
                                        </p:tgtEl>
                                        <p:attrNameLst>
                                          <p:attrName>style.opacity</p:attrName>
                                        </p:attrNameLst>
                                      </p:cBhvr>
                                      <p:to>
                                        <p:strVal val="1"/>
                                      </p:to>
                                    </p:set>
                                    <p:animEffect filter="image" prLst="opacity: 1">
                                      <p:cBhvr rctx="IE">
                                        <p:cTn id="54" dur="indefinite"/>
                                        <p:tgtEl>
                                          <p:spTgt spid="20"/>
                                        </p:tgtEl>
                                      </p:cBhvr>
                                    </p:animEffect>
                                  </p:childTnLst>
                                </p:cTn>
                              </p:par>
                              <p:par>
                                <p:cTn id="55" presetID="9" presetClass="emph" presetSubtype="0" grpId="3" nodeType="withEffect">
                                  <p:stCondLst>
                                    <p:cond delay="0"/>
                                  </p:stCondLst>
                                  <p:childTnLst>
                                    <p:set>
                                      <p:cBhvr>
                                        <p:cTn id="56" dur="indefinite"/>
                                        <p:tgtEl>
                                          <p:spTgt spid="22"/>
                                        </p:tgtEl>
                                        <p:attrNameLst>
                                          <p:attrName>style.opacity</p:attrName>
                                        </p:attrNameLst>
                                      </p:cBhvr>
                                      <p:to>
                                        <p:strVal val="1"/>
                                      </p:to>
                                    </p:set>
                                    <p:animEffect filter="image" prLst="opacity: 1">
                                      <p:cBhvr rctx="IE">
                                        <p:cTn id="57" dur="indefinite"/>
                                        <p:tgtEl>
                                          <p:spTgt spid="22"/>
                                        </p:tgtEl>
                                      </p:cBhvr>
                                    </p:animEffect>
                                  </p:childTnLst>
                                </p:cTn>
                              </p:par>
                              <p:par>
                                <p:cTn id="58" presetID="9" presetClass="emph" presetSubtype="0" grpId="3" nodeType="withEffect">
                                  <p:stCondLst>
                                    <p:cond delay="0"/>
                                  </p:stCondLst>
                                  <p:childTnLst>
                                    <p:set>
                                      <p:cBhvr>
                                        <p:cTn id="59" dur="indefinite"/>
                                        <p:tgtEl>
                                          <p:spTgt spid="17"/>
                                        </p:tgtEl>
                                        <p:attrNameLst>
                                          <p:attrName>style.opacity</p:attrName>
                                        </p:attrNameLst>
                                      </p:cBhvr>
                                      <p:to>
                                        <p:strVal val="1"/>
                                      </p:to>
                                    </p:set>
                                    <p:animEffect filter="image" prLst="opacity: 1">
                                      <p:cBhvr rctx="IE">
                                        <p:cTn id="60" dur="indefinite"/>
                                        <p:tgtEl>
                                          <p:spTgt spid="17"/>
                                        </p:tgtEl>
                                      </p:cBhvr>
                                    </p:animEffect>
                                  </p:childTnLst>
                                </p:cTn>
                              </p:par>
                              <p:par>
                                <p:cTn id="61" presetID="9" presetClass="emph" presetSubtype="0" grpId="3" nodeType="withEffect">
                                  <p:stCondLst>
                                    <p:cond delay="0"/>
                                  </p:stCondLst>
                                  <p:childTnLst>
                                    <p:set>
                                      <p:cBhvr>
                                        <p:cTn id="62" dur="indefinite"/>
                                        <p:tgtEl>
                                          <p:spTgt spid="4"/>
                                        </p:tgtEl>
                                        <p:attrNameLst>
                                          <p:attrName>style.opacity</p:attrName>
                                        </p:attrNameLst>
                                      </p:cBhvr>
                                      <p:to>
                                        <p:strVal val="1"/>
                                      </p:to>
                                    </p:set>
                                    <p:animEffect filter="image" prLst="opacity: 1">
                                      <p:cBhvr rctx="IE">
                                        <p:cTn id="63" dur="indefinite"/>
                                        <p:tgtEl>
                                          <p:spTgt spid="4"/>
                                        </p:tgtEl>
                                      </p:cBhvr>
                                    </p:animEffect>
                                  </p:childTnLst>
                                </p:cTn>
                              </p:par>
                              <p:par>
                                <p:cTn id="64" presetID="9" presetClass="emph" presetSubtype="0" grpId="1" nodeType="withEffect">
                                  <p:stCondLst>
                                    <p:cond delay="0"/>
                                  </p:stCondLst>
                                  <p:childTnLst>
                                    <p:set>
                                      <p:cBhvr>
                                        <p:cTn id="65" dur="indefinite"/>
                                        <p:tgtEl>
                                          <p:spTgt spid="16"/>
                                        </p:tgtEl>
                                        <p:attrNameLst>
                                          <p:attrName>style.opacity</p:attrName>
                                        </p:attrNameLst>
                                      </p:cBhvr>
                                      <p:to>
                                        <p:strVal val="1"/>
                                      </p:to>
                                    </p:set>
                                    <p:animEffect filter="image" prLst="opacity: 1">
                                      <p:cBhvr rctx="IE">
                                        <p:cTn id="66" dur="indefinite"/>
                                        <p:tgtEl>
                                          <p:spTgt spid="16"/>
                                        </p:tgtEl>
                                      </p:cBhvr>
                                    </p:animEffect>
                                  </p:childTnLst>
                                </p:cTn>
                              </p:par>
                              <p:par>
                                <p:cTn id="67" presetID="9" presetClass="emph" presetSubtype="0" grpId="1" nodeType="withEffect">
                                  <p:stCondLst>
                                    <p:cond delay="0"/>
                                  </p:stCondLst>
                                  <p:childTnLst>
                                    <p:set>
                                      <p:cBhvr>
                                        <p:cTn id="68" dur="indefinite"/>
                                        <p:tgtEl>
                                          <p:spTgt spid="3"/>
                                        </p:tgtEl>
                                        <p:attrNameLst>
                                          <p:attrName>style.opacity</p:attrName>
                                        </p:attrNameLst>
                                      </p:cBhvr>
                                      <p:to>
                                        <p:strVal val="1"/>
                                      </p:to>
                                    </p:set>
                                    <p:animEffect filter="image" prLst="opacity: 1">
                                      <p:cBhvr rctx="IE">
                                        <p:cTn id="69"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7" grpId="2" animBg="1"/>
      <p:bldP spid="17" grpId="3" animBg="1"/>
      <p:bldP spid="20" grpId="0" animBg="1"/>
      <p:bldP spid="20" grpId="1" animBg="1"/>
      <p:bldP spid="20" grpId="2" animBg="1"/>
      <p:bldP spid="22" grpId="0" animBg="1"/>
      <p:bldP spid="22" grpId="1" animBg="1"/>
      <p:bldP spid="22" grpId="2" animBg="1"/>
      <p:bldP spid="22" grpId="3" animBg="1"/>
      <p:bldP spid="3" grpId="0"/>
      <p:bldP spid="3" grpId="1"/>
      <p:bldP spid="4" grpId="0"/>
      <p:bldP spid="4" grpId="1"/>
      <p:bldP spid="4" grpId="2"/>
      <p:bldP spid="4" grpId="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5997" y="1351088"/>
            <a:ext cx="2822912" cy="362805"/>
          </a:xfrm>
          <a:prstGeom prst="rect">
            <a:avLst/>
          </a:prstGeom>
          <a:noFill/>
        </p:spPr>
        <p:txBody>
          <a:bodyPr wrap="square" lIns="0" tIns="0" rIns="0" bIns="0" rtlCol="0" anchor="ctr">
            <a:noAutofit/>
          </a:bodyPr>
          <a:lstStyle/>
          <a:p>
            <a:pPr marL="0" marR="0" lvl="0" indent="0" algn="l" defTabSz="895874" rtl="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000000"/>
                </a:solidFill>
                <a:effectLst/>
                <a:uLnTx/>
                <a:uFillTx/>
                <a:latin typeface="Segoe UI" panose="020B0502040204020203" pitchFamily="34" charset="0"/>
                <a:ea typeface="Segoe UI" panose="020B0502040204020203" pitchFamily="34" charset="0"/>
                <a:cs typeface="Segoe UI" panose="020B0502040204020203" pitchFamily="34" charset="0"/>
              </a:rPr>
              <a:t>Add-ons are SKUs that can be added to an existing suite or service</a:t>
            </a:r>
          </a:p>
        </p:txBody>
      </p:sp>
      <p:sp>
        <p:nvSpPr>
          <p:cNvPr id="2" name="TextBox 1"/>
          <p:cNvSpPr txBox="1"/>
          <p:nvPr/>
        </p:nvSpPr>
        <p:spPr>
          <a:xfrm>
            <a:off x="1251948" y="6395335"/>
            <a:ext cx="7470765" cy="150811"/>
          </a:xfrm>
          <a:prstGeom prst="rect">
            <a:avLst/>
          </a:prstGeom>
        </p:spPr>
        <p:txBody>
          <a:bodyPr wrap="square" lIns="0" tIns="0" rIns="0" bIns="0" rtlCol="0">
            <a:spAutoFit/>
          </a:bodyPr>
          <a:lstStyle/>
          <a:p>
            <a:pPr marL="0" marR="0" lvl="0" indent="0" algn="l" defTabSz="914192" rtl="0" eaLnBrk="1" fontAlgn="auto" latinLnBrk="0" hangingPunct="1">
              <a:lnSpc>
                <a:spcPct val="100000"/>
              </a:lnSpc>
              <a:spcBef>
                <a:spcPts val="0"/>
              </a:spcBef>
              <a:spcAft>
                <a:spcPts val="0"/>
              </a:spcAft>
              <a:buClrTx/>
              <a:buSzTx/>
              <a:buFontTx/>
              <a:buNone/>
              <a:tabLst/>
              <a:defRPr/>
            </a:pPr>
            <a:r>
              <a:rPr kumimoji="0" lang="en-US" sz="980" b="0" i="0" u="none" strike="noStrike" kern="1200" cap="none" spc="-69" normalizeH="0" baseline="0" noProof="0" dirty="0">
                <a:ln>
                  <a:noFill/>
                </a:ln>
                <a:gradFill>
                  <a:gsLst>
                    <a:gs pos="2917">
                      <a:srgbClr val="FFFFFF"/>
                    </a:gs>
                    <a:gs pos="95000">
                      <a:srgbClr val="FFFFFF"/>
                    </a:gs>
                  </a:gsLst>
                  <a:lin ang="5400000" scaled="0"/>
                </a:gradFill>
                <a:effectLst/>
                <a:uLnTx/>
                <a:uFillTx/>
                <a:latin typeface="Segoe UI"/>
                <a:ea typeface="+mn-ea"/>
                <a:cs typeface="+mn-cs"/>
              </a:rPr>
              <a:t>*Exchange Online Protection required for on-premises mailboxes. </a:t>
            </a:r>
          </a:p>
        </p:txBody>
      </p:sp>
      <p:sp>
        <p:nvSpPr>
          <p:cNvPr id="7" name="Rectangle 6"/>
          <p:cNvSpPr/>
          <p:nvPr/>
        </p:nvSpPr>
        <p:spPr>
          <a:xfrm>
            <a:off x="355196" y="5851721"/>
            <a:ext cx="10970309" cy="523220"/>
          </a:xfrm>
          <a:prstGeom prst="rect">
            <a:avLst/>
          </a:prstGeom>
        </p:spPr>
        <p:txBody>
          <a:bodyPr wrap="square">
            <a:spAutoFit/>
          </a:bodyPr>
          <a:lstStyle/>
          <a:p>
            <a:pPr defTabSz="896218">
              <a:defRPr/>
            </a:pPr>
            <a:r>
              <a:rPr lang="en-US" sz="700" kern="0" baseline="30000" dirty="0">
                <a:solidFill>
                  <a:schemeClr val="bg2">
                    <a:lumMod val="50000"/>
                  </a:schemeClr>
                </a:solidFill>
              </a:rPr>
              <a:t>1</a:t>
            </a:r>
            <a:r>
              <a:rPr lang="en-US" sz="700" kern="0" dirty="0">
                <a:solidFill>
                  <a:schemeClr val="bg2">
                    <a:lumMod val="50000"/>
                  </a:schemeClr>
                </a:solidFill>
              </a:rPr>
              <a:t>There are no technical blockers for customers to purchase Office 365 Cloud App Security, but usage can only be achieved if an Office 365 workload is deployed.</a:t>
            </a:r>
          </a:p>
          <a:p>
            <a:pPr defTabSz="896218">
              <a:defRPr/>
            </a:pPr>
            <a:r>
              <a:rPr lang="en-US" sz="700" kern="0" baseline="30000" dirty="0">
                <a:solidFill>
                  <a:schemeClr val="bg2">
                    <a:lumMod val="50000"/>
                  </a:schemeClr>
                </a:solidFill>
              </a:rPr>
              <a:t>2</a:t>
            </a:r>
            <a:r>
              <a:rPr lang="en-US" sz="700" kern="0" dirty="0">
                <a:solidFill>
                  <a:schemeClr val="bg2">
                    <a:lumMod val="50000"/>
                  </a:schemeClr>
                </a:solidFill>
              </a:rPr>
              <a:t>Dial-out conferencing capabilities may incur additional per minute Communications Credits charges. Customers can disable these features to avoid additional billing. $24 includes both International and Domestic calling plans. Domestic only calling plans are available for $12. Tax is included in price in the US. Service usage limits exist to manage fraud, abuse, excessive use, and maintain service performance. Further details about these services can be found in our recently published </a:t>
            </a:r>
            <a:r>
              <a:rPr lang="en-US" sz="700" kern="0" dirty="0">
                <a:solidFill>
                  <a:schemeClr val="bg2">
                    <a:lumMod val="50000"/>
                  </a:schemeClr>
                </a:solidFill>
                <a:hlinkClick r:id="rId3"/>
              </a:rPr>
              <a:t>Skype for Business Online Service Use Terms.</a:t>
            </a:r>
            <a:endParaRPr lang="en-US" sz="700" kern="0" dirty="0">
              <a:solidFill>
                <a:schemeClr val="bg2">
                  <a:lumMod val="50000"/>
                </a:schemeClr>
              </a:solidFill>
            </a:endParaRPr>
          </a:p>
          <a:p>
            <a:pPr defTabSz="896218">
              <a:defRPr/>
            </a:pPr>
            <a:r>
              <a:rPr lang="en-US" sz="700" kern="0" baseline="30000" dirty="0">
                <a:solidFill>
                  <a:schemeClr val="bg2">
                    <a:lumMod val="50000"/>
                  </a:schemeClr>
                </a:solidFill>
              </a:rPr>
              <a:t>3</a:t>
            </a:r>
            <a:r>
              <a:rPr lang="en-US" sz="700" kern="0" dirty="0">
                <a:solidFill>
                  <a:schemeClr val="bg2">
                    <a:lumMod val="50000"/>
                  </a:schemeClr>
                </a:solidFill>
              </a:rPr>
              <a:t>5,000 Seat Minimum.  $6pupm for E1/E3, $2pupm for E5</a:t>
            </a:r>
            <a:endParaRPr lang="en-US" sz="800" kern="0" dirty="0">
              <a:solidFill>
                <a:schemeClr val="bg2">
                  <a:lumMod val="5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135761033"/>
              </p:ext>
            </p:extLst>
          </p:nvPr>
        </p:nvGraphicFramePr>
        <p:xfrm>
          <a:off x="456796" y="1448664"/>
          <a:ext cx="11177793" cy="4364155"/>
        </p:xfrm>
        <a:graphic>
          <a:graphicData uri="http://schemas.openxmlformats.org/drawingml/2006/table">
            <a:tbl>
              <a:tblPr firstRow="1" bandRow="1">
                <a:tableStyleId>{5940675A-B579-460E-94D1-54222C63F5DA}</a:tableStyleId>
              </a:tblPr>
              <a:tblGrid>
                <a:gridCol w="731141">
                  <a:extLst>
                    <a:ext uri="{9D8B030D-6E8A-4147-A177-3AD203B41FA5}">
                      <a16:colId xmlns:a16="http://schemas.microsoft.com/office/drawing/2014/main" val="3213982069"/>
                    </a:ext>
                  </a:extLst>
                </a:gridCol>
                <a:gridCol w="2786743">
                  <a:extLst>
                    <a:ext uri="{9D8B030D-6E8A-4147-A177-3AD203B41FA5}">
                      <a16:colId xmlns:a16="http://schemas.microsoft.com/office/drawing/2014/main" val="20000"/>
                    </a:ext>
                  </a:extLst>
                </a:gridCol>
                <a:gridCol w="1371600">
                  <a:extLst>
                    <a:ext uri="{9D8B030D-6E8A-4147-A177-3AD203B41FA5}">
                      <a16:colId xmlns:a16="http://schemas.microsoft.com/office/drawing/2014/main" val="20005"/>
                    </a:ext>
                  </a:extLst>
                </a:gridCol>
                <a:gridCol w="1001766">
                  <a:extLst>
                    <a:ext uri="{9D8B030D-6E8A-4147-A177-3AD203B41FA5}">
                      <a16:colId xmlns:a16="http://schemas.microsoft.com/office/drawing/2014/main" val="1855133312"/>
                    </a:ext>
                  </a:extLst>
                </a:gridCol>
                <a:gridCol w="1120948">
                  <a:extLst>
                    <a:ext uri="{9D8B030D-6E8A-4147-A177-3AD203B41FA5}">
                      <a16:colId xmlns:a16="http://schemas.microsoft.com/office/drawing/2014/main" val="20001"/>
                    </a:ext>
                  </a:extLst>
                </a:gridCol>
                <a:gridCol w="1099457">
                  <a:extLst>
                    <a:ext uri="{9D8B030D-6E8A-4147-A177-3AD203B41FA5}">
                      <a16:colId xmlns:a16="http://schemas.microsoft.com/office/drawing/2014/main" val="218605092"/>
                    </a:ext>
                  </a:extLst>
                </a:gridCol>
                <a:gridCol w="1034143">
                  <a:extLst>
                    <a:ext uri="{9D8B030D-6E8A-4147-A177-3AD203B41FA5}">
                      <a16:colId xmlns:a16="http://schemas.microsoft.com/office/drawing/2014/main" val="20002"/>
                    </a:ext>
                  </a:extLst>
                </a:gridCol>
                <a:gridCol w="1132114">
                  <a:extLst>
                    <a:ext uri="{9D8B030D-6E8A-4147-A177-3AD203B41FA5}">
                      <a16:colId xmlns:a16="http://schemas.microsoft.com/office/drawing/2014/main" val="2083542786"/>
                    </a:ext>
                  </a:extLst>
                </a:gridCol>
                <a:gridCol w="899881">
                  <a:extLst>
                    <a:ext uri="{9D8B030D-6E8A-4147-A177-3AD203B41FA5}">
                      <a16:colId xmlns:a16="http://schemas.microsoft.com/office/drawing/2014/main" val="20004"/>
                    </a:ext>
                  </a:extLst>
                </a:gridCol>
              </a:tblGrid>
              <a:tr h="666833">
                <a:tc>
                  <a:txBody>
                    <a:bodyPr/>
                    <a:lstStyle/>
                    <a:p>
                      <a:pPr marL="0" algn="ctr" defTabSz="932111" rtl="0" eaLnBrk="1" fontAlgn="base" latinLnBrk="0" hangingPunct="1">
                        <a:spcBef>
                          <a:spcPct val="0"/>
                        </a:spcBef>
                        <a:spcAft>
                          <a:spcPct val="0"/>
                        </a:spcAft>
                      </a:pPr>
                      <a:endParaRPr lang="en-US" sz="1800" kern="0" dirty="0">
                        <a:gradFill>
                          <a:gsLst>
                            <a:gs pos="0">
                              <a:srgbClr val="FFFFFF"/>
                            </a:gs>
                            <a:gs pos="100000">
                              <a:srgbClr val="FFFFFF"/>
                            </a:gs>
                          </a:gsLst>
                          <a:lin ang="5400000" scaled="0"/>
                        </a:gradFill>
                        <a:latin typeface="+mn-lt"/>
                        <a:ea typeface="Segoe UI" pitchFamily="34" charset="0"/>
                        <a:cs typeface="Segoe UI" pitchFamily="34" charset="0"/>
                      </a:endParaRPr>
                    </a:p>
                  </a:txBody>
                  <a:tcPr marL="89617" marR="89617" marT="44802" marB="44802"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32111" rtl="0" eaLnBrk="1" fontAlgn="base" latinLnBrk="0" hangingPunct="1">
                        <a:spcBef>
                          <a:spcPct val="0"/>
                        </a:spcBef>
                        <a:spcAft>
                          <a:spcPct val="0"/>
                        </a:spcAft>
                      </a:pPr>
                      <a:endParaRPr lang="en-US" sz="1800" kern="0" dirty="0">
                        <a:gradFill>
                          <a:gsLst>
                            <a:gs pos="0">
                              <a:srgbClr val="FFFFFF"/>
                            </a:gs>
                            <a:gs pos="100000">
                              <a:srgbClr val="FFFFFF"/>
                            </a:gs>
                          </a:gsLst>
                          <a:lin ang="5400000" scaled="0"/>
                        </a:gradFill>
                        <a:latin typeface="+mn-lt"/>
                        <a:ea typeface="Segoe UI" pitchFamily="34" charset="0"/>
                        <a:cs typeface="Segoe UI" pitchFamily="34" charset="0"/>
                      </a:endParaRPr>
                    </a:p>
                  </a:txBody>
                  <a:tcPr marL="89617" marR="89617" marT="44802" marB="44802"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chemeClr val="bg2"/>
                          </a:solidFill>
                          <a:latin typeface="+mn-lt"/>
                          <a:ea typeface="Segoe UI" pitchFamily="34" charset="0"/>
                          <a:cs typeface="Segoe UI" pitchFamily="34" charset="0"/>
                        </a:rPr>
                        <a:t>Business</a:t>
                      </a:r>
                      <a:r>
                        <a:rPr lang="en-US" sz="1100" kern="0" baseline="0" dirty="0">
                          <a:solidFill>
                            <a:schemeClr val="bg2"/>
                          </a:solidFill>
                          <a:latin typeface="+mn-lt"/>
                          <a:ea typeface="Segoe UI" pitchFamily="34" charset="0"/>
                          <a:cs typeface="Segoe UI" pitchFamily="34" charset="0"/>
                        </a:rPr>
                        <a:t> Essentials</a:t>
                      </a:r>
                      <a:br>
                        <a:rPr lang="en-US" sz="1100" kern="0" baseline="0" dirty="0">
                          <a:solidFill>
                            <a:schemeClr val="bg2"/>
                          </a:solidFill>
                          <a:latin typeface="+mn-lt"/>
                          <a:ea typeface="Segoe UI" pitchFamily="34" charset="0"/>
                          <a:cs typeface="Segoe UI" pitchFamily="34" charset="0"/>
                        </a:rPr>
                      </a:br>
                      <a:r>
                        <a:rPr lang="en-US" sz="800" kern="0" baseline="0" dirty="0">
                          <a:solidFill>
                            <a:schemeClr val="bg2"/>
                          </a:solidFill>
                          <a:latin typeface="+mn-lt"/>
                          <a:ea typeface="Segoe UI" pitchFamily="34" charset="0"/>
                          <a:cs typeface="Segoe UI" pitchFamily="34" charset="0"/>
                        </a:rPr>
                        <a:t>or</a:t>
                      </a:r>
                      <a:endParaRPr lang="en-US" sz="1100" kern="0" dirty="0">
                        <a:solidFill>
                          <a:schemeClr val="bg2"/>
                        </a:solidFill>
                        <a:latin typeface="+mn-lt"/>
                        <a:ea typeface="Segoe UI" pitchFamily="34" charset="0"/>
                        <a:cs typeface="Segoe UI" pitchFamily="34" charset="0"/>
                      </a:endParaRPr>
                    </a:p>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chemeClr val="bg2"/>
                          </a:solidFill>
                          <a:latin typeface="+mn-lt"/>
                          <a:ea typeface="Segoe UI" pitchFamily="34" charset="0"/>
                          <a:cs typeface="Segoe UI" pitchFamily="34" charset="0"/>
                        </a:rPr>
                        <a:t>Business Premium</a:t>
                      </a:r>
                    </a:p>
                  </a:txBody>
                  <a:tcPr marL="89617" marR="89617" marT="44802" marB="44802" anchor="ctr">
                    <a:lnL w="28575"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302E">
                        <a:alpha val="92000"/>
                      </a:srgbClr>
                    </a:solidFill>
                  </a:tcPr>
                </a:tc>
                <a:tc>
                  <a:txBody>
                    <a:bodyPr/>
                    <a:lstStyle/>
                    <a:p>
                      <a:pPr marL="0" algn="ctr" defTabSz="932111" rtl="0" eaLnBrk="1" fontAlgn="base" latinLnBrk="0" hangingPunct="1">
                        <a:spcBef>
                          <a:spcPct val="0"/>
                        </a:spcBef>
                        <a:spcAft>
                          <a:spcPct val="0"/>
                        </a:spcAft>
                      </a:pPr>
                      <a:r>
                        <a:rPr lang="en-US" sz="1100" kern="0" dirty="0">
                          <a:solidFill>
                            <a:schemeClr val="bg2"/>
                          </a:solidFill>
                          <a:latin typeface="+mn-lt"/>
                          <a:ea typeface="Segoe UI" pitchFamily="34" charset="0"/>
                          <a:cs typeface="Segoe UI" pitchFamily="34" charset="0"/>
                        </a:rPr>
                        <a:t>Microsoft 365 Business</a:t>
                      </a:r>
                    </a:p>
                  </a:txBody>
                  <a:tcPr marL="89617" marR="89617" marT="44802" marB="44802" anchor="ctr">
                    <a:lnL w="28575"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92000"/>
                      </a:schemeClr>
                    </a:solidFill>
                  </a:tcPr>
                </a:tc>
                <a:tc>
                  <a:txBody>
                    <a:bodyPr/>
                    <a:lstStyle/>
                    <a:p>
                      <a:pPr marL="0" algn="ctr" defTabSz="932111" rtl="0" eaLnBrk="1" fontAlgn="base" latinLnBrk="0" hangingPunct="1">
                        <a:spcBef>
                          <a:spcPct val="0"/>
                        </a:spcBef>
                        <a:spcAft>
                          <a:spcPct val="0"/>
                        </a:spcAft>
                      </a:pPr>
                      <a:r>
                        <a:rPr lang="en-US" sz="1100" kern="0" dirty="0">
                          <a:solidFill>
                            <a:schemeClr val="bg2"/>
                          </a:solidFill>
                          <a:latin typeface="+mn-lt"/>
                          <a:ea typeface="Segoe UI" pitchFamily="34" charset="0"/>
                          <a:cs typeface="Segoe UI" pitchFamily="34" charset="0"/>
                        </a:rPr>
                        <a:t>Office 365 Enterprise E3</a:t>
                      </a:r>
                    </a:p>
                  </a:txBody>
                  <a:tcPr marL="89617" marR="89617" marT="44802" marB="44802" anchor="ctr">
                    <a:lnL w="28575"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92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chemeClr val="bg2"/>
                          </a:solidFill>
                          <a:latin typeface="+mn-lt"/>
                          <a:ea typeface="Segoe UI" pitchFamily="34" charset="0"/>
                          <a:cs typeface="Segoe UI" pitchFamily="34" charset="0"/>
                        </a:rPr>
                        <a:t>Microsoft 365 Enterprise E3</a:t>
                      </a:r>
                    </a:p>
                  </a:txBody>
                  <a:tcPr marL="89617" marR="89617" marT="44802" marB="4480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92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chemeClr val="bg2"/>
                          </a:solidFill>
                          <a:latin typeface="+mn-lt"/>
                          <a:ea typeface="Segoe UI" pitchFamily="34" charset="0"/>
                          <a:cs typeface="Segoe UI" pitchFamily="34" charset="0"/>
                        </a:rPr>
                        <a:t>Office 365 Enterprise E5</a:t>
                      </a:r>
                    </a:p>
                  </a:txBody>
                  <a:tcPr marL="89617" marR="89617" marT="44802" marB="4480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92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chemeClr val="bg2"/>
                          </a:solidFill>
                          <a:latin typeface="+mn-lt"/>
                          <a:ea typeface="Segoe UI" pitchFamily="34" charset="0"/>
                          <a:cs typeface="Segoe UI" pitchFamily="34" charset="0"/>
                        </a:rPr>
                        <a:t>Microsoft 365 Enterprise E5</a:t>
                      </a:r>
                    </a:p>
                  </a:txBody>
                  <a:tcPr marL="89617" marR="89617" marT="44802" marB="4480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92000"/>
                      </a:schemeClr>
                    </a:solidFill>
                  </a:tcPr>
                </a:tc>
                <a:tc>
                  <a:txBody>
                    <a:bodyPr/>
                    <a:lstStyle/>
                    <a:p>
                      <a:pPr marL="0" algn="ctr" defTabSz="932111" rtl="0" eaLnBrk="1" fontAlgn="base" latinLnBrk="0" hangingPunct="1">
                        <a:spcBef>
                          <a:spcPct val="0"/>
                        </a:spcBef>
                        <a:spcAft>
                          <a:spcPct val="0"/>
                        </a:spcAft>
                      </a:pPr>
                      <a:r>
                        <a:rPr lang="en-US" sz="1200" kern="0" dirty="0">
                          <a:solidFill>
                            <a:schemeClr val="bg2"/>
                          </a:solidFill>
                          <a:latin typeface="+mj-lt"/>
                          <a:ea typeface="Segoe UI" pitchFamily="34" charset="0"/>
                          <a:cs typeface="Segoe UI" pitchFamily="34" charset="0"/>
                        </a:rPr>
                        <a:t>Price</a:t>
                      </a:r>
                    </a:p>
                    <a:p>
                      <a:pPr marL="0" algn="ctr" defTabSz="932111" rtl="0" eaLnBrk="1" fontAlgn="base" latinLnBrk="0" hangingPunct="1">
                        <a:spcBef>
                          <a:spcPct val="0"/>
                        </a:spcBef>
                        <a:spcAft>
                          <a:spcPct val="0"/>
                        </a:spcAft>
                      </a:pPr>
                      <a:r>
                        <a:rPr lang="en-US" sz="1200" kern="0" dirty="0">
                          <a:solidFill>
                            <a:schemeClr val="bg2"/>
                          </a:solidFill>
                          <a:latin typeface="+mj-lt"/>
                          <a:ea typeface="Segoe UI" pitchFamily="34" charset="0"/>
                          <a:cs typeface="Segoe UI" pitchFamily="34" charset="0"/>
                        </a:rPr>
                        <a:t>(USD)</a:t>
                      </a:r>
                    </a:p>
                  </a:txBody>
                  <a:tcPr marL="89617" marR="89617" marT="44802" marB="44802" anchor="ctr">
                    <a:lnL w="635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302E">
                        <a:alpha val="92000"/>
                      </a:srgbClr>
                    </a:solidFill>
                  </a:tcPr>
                </a:tc>
                <a:extLst>
                  <a:ext uri="{0D108BD9-81ED-4DB2-BD59-A6C34878D82A}">
                    <a16:rowId xmlns:a16="http://schemas.microsoft.com/office/drawing/2014/main" val="10000"/>
                  </a:ext>
                </a:extLst>
              </a:tr>
              <a:tr h="358519">
                <a:tc rowSpan="4">
                  <a:txBody>
                    <a:bodyPr/>
                    <a:lstStyle/>
                    <a:p>
                      <a:pPr algn="ctr">
                        <a:spcAft>
                          <a:spcPts val="1200"/>
                        </a:spcAft>
                      </a:pPr>
                      <a:r>
                        <a:rPr lang="en-US" sz="1400" kern="0" dirty="0">
                          <a:solidFill>
                            <a:schemeClr val="bg2"/>
                          </a:solidFill>
                          <a:latin typeface="+mj-lt"/>
                          <a:ea typeface="Segoe UI" pitchFamily="34" charset="0"/>
                          <a:cs typeface="Segoe UI" pitchFamily="34" charset="0"/>
                        </a:rPr>
                        <a:t>Security</a:t>
                      </a:r>
                    </a:p>
                  </a:txBody>
                  <a:tcPr marL="89617" marR="89617" marT="44802" marB="44802" vert="vert270" anchor="ctr">
                    <a:lnL w="28575"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3403E"/>
                    </a:solidFill>
                  </a:tcPr>
                </a:tc>
                <a:tc>
                  <a:txBody>
                    <a:bodyPr/>
                    <a:lstStyle/>
                    <a:p>
                      <a:pPr algn="l">
                        <a:spcAft>
                          <a:spcPts val="1200"/>
                        </a:spcAft>
                      </a:pPr>
                      <a:r>
                        <a:rPr lang="en-US" sz="1200" kern="0" dirty="0">
                          <a:solidFill>
                            <a:schemeClr val="bg2"/>
                          </a:solidFill>
                          <a:latin typeface="+mn-lt"/>
                          <a:ea typeface="Segoe UI" pitchFamily="34" charset="0"/>
                          <a:cs typeface="Segoe UI" pitchFamily="34" charset="0"/>
                        </a:rPr>
                        <a:t>Advanced Threat Protection</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$2</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0001"/>
                  </a:ext>
                </a:extLst>
              </a:tr>
              <a:tr h="358519">
                <a:tc vMerge="1">
                  <a:txBody>
                    <a:bodyPr/>
                    <a:lstStyle/>
                    <a:p>
                      <a:pPr algn="l">
                        <a:spcAft>
                          <a:spcPts val="1200"/>
                        </a:spcAft>
                      </a:pPr>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3C00"/>
                    </a:solidFill>
                  </a:tcPr>
                </a:tc>
                <a:tc>
                  <a:txBody>
                    <a:bodyPr/>
                    <a:lstStyle/>
                    <a:p>
                      <a:pPr algn="l">
                        <a:spcAft>
                          <a:spcPts val="1200"/>
                        </a:spcAft>
                      </a:pPr>
                      <a:r>
                        <a:rPr lang="en-US" sz="1200" kern="0" dirty="0">
                          <a:solidFill>
                            <a:schemeClr val="bg2"/>
                          </a:solidFill>
                          <a:latin typeface="+mn-lt"/>
                          <a:ea typeface="Segoe UI" pitchFamily="34" charset="0"/>
                          <a:cs typeface="Segoe UI" pitchFamily="34" charset="0"/>
                        </a:rPr>
                        <a:t>Office 365 Cloud App Security</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$3</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3217520662"/>
                  </a:ext>
                </a:extLst>
              </a:tr>
              <a:tr h="358519">
                <a:tc vMerge="1">
                  <a:txBody>
                    <a:bodyPr/>
                    <a:lstStyle/>
                    <a:p>
                      <a:pPr algn="l"/>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3C00"/>
                    </a:solidFill>
                  </a:tcPr>
                </a:tc>
                <a:tc>
                  <a:txBody>
                    <a:bodyPr/>
                    <a:lstStyle/>
                    <a:p>
                      <a:pPr algn="l"/>
                      <a:r>
                        <a:rPr lang="en-US" sz="1200" kern="0" dirty="0">
                          <a:solidFill>
                            <a:schemeClr val="bg2"/>
                          </a:solidFill>
                          <a:latin typeface="+mn-lt"/>
                          <a:ea typeface="Segoe UI" pitchFamily="34" charset="0"/>
                          <a:cs typeface="Segoe UI" pitchFamily="34" charset="0"/>
                        </a:rPr>
                        <a:t>Advanced Compliance</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$8</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328043684"/>
                  </a:ext>
                </a:extLst>
              </a:tr>
              <a:tr h="358519">
                <a:tc vMerge="1">
                  <a:txBody>
                    <a:bodyPr/>
                    <a:lstStyle/>
                    <a:p>
                      <a:pPr algn="l"/>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3C00"/>
                    </a:solidFill>
                  </a:tcPr>
                </a:tc>
                <a:tc>
                  <a:txBody>
                    <a:bodyPr/>
                    <a:lstStyle/>
                    <a:p>
                      <a:pPr algn="l"/>
                      <a:r>
                        <a:rPr lang="en-US" sz="1200" kern="0" dirty="0">
                          <a:solidFill>
                            <a:schemeClr val="bg2"/>
                          </a:solidFill>
                          <a:latin typeface="+mn-lt"/>
                          <a:ea typeface="Segoe UI" pitchFamily="34" charset="0"/>
                          <a:cs typeface="Segoe UI" pitchFamily="34" charset="0"/>
                        </a:rPr>
                        <a:t>Threat Intelligence</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$8</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3304476376"/>
                  </a:ext>
                </a:extLst>
              </a:tr>
              <a:tr h="398173">
                <a:tc rowSpan="3">
                  <a:txBody>
                    <a:bodyPr/>
                    <a:lstStyle/>
                    <a:p>
                      <a:pPr algn="ctr"/>
                      <a:r>
                        <a:rPr lang="en-US" sz="1400" kern="0" dirty="0">
                          <a:solidFill>
                            <a:schemeClr val="bg2"/>
                          </a:solidFill>
                          <a:latin typeface="+mj-lt"/>
                          <a:ea typeface="Segoe UI" pitchFamily="34" charset="0"/>
                          <a:cs typeface="Segoe UI" pitchFamily="34" charset="0"/>
                        </a:rPr>
                        <a:t>Analytics</a:t>
                      </a:r>
                    </a:p>
                  </a:txBody>
                  <a:tcPr marL="89617" marR="89617" marT="44802" marB="44802" vert="vert270" anchor="ctr">
                    <a:lnL w="28575" cap="flat" cmpd="sng" algn="ctr">
                      <a:solidFill>
                        <a:schemeClr val="tx1"/>
                      </a:solidFill>
                      <a:prstDash val="solid"/>
                      <a:round/>
                      <a:headEnd type="none" w="med" len="med"/>
                      <a:tailEnd type="none" w="med" len="med"/>
                    </a:lnL>
                    <a:lnR w="952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3403E"/>
                    </a:solidFill>
                  </a:tcPr>
                </a:tc>
                <a:tc>
                  <a:txBody>
                    <a:bodyPr/>
                    <a:lstStyle/>
                    <a:p>
                      <a:pPr algn="l"/>
                      <a:r>
                        <a:rPr lang="en-US" sz="1200" kern="0" dirty="0">
                          <a:solidFill>
                            <a:schemeClr val="bg2"/>
                          </a:solidFill>
                          <a:latin typeface="+mn-lt"/>
                          <a:ea typeface="Segoe UI" pitchFamily="34" charset="0"/>
                          <a:cs typeface="Segoe UI" pitchFamily="34" charset="0"/>
                        </a:rPr>
                        <a:t>Workplace Analytics</a:t>
                      </a:r>
                    </a:p>
                  </a:txBody>
                  <a:tcPr marL="89617" marR="89617" marT="44802" marB="44802" anchor="ctr">
                    <a:lnL w="952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N/A</a:t>
                      </a:r>
                    </a:p>
                  </a:txBody>
                  <a:tcPr marL="0" marR="0" marT="0" marB="0" anchor="ctr">
                    <a:lnL w="635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N/A</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$6/$2</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426467108"/>
                  </a:ext>
                </a:extLst>
              </a:tr>
              <a:tr h="360485">
                <a:tc vMerge="1">
                  <a:txBody>
                    <a:bodyPr/>
                    <a:lstStyle/>
                    <a:p>
                      <a:pPr algn="ctr"/>
                      <a:endParaRPr lang="en-US" sz="1400" kern="0" dirty="0">
                        <a:solidFill>
                          <a:schemeClr val="bg2"/>
                        </a:solidFill>
                        <a:latin typeface="+mn-lt"/>
                        <a:ea typeface="Segoe UI" pitchFamily="34" charset="0"/>
                        <a:cs typeface="Segoe UI" pitchFamily="34" charset="0"/>
                      </a:endParaRPr>
                    </a:p>
                  </a:txBody>
                  <a:tcPr marL="89617" marR="89617" marT="44802" marB="44802" vert="vert270" anchor="ctr">
                    <a:lnL w="28575"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3403E"/>
                    </a:solidFill>
                  </a:tcPr>
                </a:tc>
                <a:tc>
                  <a:txBody>
                    <a:bodyPr/>
                    <a:lstStyle/>
                    <a:p>
                      <a:pPr algn="l"/>
                      <a:r>
                        <a:rPr lang="en-US" sz="1200" kern="0" dirty="0">
                          <a:solidFill>
                            <a:schemeClr val="bg2"/>
                          </a:solidFill>
                          <a:latin typeface="+mn-lt"/>
                          <a:ea typeface="Segoe UI" pitchFamily="34" charset="0"/>
                          <a:cs typeface="Segoe UI" pitchFamily="34" charset="0"/>
                        </a:rPr>
                        <a:t>MyAnalytics</a:t>
                      </a:r>
                    </a:p>
                  </a:txBody>
                  <a:tcPr marL="89617" marR="89617" marT="44802" marB="44802" anchor="ctr">
                    <a:lnL w="9525"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$4</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0003"/>
                  </a:ext>
                </a:extLst>
              </a:tr>
              <a:tr h="369277">
                <a:tc vMerge="1">
                  <a:txBody>
                    <a:bodyPr/>
                    <a:lstStyle/>
                    <a:p>
                      <a:pPr algn="l"/>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3C00"/>
                    </a:solidFill>
                  </a:tcPr>
                </a:tc>
                <a:tc>
                  <a:txBody>
                    <a:bodyPr/>
                    <a:lstStyle/>
                    <a:p>
                      <a:pPr algn="l"/>
                      <a:r>
                        <a:rPr lang="en-US" sz="1200" kern="0" dirty="0">
                          <a:solidFill>
                            <a:schemeClr val="bg2"/>
                          </a:solidFill>
                          <a:latin typeface="+mn-lt"/>
                          <a:ea typeface="Segoe UI" pitchFamily="34" charset="0"/>
                          <a:cs typeface="Segoe UI" pitchFamily="34" charset="0"/>
                        </a:rPr>
                        <a:t>Power BI Pro</a:t>
                      </a:r>
                    </a:p>
                  </a:txBody>
                  <a:tcPr marL="89617" marR="89617" marT="44802" marB="44802" anchor="ctr">
                    <a:lnL w="9525"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algn="ctr" defTabSz="932111" rtl="0" eaLnBrk="1" fontAlgn="base" latinLnBrk="0" hangingPunct="1">
                        <a:spcBef>
                          <a:spcPct val="0"/>
                        </a:spcBef>
                        <a:spcAft>
                          <a:spcPct val="0"/>
                        </a:spcAft>
                      </a:pPr>
                      <a:r>
                        <a:rPr lang="en-US" sz="1100" kern="0" dirty="0">
                          <a:solidFill>
                            <a:schemeClr val="tx1"/>
                          </a:solidFill>
                          <a:latin typeface="+mj-lt"/>
                          <a:ea typeface="Segoe UI" pitchFamily="34" charset="0"/>
                          <a:cs typeface="Segoe UI" pitchFamily="34" charset="0"/>
                        </a:rPr>
                        <a:t>$10</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0004"/>
                  </a:ext>
                </a:extLst>
              </a:tr>
              <a:tr h="358519">
                <a:tc rowSpan="3">
                  <a:txBody>
                    <a:bodyPr/>
                    <a:lstStyle/>
                    <a:p>
                      <a:pPr algn="ctr">
                        <a:spcAft>
                          <a:spcPts val="1200"/>
                        </a:spcAft>
                      </a:pPr>
                      <a:r>
                        <a:rPr lang="en-US" sz="1400" kern="0" dirty="0">
                          <a:solidFill>
                            <a:schemeClr val="bg2"/>
                          </a:solidFill>
                          <a:latin typeface="+mj-lt"/>
                          <a:ea typeface="Segoe UI" pitchFamily="34" charset="0"/>
                          <a:cs typeface="Segoe UI" pitchFamily="34" charset="0"/>
                        </a:rPr>
                        <a:t>Voice</a:t>
                      </a:r>
                    </a:p>
                  </a:txBody>
                  <a:tcPr marL="89617" marR="89617" marT="44802" marB="44802" vert="vert270" anchor="ctr">
                    <a:lnL w="28575"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3403E"/>
                    </a:solidFill>
                  </a:tcPr>
                </a:tc>
                <a:tc>
                  <a:txBody>
                    <a:bodyPr/>
                    <a:lstStyle/>
                    <a:p>
                      <a:pPr algn="l">
                        <a:spcAft>
                          <a:spcPts val="1200"/>
                        </a:spcAft>
                      </a:pPr>
                      <a:r>
                        <a:rPr lang="en-US" sz="1200" kern="0" dirty="0">
                          <a:solidFill>
                            <a:schemeClr val="bg2"/>
                          </a:solidFill>
                          <a:latin typeface="+mn-lt"/>
                          <a:ea typeface="Segoe UI" pitchFamily="34" charset="0"/>
                          <a:cs typeface="Segoe UI" pitchFamily="34" charset="0"/>
                        </a:rPr>
                        <a:t>Audio Conferencing</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2A2A2A"/>
                          </a:solidFill>
                          <a:effectLst/>
                          <a:uLnTx/>
                          <a:uFillTx/>
                          <a:latin typeface="+mn-lt"/>
                          <a:ea typeface="Segoe UI" pitchFamily="34" charset="0"/>
                          <a:cs typeface="Segoe UI Semilight" panose="020B0402040204020203" pitchFamily="34" charset="0"/>
                        </a:rPr>
                        <a:t>Add-on</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2A2A2A"/>
                          </a:solidFill>
                          <a:effectLst/>
                          <a:uLnTx/>
                          <a:uFillTx/>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$4</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434689498"/>
                  </a:ext>
                </a:extLst>
              </a:tr>
              <a:tr h="358519">
                <a:tc vMerge="1">
                  <a:txBody>
                    <a:bodyPr/>
                    <a:lstStyle/>
                    <a:p>
                      <a:pPr algn="l">
                        <a:spcAft>
                          <a:spcPts val="1200"/>
                        </a:spcAft>
                      </a:pPr>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algn="l">
                        <a:spcAft>
                          <a:spcPts val="1200"/>
                        </a:spcAft>
                      </a:pPr>
                      <a:r>
                        <a:rPr lang="en-US" sz="1200" kern="0" dirty="0">
                          <a:solidFill>
                            <a:schemeClr val="bg2"/>
                          </a:solidFill>
                          <a:latin typeface="+mn-lt"/>
                          <a:ea typeface="Segoe UI" pitchFamily="34" charset="0"/>
                          <a:cs typeface="Segoe UI" pitchFamily="34" charset="0"/>
                        </a:rPr>
                        <a:t>Phone System</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N/A</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N/A</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Included</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$8</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0006"/>
                  </a:ext>
                </a:extLst>
              </a:tr>
              <a:tr h="418273">
                <a:tc vMerge="1">
                  <a:txBody>
                    <a:bodyPr/>
                    <a:lstStyle/>
                    <a:p>
                      <a:pPr algn="l">
                        <a:spcAft>
                          <a:spcPts val="1200"/>
                        </a:spcAft>
                      </a:pPr>
                      <a:endParaRPr lang="en-US" sz="1400" kern="0" dirty="0">
                        <a:solidFill>
                          <a:schemeClr val="bg2"/>
                        </a:solidFill>
                        <a:latin typeface="+mn-lt"/>
                        <a:ea typeface="Segoe UI" pitchFamily="34" charset="0"/>
                        <a:cs typeface="Segoe UI" pitchFamily="34" charset="0"/>
                      </a:endParaRP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3C00"/>
                    </a:solidFill>
                  </a:tcPr>
                </a:tc>
                <a:tc>
                  <a:txBody>
                    <a:bodyPr/>
                    <a:lstStyle/>
                    <a:p>
                      <a:pPr algn="l">
                        <a:spcAft>
                          <a:spcPts val="1200"/>
                        </a:spcAft>
                      </a:pPr>
                      <a:r>
                        <a:rPr lang="en-US" sz="1200" kern="0" dirty="0">
                          <a:solidFill>
                            <a:schemeClr val="bg2"/>
                          </a:solidFill>
                          <a:latin typeface="+mn-lt"/>
                          <a:ea typeface="Segoe UI" pitchFamily="34" charset="0"/>
                          <a:cs typeface="Segoe UI" pitchFamily="34" charset="0"/>
                        </a:rPr>
                        <a:t>Calling Plan (Select countries)</a:t>
                      </a:r>
                    </a:p>
                  </a:txBody>
                  <a:tcPr marL="89617" marR="89617" marT="44802" marB="4480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83B01"/>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2A2A2A"/>
                          </a:solidFill>
                          <a:effectLst/>
                          <a:uLnTx/>
                          <a:uFillTx/>
                          <a:latin typeface="+mn-lt"/>
                          <a:ea typeface="Segoe UI" pitchFamily="34" charset="0"/>
                          <a:cs typeface="Segoe UI Semilight" panose="020B0402040204020203" pitchFamily="34" charset="0"/>
                        </a:rPr>
                        <a:t>N/A</a:t>
                      </a:r>
                    </a:p>
                  </a:txBody>
                  <a:tcPr marL="0" marR="0" marT="0" marB="0" anchor="ctr">
                    <a:lnL w="63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2A2A2A"/>
                          </a:solidFill>
                          <a:effectLst/>
                          <a:uLnTx/>
                          <a:uFillTx/>
                          <a:latin typeface="+mn-lt"/>
                          <a:ea typeface="Segoe UI" pitchFamily="34" charset="0"/>
                          <a:cs typeface="Segoe UI Semilight" panose="020B0402040204020203" pitchFamily="34" charset="0"/>
                        </a:rPr>
                        <a:t>N/A</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r>
                        <a:rPr lang="en-US" sz="1200" kern="0" dirty="0">
                          <a:solidFill>
                            <a:srgbClr val="2A2A2A"/>
                          </a:solidFill>
                          <a:latin typeface="+mn-lt"/>
                          <a:ea typeface="Segoe UI" pitchFamily="34" charset="0"/>
                          <a:cs typeface="Segoe UI Semilight" panose="020B0402040204020203" pitchFamily="34" charset="0"/>
                        </a:rPr>
                        <a:t/>
                      </a:r>
                      <a:br>
                        <a:rPr lang="en-US" sz="1200" kern="0" dirty="0">
                          <a:solidFill>
                            <a:srgbClr val="2A2A2A"/>
                          </a:solidFill>
                          <a:latin typeface="+mn-lt"/>
                          <a:ea typeface="Segoe UI" pitchFamily="34" charset="0"/>
                          <a:cs typeface="Segoe UI Semilight" panose="020B0402040204020203" pitchFamily="34" charset="0"/>
                        </a:rPr>
                      </a:br>
                      <a:r>
                        <a:rPr lang="en-US" sz="800" kern="0" dirty="0">
                          <a:solidFill>
                            <a:srgbClr val="2A2A2A"/>
                          </a:solidFill>
                          <a:latin typeface="+mn-lt"/>
                          <a:ea typeface="Segoe UI" pitchFamily="34" charset="0"/>
                          <a:cs typeface="Segoe UI Semilight" panose="020B0402040204020203" pitchFamily="34" charset="0"/>
                        </a:rPr>
                        <a:t>Phone System </a:t>
                      </a:r>
                      <a:r>
                        <a:rPr lang="en-US" sz="800" kern="0" baseline="0" dirty="0">
                          <a:solidFill>
                            <a:srgbClr val="2A2A2A"/>
                          </a:solidFill>
                          <a:latin typeface="+mn-lt"/>
                          <a:ea typeface="Segoe UI" pitchFamily="34" charset="0"/>
                          <a:cs typeface="Segoe UI Semilight" panose="020B0402040204020203" pitchFamily="34" charset="0"/>
                        </a:rPr>
                        <a:t>Required</a:t>
                      </a:r>
                      <a:endParaRPr lang="en-US" sz="1000" kern="0" dirty="0">
                        <a:solidFill>
                          <a:srgbClr val="2A2A2A"/>
                        </a:solidFill>
                        <a:latin typeface="+mn-lt"/>
                        <a:ea typeface="Segoe UI" pitchFamily="34" charset="0"/>
                        <a:cs typeface="Segoe UI Semilight" panose="020B0402040204020203"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r>
                        <a:rPr lang="en-US" sz="1200" kern="0" dirty="0">
                          <a:solidFill>
                            <a:srgbClr val="2A2A2A"/>
                          </a:solidFill>
                          <a:latin typeface="+mn-lt"/>
                          <a:ea typeface="Segoe UI" pitchFamily="34" charset="0"/>
                          <a:cs typeface="Segoe UI Semilight" panose="020B0402040204020203" pitchFamily="34" charset="0"/>
                        </a:rPr>
                        <a:t/>
                      </a:r>
                      <a:br>
                        <a:rPr lang="en-US" sz="1200" kern="0" dirty="0">
                          <a:solidFill>
                            <a:srgbClr val="2A2A2A"/>
                          </a:solidFill>
                          <a:latin typeface="+mn-lt"/>
                          <a:ea typeface="Segoe UI" pitchFamily="34" charset="0"/>
                          <a:cs typeface="Segoe UI Semilight" panose="020B0402040204020203" pitchFamily="34" charset="0"/>
                        </a:rPr>
                      </a:br>
                      <a:r>
                        <a:rPr lang="en-US" sz="800" kern="0" dirty="0">
                          <a:solidFill>
                            <a:srgbClr val="2A2A2A"/>
                          </a:solidFill>
                          <a:latin typeface="+mn-lt"/>
                          <a:ea typeface="Segoe UI" pitchFamily="34" charset="0"/>
                          <a:cs typeface="Segoe UI Semilight" panose="020B0402040204020203" pitchFamily="34" charset="0"/>
                        </a:rPr>
                        <a:t>Phone System </a:t>
                      </a:r>
                      <a:r>
                        <a:rPr lang="en-US" sz="800" kern="0" baseline="0" dirty="0">
                          <a:solidFill>
                            <a:srgbClr val="2A2A2A"/>
                          </a:solidFill>
                          <a:latin typeface="+mn-lt"/>
                          <a:ea typeface="Segoe UI" pitchFamily="34" charset="0"/>
                          <a:cs typeface="Segoe UI Semilight" panose="020B0402040204020203" pitchFamily="34" charset="0"/>
                        </a:rPr>
                        <a:t>Required</a:t>
                      </a:r>
                      <a:endParaRPr lang="en-US" sz="1000" kern="0" dirty="0">
                        <a:solidFill>
                          <a:srgbClr val="2A2A2A"/>
                        </a:solidFill>
                        <a:latin typeface="+mn-lt"/>
                        <a:ea typeface="Segoe UI" pitchFamily="34" charset="0"/>
                        <a:cs typeface="Segoe UI Semilight" panose="020B0402040204020203"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n-lt"/>
                          <a:ea typeface="Segoe UI" pitchFamily="34" charset="0"/>
                          <a:cs typeface="Segoe UI Semilight" panose="020B0402040204020203" pitchFamily="34" charset="0"/>
                        </a:rPr>
                        <a:t>Add-on</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tc>
                  <a:txBody>
                    <a:bodyPr/>
                    <a:lstStyle/>
                    <a:p>
                      <a:pPr marL="0" marR="0" indent="0" algn="ctr" defTabSz="932111" rtl="0" eaLnBrk="1" fontAlgn="base" latinLnBrk="0" hangingPunct="1">
                        <a:lnSpc>
                          <a:spcPct val="100000"/>
                        </a:lnSpc>
                        <a:spcBef>
                          <a:spcPct val="0"/>
                        </a:spcBef>
                        <a:spcAft>
                          <a:spcPct val="0"/>
                        </a:spcAft>
                        <a:buClrTx/>
                        <a:buSzTx/>
                        <a:buFontTx/>
                        <a:buNone/>
                        <a:tabLst/>
                        <a:defRPr/>
                      </a:pPr>
                      <a:r>
                        <a:rPr lang="en-US" sz="1100" kern="0" dirty="0">
                          <a:solidFill>
                            <a:srgbClr val="2A2A2A"/>
                          </a:solidFill>
                          <a:latin typeface="+mj-lt"/>
                          <a:ea typeface="Segoe UI" pitchFamily="34" charset="0"/>
                          <a:cs typeface="Segoe UI Semilight" panose="020B0402040204020203" pitchFamily="34" charset="0"/>
                        </a:rPr>
                        <a:t>$12/$24**</a:t>
                      </a:r>
                    </a:p>
                  </a:txBody>
                  <a:tcPr marL="0" marR="0" marT="0" marB="0" anchor="ctr">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90000"/>
                      </a:schemeClr>
                    </a:solidFill>
                  </a:tcPr>
                </a:tc>
                <a:extLst>
                  <a:ext uri="{0D108BD9-81ED-4DB2-BD59-A6C34878D82A}">
                    <a16:rowId xmlns:a16="http://schemas.microsoft.com/office/drawing/2014/main" val="10008"/>
                  </a:ext>
                </a:extLst>
              </a:tr>
            </a:tbl>
          </a:graphicData>
        </a:graphic>
      </p:graphicFrame>
      <p:sp>
        <p:nvSpPr>
          <p:cNvPr id="4" name="Title 3">
            <a:extLst>
              <a:ext uri="{FF2B5EF4-FFF2-40B4-BE49-F238E27FC236}">
                <a16:creationId xmlns:a16="http://schemas.microsoft.com/office/drawing/2014/main" id="{036ECCEC-D231-401B-B365-9FED74145AD5}"/>
              </a:ext>
            </a:extLst>
          </p:cNvPr>
          <p:cNvSpPr>
            <a:spLocks noGrp="1"/>
          </p:cNvSpPr>
          <p:nvPr>
            <p:ph type="title"/>
          </p:nvPr>
        </p:nvSpPr>
        <p:spPr>
          <a:xfrm>
            <a:off x="455997" y="620429"/>
            <a:ext cx="9011276" cy="397545"/>
          </a:xfrm>
        </p:spPr>
        <p:txBody>
          <a:bodyPr/>
          <a:lstStyle/>
          <a:p>
            <a:r>
              <a:rPr lang="en-US" sz="2800" dirty="0"/>
              <a:t>Office 365 Premium add-ons</a:t>
            </a:r>
          </a:p>
        </p:txBody>
      </p:sp>
    </p:spTree>
    <p:extLst>
      <p:ext uri="{BB962C8B-B14F-4D97-AF65-F5344CB8AC3E}">
        <p14:creationId xmlns:p14="http://schemas.microsoft.com/office/powerpoint/2010/main" val="2873190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996" y="620429"/>
            <a:ext cx="11306469" cy="403137"/>
          </a:xfrm>
        </p:spPr>
        <p:txBody>
          <a:bodyPr/>
          <a:lstStyle/>
          <a:p>
            <a:r>
              <a:rPr lang="en-US" sz="2800" dirty="0"/>
              <a:t>Before I go on…</a:t>
            </a:r>
          </a:p>
        </p:txBody>
      </p:sp>
      <p:sp>
        <p:nvSpPr>
          <p:cNvPr id="3" name="Rectangle 2"/>
          <p:cNvSpPr/>
          <p:nvPr/>
        </p:nvSpPr>
        <p:spPr>
          <a:xfrm>
            <a:off x="455996" y="1329634"/>
            <a:ext cx="10346371" cy="461665"/>
          </a:xfrm>
          <a:prstGeom prst="rect">
            <a:avLst/>
          </a:prstGeom>
        </p:spPr>
        <p:txBody>
          <a:bodyPr wrap="square" lIns="0">
            <a:spAutoFit/>
          </a:bodyPr>
          <a:lstStyle/>
          <a:p>
            <a:pPr marL="0" marR="0" lvl="0" indent="0" algn="l" defTabSz="932890" rtl="0" eaLnBrk="1" fontAlgn="auto" latinLnBrk="0" hangingPunct="1">
              <a:lnSpc>
                <a:spcPct val="100000"/>
              </a:lnSpc>
              <a:spcBef>
                <a:spcPts val="0"/>
              </a:spcBef>
              <a:spcAft>
                <a:spcPts val="1200"/>
              </a:spcAft>
              <a:buClrTx/>
              <a:buSzTx/>
              <a:buFontTx/>
              <a:buNone/>
              <a:tabLst/>
              <a:defRPr/>
            </a:pPr>
            <a:r>
              <a:rPr kumimoji="0" lang="en-US" sz="2400" b="0" i="0" u="none" strike="noStrike" kern="1200" cap="none" spc="0" normalizeH="0" baseline="0" noProof="0" dirty="0">
                <a:ln w="0"/>
                <a:solidFill>
                  <a:srgbClr val="000000">
                    <a:lumMod val="75000"/>
                    <a:lumOff val="25000"/>
                  </a:srgbClr>
                </a:solidFill>
                <a:effectLst/>
                <a:uLnTx/>
                <a:uFillTx/>
                <a:latin typeface="Segoe UI"/>
                <a:ea typeface="+mn-ea"/>
                <a:cs typeface="+mn-cs"/>
              </a:rPr>
              <a:t>Office 365 is the name for the product suites</a:t>
            </a:r>
          </a:p>
        </p:txBody>
      </p:sp>
      <p:grpSp>
        <p:nvGrpSpPr>
          <p:cNvPr id="5" name="Group 4"/>
          <p:cNvGrpSpPr/>
          <p:nvPr/>
        </p:nvGrpSpPr>
        <p:grpSpPr>
          <a:xfrm>
            <a:off x="1589" y="2038893"/>
            <a:ext cx="7741476" cy="4706372"/>
            <a:chOff x="-1" y="1943810"/>
            <a:chExt cx="7741476" cy="4405475"/>
          </a:xfrm>
        </p:grpSpPr>
        <p:sp>
          <p:nvSpPr>
            <p:cNvPr id="6" name="Rectangle 5"/>
            <p:cNvSpPr/>
            <p:nvPr/>
          </p:nvSpPr>
          <p:spPr bwMode="auto">
            <a:xfrm>
              <a:off x="-1" y="1943810"/>
              <a:ext cx="7108125" cy="4405475"/>
            </a:xfrm>
            <a:prstGeom prst="rect">
              <a:avLst/>
            </a:prstGeom>
            <a:solidFill>
              <a:schemeClr val="tx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 name="Rectangle 6"/>
            <p:cNvSpPr/>
            <p:nvPr/>
          </p:nvSpPr>
          <p:spPr>
            <a:xfrm>
              <a:off x="454406" y="2197539"/>
              <a:ext cx="7287069" cy="374529"/>
            </a:xfrm>
            <a:prstGeom prst="rect">
              <a:avLst/>
            </a:prstGeom>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797A7D">
                      <a:lumMod val="50000"/>
                    </a:srgbClr>
                  </a:solidFill>
                  <a:effectLst/>
                  <a:uLnTx/>
                  <a:uFillTx/>
                  <a:latin typeface="Segoe UI Semibold"/>
                  <a:ea typeface="Segoe UI" pitchFamily="34" charset="0"/>
                  <a:cs typeface="Segoe UI" pitchFamily="34" charset="0"/>
                </a:rPr>
                <a:t>Customer can buy standalone offerings… </a:t>
              </a:r>
              <a:endParaRPr kumimoji="0" lang="en-US" sz="2000" b="0" i="0" u="none" strike="noStrike" kern="1200" cap="none" spc="0" normalizeH="0" baseline="0" noProof="0" dirty="0">
                <a:ln>
                  <a:noFill/>
                </a:ln>
                <a:solidFill>
                  <a:srgbClr val="797A7D">
                    <a:lumMod val="50000"/>
                  </a:srgbClr>
                </a:solidFill>
                <a:effectLst/>
                <a:uLnTx/>
                <a:uFillTx/>
                <a:latin typeface="Segoe UI Semibold"/>
                <a:ea typeface="+mn-ea"/>
                <a:cs typeface="+mn-cs"/>
              </a:endParaRPr>
            </a:p>
          </p:txBody>
        </p:sp>
      </p:grpSp>
      <p:sp>
        <p:nvSpPr>
          <p:cNvPr id="8" name="Rectangle 7"/>
          <p:cNvSpPr/>
          <p:nvPr/>
        </p:nvSpPr>
        <p:spPr>
          <a:xfrm>
            <a:off x="5608074" y="5216734"/>
            <a:ext cx="1501636" cy="923330"/>
          </a:xfrm>
          <a:prstGeom prst="rect">
            <a:avLst/>
          </a:prstGeom>
        </p:spPr>
        <p:txBody>
          <a:bodyPr wrap="square">
            <a:sp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$12.25 </a:t>
            </a:r>
            <a:r>
              <a:rPr kumimoji="0" lang="en-US" sz="18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user/month</a:t>
            </a:r>
            <a:br>
              <a:rPr kumimoji="0" lang="en-US" sz="18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br>
            <a:r>
              <a:rPr kumimoji="0" lang="en-US" sz="12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(USD)</a:t>
            </a:r>
          </a:p>
        </p:txBody>
      </p:sp>
      <p:sp>
        <p:nvSpPr>
          <p:cNvPr id="9" name="Right Brace 8"/>
          <p:cNvSpPr/>
          <p:nvPr/>
        </p:nvSpPr>
        <p:spPr>
          <a:xfrm>
            <a:off x="5204006" y="4782288"/>
            <a:ext cx="454054" cy="1656039"/>
          </a:xfrm>
          <a:prstGeom prst="rightBrace">
            <a:avLst>
              <a:gd name="adj1" fmla="val 0"/>
              <a:gd name="adj2" fmla="val 50000"/>
            </a:avLst>
          </a:prstGeom>
          <a:solidFill>
            <a:schemeClr val="tx1">
              <a:lumMod val="10000"/>
              <a:lumOff val="90000"/>
            </a:schemeClr>
          </a:solidFill>
          <a:ln>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 name="Group 9"/>
          <p:cNvGrpSpPr/>
          <p:nvPr/>
        </p:nvGrpSpPr>
        <p:grpSpPr>
          <a:xfrm>
            <a:off x="475490" y="3136459"/>
            <a:ext cx="4728520" cy="3301868"/>
            <a:chOff x="627893" y="3082737"/>
            <a:chExt cx="4728520" cy="3301868"/>
          </a:xfrm>
        </p:grpSpPr>
        <p:sp>
          <p:nvSpPr>
            <p:cNvPr id="11" name="Rectangle 10"/>
            <p:cNvSpPr>
              <a:spLocks/>
            </p:cNvSpPr>
            <p:nvPr>
              <p:custDataLst>
                <p:tags r:id="rId9"/>
              </p:custDataLst>
            </p:nvPr>
          </p:nvSpPr>
          <p:spPr bwMode="auto">
            <a:xfrm>
              <a:off x="3810411" y="3082737"/>
              <a:ext cx="1545999" cy="828623"/>
            </a:xfrm>
            <a:prstGeom prst="rect">
              <a:avLst/>
            </a:prstGeom>
            <a:solidFill>
              <a:srgbClr val="7A2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$5.50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12" name="Rectangle 11"/>
            <p:cNvSpPr>
              <a:spLocks/>
            </p:cNvSpPr>
            <p:nvPr>
              <p:custDataLst>
                <p:tags r:id="rId10"/>
              </p:custDataLst>
            </p:nvPr>
          </p:nvSpPr>
          <p:spPr bwMode="auto">
            <a:xfrm>
              <a:off x="3810414" y="3894583"/>
              <a:ext cx="1545999" cy="826536"/>
            </a:xfrm>
            <a:prstGeom prst="rect">
              <a:avLst/>
            </a:prstGeom>
            <a:solidFill>
              <a:srgbClr val="8D26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$5.00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13" name="Rectangle 12"/>
            <p:cNvSpPr>
              <a:spLocks/>
            </p:cNvSpPr>
            <p:nvPr>
              <p:custDataLst>
                <p:tags r:id="rId11"/>
              </p:custDataLst>
            </p:nvPr>
          </p:nvSpPr>
          <p:spPr bwMode="auto">
            <a:xfrm>
              <a:off x="3810413" y="4715574"/>
              <a:ext cx="1545999" cy="840068"/>
            </a:xfrm>
            <a:prstGeom prst="rect">
              <a:avLst/>
            </a:prstGeom>
            <a:solidFill>
              <a:srgbClr val="B330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$4.00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14" name="Rectangle 13"/>
            <p:cNvSpPr>
              <a:spLocks/>
            </p:cNvSpPr>
            <p:nvPr>
              <p:custDataLst>
                <p:tags r:id="rId12"/>
              </p:custDataLst>
            </p:nvPr>
          </p:nvSpPr>
          <p:spPr bwMode="auto">
            <a:xfrm>
              <a:off x="3810412" y="5555624"/>
              <a:ext cx="1545999" cy="828981"/>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$8.25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15" name="Rectangle 14"/>
            <p:cNvSpPr>
              <a:spLocks/>
            </p:cNvSpPr>
            <p:nvPr>
              <p:custDataLst>
                <p:tags r:id="rId13"/>
              </p:custDataLst>
            </p:nvPr>
          </p:nvSpPr>
          <p:spPr bwMode="auto">
            <a:xfrm>
              <a:off x="627893" y="3082737"/>
              <a:ext cx="3182519" cy="828623"/>
            </a:xfrm>
            <a:prstGeom prst="rect">
              <a:avLst/>
            </a:prstGeom>
            <a:solidFill>
              <a:schemeClr val="accent3">
                <a:lumMod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Skype for Business Online</a:t>
              </a:r>
              <a:endPar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 name="Rectangle 15"/>
            <p:cNvSpPr>
              <a:spLocks/>
            </p:cNvSpPr>
            <p:nvPr>
              <p:custDataLst>
                <p:tags r:id="rId14"/>
              </p:custDataLst>
            </p:nvPr>
          </p:nvSpPr>
          <p:spPr bwMode="auto">
            <a:xfrm>
              <a:off x="627896" y="3894924"/>
              <a:ext cx="3182519" cy="826194"/>
            </a:xfrm>
            <a:prstGeom prst="rect">
              <a:avLst/>
            </a:prstGeom>
            <a:solidFill>
              <a:schemeClr val="accent3">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SharePoint Online</a:t>
              </a:r>
            </a:p>
          </p:txBody>
        </p:sp>
        <p:sp>
          <p:nvSpPr>
            <p:cNvPr id="17" name="Rectangle 16"/>
            <p:cNvSpPr>
              <a:spLocks/>
            </p:cNvSpPr>
            <p:nvPr>
              <p:custDataLst>
                <p:tags r:id="rId15"/>
              </p:custDataLst>
            </p:nvPr>
          </p:nvSpPr>
          <p:spPr bwMode="auto">
            <a:xfrm>
              <a:off x="627895" y="4715573"/>
              <a:ext cx="3182519" cy="840068"/>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Exchange Online</a:t>
              </a:r>
            </a:p>
          </p:txBody>
        </p:sp>
        <p:sp>
          <p:nvSpPr>
            <p:cNvPr id="18" name="Rectangle 17"/>
            <p:cNvSpPr>
              <a:spLocks/>
            </p:cNvSpPr>
            <p:nvPr>
              <p:custDataLst>
                <p:tags r:id="rId16"/>
              </p:custDataLst>
            </p:nvPr>
          </p:nvSpPr>
          <p:spPr bwMode="auto">
            <a:xfrm>
              <a:off x="627894" y="5552853"/>
              <a:ext cx="3182519" cy="831752"/>
            </a:xfrm>
            <a:prstGeom prst="rect">
              <a:avLst/>
            </a:prstGeom>
            <a:solidFill>
              <a:schemeClr val="accent3">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Office 365 Business</a:t>
              </a:r>
            </a:p>
          </p:txBody>
        </p:sp>
      </p:grpSp>
      <p:sp>
        <p:nvSpPr>
          <p:cNvPr id="19" name="Rectangle 18"/>
          <p:cNvSpPr/>
          <p:nvPr/>
        </p:nvSpPr>
        <p:spPr>
          <a:xfrm>
            <a:off x="5608078" y="4273466"/>
            <a:ext cx="1501636" cy="1015663"/>
          </a:xfrm>
          <a:prstGeom prst="rect">
            <a:avLst/>
          </a:prstGeom>
        </p:spPr>
        <p:txBody>
          <a:bodyPr wrap="square">
            <a:sp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$22.75 </a:t>
            </a:r>
            <a:r>
              <a:rPr kumimoji="0" lang="en-US" sz="18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user/month</a:t>
            </a:r>
            <a:br>
              <a:rPr kumimoji="0" lang="en-US" sz="18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br>
            <a:r>
              <a:rPr kumimoji="0" lang="en-US" sz="1200" b="0" i="0" u="none" strike="noStrike" kern="1200" cap="none" spc="0" normalizeH="0" baseline="0" noProof="0" dirty="0">
                <a:ln>
                  <a:noFill/>
                </a:ln>
                <a:solidFill>
                  <a:srgbClr val="797A7D">
                    <a:lumMod val="75000"/>
                  </a:srgbClr>
                </a:solidFill>
                <a:effectLst/>
                <a:uLnTx/>
                <a:uFillTx/>
                <a:latin typeface="Segoe UI"/>
                <a:ea typeface="Segoe UI" pitchFamily="34" charset="0"/>
                <a:cs typeface="Segoe UI" pitchFamily="34" charset="0"/>
              </a:rPr>
              <a:t>(USD)</a:t>
            </a:r>
          </a:p>
        </p:txBody>
      </p:sp>
      <p:grpSp>
        <p:nvGrpSpPr>
          <p:cNvPr id="20" name="Group 19"/>
          <p:cNvGrpSpPr/>
          <p:nvPr/>
        </p:nvGrpSpPr>
        <p:grpSpPr>
          <a:xfrm>
            <a:off x="7109714" y="2038893"/>
            <a:ext cx="5077917" cy="4706371"/>
            <a:chOff x="7672648" y="1943810"/>
            <a:chExt cx="4516177" cy="4405475"/>
          </a:xfrm>
        </p:grpSpPr>
        <p:sp>
          <p:nvSpPr>
            <p:cNvPr id="21" name="Rectangle 20"/>
            <p:cNvSpPr/>
            <p:nvPr/>
          </p:nvSpPr>
          <p:spPr bwMode="auto">
            <a:xfrm>
              <a:off x="7672648" y="1943810"/>
              <a:ext cx="4516177" cy="4405475"/>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 name="Rectangle 21"/>
            <p:cNvSpPr/>
            <p:nvPr/>
          </p:nvSpPr>
          <p:spPr>
            <a:xfrm>
              <a:off x="7920334" y="2196501"/>
              <a:ext cx="4199172" cy="374529"/>
            </a:xfrm>
            <a:prstGeom prst="rect">
              <a:avLst/>
            </a:prstGeom>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D83B01"/>
                  </a:solidFill>
                  <a:effectLst/>
                  <a:uLnTx/>
                  <a:uFillTx/>
                  <a:latin typeface="Segoe UI Semibold"/>
                  <a:ea typeface="Segoe UI" pitchFamily="34" charset="0"/>
                  <a:cs typeface="Segoe UI" pitchFamily="34" charset="0"/>
                </a:rPr>
                <a:t>More value with Business Premium</a:t>
              </a:r>
            </a:p>
          </p:txBody>
        </p:sp>
      </p:grpSp>
      <p:sp>
        <p:nvSpPr>
          <p:cNvPr id="23" name="Right Arrow 22"/>
          <p:cNvSpPr/>
          <p:nvPr/>
        </p:nvSpPr>
        <p:spPr bwMode="auto">
          <a:xfrm>
            <a:off x="5092361" y="3852103"/>
            <a:ext cx="2407652" cy="1839901"/>
          </a:xfrm>
          <a:prstGeom prst="rightArrow">
            <a:avLst>
              <a:gd name="adj1" fmla="val 50000"/>
              <a:gd name="adj2" fmla="val 31659"/>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pitchFamily="34" charset="0"/>
            </a:endParaRPr>
          </a:p>
        </p:txBody>
      </p:sp>
      <p:sp>
        <p:nvSpPr>
          <p:cNvPr id="24" name="Right Brace 23"/>
          <p:cNvSpPr/>
          <p:nvPr/>
        </p:nvSpPr>
        <p:spPr>
          <a:xfrm>
            <a:off x="5204010" y="3121601"/>
            <a:ext cx="454054" cy="3309972"/>
          </a:xfrm>
          <a:prstGeom prst="rightBrace">
            <a:avLst>
              <a:gd name="adj1" fmla="val 0"/>
              <a:gd name="adj2" fmla="val 50000"/>
            </a:avLst>
          </a:prstGeom>
          <a:solidFill>
            <a:schemeClr val="tx1">
              <a:lumMod val="10000"/>
              <a:lumOff val="90000"/>
            </a:schemeClr>
          </a:solidFill>
          <a:ln>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5" name="Rectangle 24"/>
          <p:cNvSpPr>
            <a:spLocks/>
          </p:cNvSpPr>
          <p:nvPr>
            <p:custDataLst>
              <p:tags r:id="rId1"/>
            </p:custDataLst>
          </p:nvPr>
        </p:nvSpPr>
        <p:spPr bwMode="auto">
          <a:xfrm>
            <a:off x="3658011" y="4783497"/>
            <a:ext cx="1545999" cy="828623"/>
          </a:xfrm>
          <a:prstGeom prst="rect">
            <a:avLst/>
          </a:prstGeom>
          <a:solidFill>
            <a:srgbClr val="B330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$4.00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26" name="Rectangle 25"/>
          <p:cNvSpPr>
            <a:spLocks/>
          </p:cNvSpPr>
          <p:nvPr>
            <p:custDataLst>
              <p:tags r:id="rId2"/>
            </p:custDataLst>
          </p:nvPr>
        </p:nvSpPr>
        <p:spPr bwMode="auto">
          <a:xfrm>
            <a:off x="3658014" y="3960744"/>
            <a:ext cx="1545999" cy="826536"/>
          </a:xfrm>
          <a:prstGeom prst="rect">
            <a:avLst/>
          </a:prstGeom>
          <a:solidFill>
            <a:srgbClr val="8D26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$5.00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27" name="Rectangle 26"/>
          <p:cNvSpPr>
            <a:spLocks/>
          </p:cNvSpPr>
          <p:nvPr>
            <p:custDataLst>
              <p:tags r:id="rId3"/>
            </p:custDataLst>
          </p:nvPr>
        </p:nvSpPr>
        <p:spPr bwMode="auto">
          <a:xfrm>
            <a:off x="3658013" y="3135248"/>
            <a:ext cx="1545999" cy="840068"/>
          </a:xfrm>
          <a:prstGeom prst="rect">
            <a:avLst/>
          </a:prstGeom>
          <a:solidFill>
            <a:srgbClr val="7A2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$5.50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28" name="Rectangle 27"/>
          <p:cNvSpPr>
            <a:spLocks/>
          </p:cNvSpPr>
          <p:nvPr>
            <p:custDataLst>
              <p:tags r:id="rId4"/>
            </p:custDataLst>
          </p:nvPr>
        </p:nvSpPr>
        <p:spPr bwMode="auto">
          <a:xfrm>
            <a:off x="3658012" y="5608137"/>
            <a:ext cx="1545999" cy="828981"/>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$8.25 </a:t>
            </a:r>
            <a:r>
              <a:rPr kumimoji="0" lang="en-US" sz="16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user/month</a:t>
            </a:r>
          </a:p>
        </p:txBody>
      </p:sp>
      <p:sp>
        <p:nvSpPr>
          <p:cNvPr id="29" name="Rectangle 28"/>
          <p:cNvSpPr>
            <a:spLocks/>
          </p:cNvSpPr>
          <p:nvPr>
            <p:custDataLst>
              <p:tags r:id="rId5"/>
            </p:custDataLst>
          </p:nvPr>
        </p:nvSpPr>
        <p:spPr bwMode="auto">
          <a:xfrm>
            <a:off x="475493" y="4783497"/>
            <a:ext cx="3182519" cy="828623"/>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Exchange Online</a:t>
            </a:r>
          </a:p>
        </p:txBody>
      </p:sp>
      <p:sp>
        <p:nvSpPr>
          <p:cNvPr id="30" name="Rectangle 29"/>
          <p:cNvSpPr>
            <a:spLocks/>
          </p:cNvSpPr>
          <p:nvPr>
            <p:custDataLst>
              <p:tags r:id="rId6"/>
            </p:custDataLst>
          </p:nvPr>
        </p:nvSpPr>
        <p:spPr bwMode="auto">
          <a:xfrm>
            <a:off x="475496" y="3961086"/>
            <a:ext cx="3182519" cy="826194"/>
          </a:xfrm>
          <a:prstGeom prst="rect">
            <a:avLst/>
          </a:prstGeom>
          <a:solidFill>
            <a:schemeClr val="accent3">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SharePoint Online</a:t>
            </a:r>
          </a:p>
        </p:txBody>
      </p:sp>
      <p:sp>
        <p:nvSpPr>
          <p:cNvPr id="31" name="Rectangle 30"/>
          <p:cNvSpPr>
            <a:spLocks/>
          </p:cNvSpPr>
          <p:nvPr>
            <p:custDataLst>
              <p:tags r:id="rId7"/>
            </p:custDataLst>
          </p:nvPr>
        </p:nvSpPr>
        <p:spPr bwMode="auto">
          <a:xfrm>
            <a:off x="475495" y="3135248"/>
            <a:ext cx="3182519" cy="840068"/>
          </a:xfrm>
          <a:prstGeom prst="rect">
            <a:avLst/>
          </a:prstGeom>
          <a:solidFill>
            <a:schemeClr val="accent3">
              <a:lumMod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Skype for Business Online</a:t>
            </a:r>
          </a:p>
        </p:txBody>
      </p:sp>
      <p:sp>
        <p:nvSpPr>
          <p:cNvPr id="32" name="Rectangle 31"/>
          <p:cNvSpPr>
            <a:spLocks/>
          </p:cNvSpPr>
          <p:nvPr>
            <p:custDataLst>
              <p:tags r:id="rId8"/>
            </p:custDataLst>
          </p:nvPr>
        </p:nvSpPr>
        <p:spPr bwMode="auto">
          <a:xfrm>
            <a:off x="475494" y="5605366"/>
            <a:ext cx="3182519" cy="831752"/>
          </a:xfrm>
          <a:prstGeom prst="rect">
            <a:avLst/>
          </a:prstGeom>
          <a:solidFill>
            <a:schemeClr val="accent3">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08" rIns="45708" bIns="45708" numCol="1" spcCol="0" rtlCol="0" fromWordArt="0" anchor="ctr" anchorCtr="0" forceAA="0" compatLnSpc="1">
            <a:prstTxWarp prst="textNoShape">
              <a:avLst/>
            </a:prstTxWarp>
            <a:noAutofit/>
          </a:bodyPr>
          <a:lstStyle/>
          <a:p>
            <a:pPr marL="0" marR="0" lvl="0" indent="0" algn="l" defTabSz="913825"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Office 365 Business</a:t>
            </a:r>
          </a:p>
        </p:txBody>
      </p:sp>
      <p:sp>
        <p:nvSpPr>
          <p:cNvPr id="33" name="Cross 32"/>
          <p:cNvSpPr/>
          <p:nvPr/>
        </p:nvSpPr>
        <p:spPr bwMode="auto">
          <a:xfrm>
            <a:off x="3482997" y="3776070"/>
            <a:ext cx="358371" cy="358371"/>
          </a:xfrm>
          <a:prstGeom prst="plus">
            <a:avLst>
              <a:gd name="adj" fmla="val 4060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4" name="Cross 33"/>
          <p:cNvSpPr/>
          <p:nvPr/>
        </p:nvSpPr>
        <p:spPr bwMode="auto">
          <a:xfrm>
            <a:off x="3482997" y="4601384"/>
            <a:ext cx="358371" cy="358371"/>
          </a:xfrm>
          <a:prstGeom prst="plus">
            <a:avLst>
              <a:gd name="adj" fmla="val 4060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Cross 34"/>
          <p:cNvSpPr/>
          <p:nvPr/>
        </p:nvSpPr>
        <p:spPr bwMode="auto">
          <a:xfrm>
            <a:off x="3482997" y="5431212"/>
            <a:ext cx="358371" cy="358371"/>
          </a:xfrm>
          <a:prstGeom prst="plus">
            <a:avLst>
              <a:gd name="adj" fmla="val 4060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6" name="Rectangle 35"/>
          <p:cNvSpPr/>
          <p:nvPr/>
        </p:nvSpPr>
        <p:spPr bwMode="auto">
          <a:xfrm>
            <a:off x="9927742" y="2970478"/>
            <a:ext cx="2259889" cy="3590365"/>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Rectangle 36"/>
          <p:cNvSpPr/>
          <p:nvPr/>
        </p:nvSpPr>
        <p:spPr bwMode="auto">
          <a:xfrm>
            <a:off x="10429691" y="3991061"/>
            <a:ext cx="1588380" cy="155474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D83B01"/>
                </a:solidFill>
                <a:effectLst/>
                <a:uLnTx/>
                <a:uFillTx/>
                <a:latin typeface="Segoe UI"/>
                <a:ea typeface="Segoe UI" pitchFamily="34" charset="0"/>
                <a:cs typeface="Segoe UI" pitchFamily="34" charset="0"/>
              </a:rPr>
              <a:t>$12.50</a:t>
            </a:r>
            <a:r>
              <a:rPr kumimoji="0" lang="en-US" sz="3200" b="1" i="0" u="none" strike="noStrike" kern="1200" cap="none" spc="0" normalizeH="0" baseline="0" noProof="0" dirty="0">
                <a:ln>
                  <a:noFill/>
                </a:ln>
                <a:solidFill>
                  <a:srgbClr val="EB3C00"/>
                </a:solidFill>
                <a:effectLst/>
                <a:uLnTx/>
                <a:uFillTx/>
                <a:latin typeface="Segoe UI"/>
                <a:ea typeface="Segoe UI" pitchFamily="34" charset="0"/>
                <a:cs typeface="Segoe UI" pitchFamily="34" charset="0"/>
              </a:rPr>
              <a:t/>
            </a:r>
            <a:br>
              <a:rPr kumimoji="0" lang="en-US" sz="3200" b="1" i="0" u="none" strike="noStrike" kern="1200" cap="none" spc="0" normalizeH="0" baseline="0" noProof="0" dirty="0">
                <a:ln>
                  <a:noFill/>
                </a:ln>
                <a:solidFill>
                  <a:srgbClr val="EB3C00"/>
                </a:solidFill>
                <a:effectLst/>
                <a:uLnTx/>
                <a:uFillTx/>
                <a:latin typeface="Segoe UI"/>
                <a:ea typeface="Segoe UI" pitchFamily="34" charset="0"/>
                <a:cs typeface="Segoe UI" pitchFamily="34" charset="0"/>
              </a:rPr>
            </a:br>
            <a:r>
              <a:rPr kumimoji="0" lang="en-US" sz="1800"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pitchFamily="34" charset="0"/>
              </a:rPr>
              <a:t>user/month</a:t>
            </a:r>
            <a:br>
              <a:rPr kumimoji="0" lang="en-US" sz="1800"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pitchFamily="34" charset="0"/>
              </a:rPr>
            </a:br>
            <a:r>
              <a:rPr kumimoji="0" lang="en-US" sz="1200" b="0" i="0" u="none" strike="noStrike" kern="1200" cap="none" spc="0" normalizeH="0" baseline="0" noProof="0" dirty="0">
                <a:ln>
                  <a:noFill/>
                </a:ln>
                <a:solidFill>
                  <a:srgbClr val="797A7D">
                    <a:lumMod val="50000"/>
                  </a:srgbClr>
                </a:solidFill>
                <a:effectLst/>
                <a:uLnTx/>
                <a:uFillTx/>
                <a:latin typeface="Segoe UI"/>
                <a:ea typeface="Segoe UI" pitchFamily="34" charset="0"/>
                <a:cs typeface="Segoe UI" pitchFamily="34" charset="0"/>
              </a:rPr>
              <a:t>(USD)</a:t>
            </a:r>
          </a:p>
        </p:txBody>
      </p:sp>
      <p:sp>
        <p:nvSpPr>
          <p:cNvPr id="38" name="Rectangle 37"/>
          <p:cNvSpPr/>
          <p:nvPr/>
        </p:nvSpPr>
        <p:spPr bwMode="auto">
          <a:xfrm>
            <a:off x="0" y="3008303"/>
            <a:ext cx="475493" cy="3590365"/>
          </a:xfrm>
          <a:prstGeom prst="rect">
            <a:avLst/>
          </a:prstGeom>
          <a:solidFill>
            <a:schemeClr val="tx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Right Brace 38"/>
          <p:cNvSpPr/>
          <p:nvPr/>
        </p:nvSpPr>
        <p:spPr>
          <a:xfrm>
            <a:off x="9927742" y="3121601"/>
            <a:ext cx="454054" cy="3309972"/>
          </a:xfrm>
          <a:prstGeom prst="rightBrace">
            <a:avLst>
              <a:gd name="adj1" fmla="val 0"/>
              <a:gd name="adj2" fmla="val 50000"/>
            </a:avLst>
          </a:prstGeom>
          <a:solidFill>
            <a:schemeClr val="bg2">
              <a:lumMod val="95000"/>
            </a:schemeClr>
          </a:solidFill>
          <a:ln>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Rectangle 39"/>
          <p:cNvSpPr/>
          <p:nvPr/>
        </p:nvSpPr>
        <p:spPr bwMode="auto">
          <a:xfrm>
            <a:off x="7611661" y="3135248"/>
            <a:ext cx="2316081" cy="3304640"/>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5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Office 365 </a:t>
            </a:r>
            <a:r>
              <a:rPr kumimoji="0" lang="en-US" sz="2800" b="0" i="0" u="none" strike="noStrike" kern="1200" cap="none" spc="-50" normalizeH="0" baseline="0" noProof="0" dirty="0">
                <a:ln>
                  <a:noFill/>
                </a:ln>
                <a:gradFill>
                  <a:gsLst>
                    <a:gs pos="0">
                      <a:srgbClr val="FFFFFF"/>
                    </a:gs>
                    <a:gs pos="100000">
                      <a:srgbClr val="FFFFFF"/>
                    </a:gs>
                  </a:gsLst>
                  <a:lin ang="5400000" scaled="0"/>
                </a:gradFill>
                <a:effectLst/>
                <a:uLnTx/>
                <a:uFillTx/>
                <a:latin typeface="Segoe UI Light"/>
                <a:ea typeface="Segoe UI" pitchFamily="34" charset="0"/>
                <a:cs typeface="Segoe UI" pitchFamily="34" charset="0"/>
              </a:rPr>
              <a:t>Business Premium</a:t>
            </a:r>
          </a:p>
        </p:txBody>
      </p:sp>
    </p:spTree>
    <p:extLst>
      <p:ext uri="{BB962C8B-B14F-4D97-AF65-F5344CB8AC3E}">
        <p14:creationId xmlns:p14="http://schemas.microsoft.com/office/powerpoint/2010/main" val="25450779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par>
                                <p:cTn id="14" presetID="1"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000"/>
                            </p:stCondLst>
                            <p:childTnLst>
                              <p:par>
                                <p:cTn id="26" presetID="2" presetClass="entr" presetSubtype="8" decel="10000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decel="10000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0-#ppt_w/2"/>
                                          </p:val>
                                        </p:tav>
                                        <p:tav tm="100000">
                                          <p:val>
                                            <p:strVal val="#ppt_x"/>
                                          </p:val>
                                        </p:tav>
                                      </p:tavLst>
                                    </p:anim>
                                    <p:anim calcmode="lin" valueType="num">
                                      <p:cBhvr additive="base">
                                        <p:cTn id="34" dur="500" fill="hold"/>
                                        <p:tgtEl>
                                          <p:spTgt spid="25"/>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1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p:tgtEl>
                                          <p:spTgt spid="9"/>
                                        </p:tgtEl>
                                        <p:attrNameLst>
                                          <p:attrName>ppt_x</p:attrName>
                                        </p:attrNameLst>
                                      </p:cBhvr>
                                      <p:tavLst>
                                        <p:tav tm="0">
                                          <p:val>
                                            <p:strVal val="#ppt_x-#ppt_w*1.125000"/>
                                          </p:val>
                                        </p:tav>
                                        <p:tav tm="100000">
                                          <p:val>
                                            <p:strVal val="#ppt_x"/>
                                          </p:val>
                                        </p:tav>
                                      </p:tavLst>
                                    </p:anim>
                                    <p:animEffect transition="in" filter="wipe(right)">
                                      <p:cBhvr>
                                        <p:cTn id="39" dur="500"/>
                                        <p:tgtEl>
                                          <p:spTgt spid="9"/>
                                        </p:tgtEl>
                                      </p:cBhvr>
                                    </p:animEffect>
                                  </p:childTnLst>
                                </p:cTn>
                              </p:par>
                            </p:childTnLst>
                          </p:cTn>
                        </p:par>
                        <p:par>
                          <p:cTn id="40" fill="hold">
                            <p:stCondLst>
                              <p:cond delay="3500"/>
                            </p:stCondLst>
                            <p:childTnLst>
                              <p:par>
                                <p:cTn id="41" presetID="2" presetClass="entr" presetSubtype="8" decel="10000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par>
                          <p:cTn id="50" fill="hold">
                            <p:stCondLst>
                              <p:cond delay="500"/>
                            </p:stCondLst>
                            <p:childTnLst>
                              <p:par>
                                <p:cTn id="51" presetID="2" presetClass="entr" presetSubtype="8" decel="100000"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0-#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ntr" presetSubtype="8" decel="10000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0-#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par>
                          <p:cTn id="60" fill="hold">
                            <p:stCondLst>
                              <p:cond delay="1500"/>
                            </p:stCondLst>
                            <p:childTnLst>
                              <p:par>
                                <p:cTn id="61" presetID="10" presetClass="entr" presetSubtype="0"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2000"/>
                            </p:stCondLst>
                            <p:childTnLst>
                              <p:par>
                                <p:cTn id="65" presetID="2" presetClass="entr" presetSubtype="8" decel="10000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0-#ppt_w/2"/>
                                          </p:val>
                                        </p:tav>
                                        <p:tav tm="100000">
                                          <p:val>
                                            <p:strVal val="#ppt_x"/>
                                          </p:val>
                                        </p:tav>
                                      </p:tavLst>
                                    </p:anim>
                                    <p:anim calcmode="lin" valueType="num">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2500"/>
                            </p:stCondLst>
                            <p:childTnLst>
                              <p:par>
                                <p:cTn id="70" presetID="2" presetClass="entr" presetSubtype="8" decel="100000"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0-#ppt_w/2"/>
                                          </p:val>
                                        </p:tav>
                                        <p:tav tm="100000">
                                          <p:val>
                                            <p:strVal val="#ppt_x"/>
                                          </p:val>
                                        </p:tav>
                                      </p:tavLst>
                                    </p:anim>
                                    <p:anim calcmode="lin" valueType="num">
                                      <p:cBhvr additive="base">
                                        <p:cTn id="73" dur="500" fill="hold"/>
                                        <p:tgtEl>
                                          <p:spTgt spid="27"/>
                                        </p:tgtEl>
                                        <p:attrNameLst>
                                          <p:attrName>ppt_y</p:attrName>
                                        </p:attrNameLst>
                                      </p:cBhvr>
                                      <p:tavLst>
                                        <p:tav tm="0">
                                          <p:val>
                                            <p:strVal val="#ppt_y"/>
                                          </p:val>
                                        </p:tav>
                                        <p:tav tm="100000">
                                          <p:val>
                                            <p:strVal val="#ppt_y"/>
                                          </p:val>
                                        </p:tav>
                                      </p:tavLst>
                                    </p:anim>
                                  </p:childTnLst>
                                </p:cTn>
                              </p:par>
                            </p:childTnLst>
                          </p:cTn>
                        </p:par>
                        <p:par>
                          <p:cTn id="74" fill="hold">
                            <p:stCondLst>
                              <p:cond delay="3000"/>
                            </p:stCondLst>
                            <p:childTnLst>
                              <p:par>
                                <p:cTn id="75" presetID="12" presetClass="entr" presetSubtype="8"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p:tgtEl>
                                          <p:spTgt spid="24"/>
                                        </p:tgtEl>
                                        <p:attrNameLst>
                                          <p:attrName>ppt_x</p:attrName>
                                        </p:attrNameLst>
                                      </p:cBhvr>
                                      <p:tavLst>
                                        <p:tav tm="0">
                                          <p:val>
                                            <p:strVal val="#ppt_x-#ppt_w*1.125000"/>
                                          </p:val>
                                        </p:tav>
                                        <p:tav tm="100000">
                                          <p:val>
                                            <p:strVal val="#ppt_x"/>
                                          </p:val>
                                        </p:tav>
                                      </p:tavLst>
                                    </p:anim>
                                    <p:animEffect transition="in" filter="wipe(right)">
                                      <p:cBhvr>
                                        <p:cTn id="78" dur="500"/>
                                        <p:tgtEl>
                                          <p:spTgt spid="24"/>
                                        </p:tgtEl>
                                      </p:cBhvr>
                                    </p:animEffect>
                                  </p:childTnLst>
                                </p:cTn>
                              </p:par>
                              <p:par>
                                <p:cTn id="79" presetID="10" presetClass="exit" presetSubtype="0" fill="hold" grpId="1" nodeType="withEffect">
                                  <p:stCondLst>
                                    <p:cond delay="0"/>
                                  </p:stCondLst>
                                  <p:childTnLst>
                                    <p:animEffect transition="out" filter="fade">
                                      <p:cBhvr>
                                        <p:cTn id="80" dur="500"/>
                                        <p:tgtEl>
                                          <p:spTgt spid="9"/>
                                        </p:tgtEl>
                                      </p:cBhvr>
                                    </p:animEffect>
                                    <p:set>
                                      <p:cBhvr>
                                        <p:cTn id="81" dur="1" fill="hold">
                                          <p:stCondLst>
                                            <p:cond delay="499"/>
                                          </p:stCondLst>
                                        </p:cTn>
                                        <p:tgtEl>
                                          <p:spTgt spid="9"/>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8"/>
                                        </p:tgtEl>
                                      </p:cBhvr>
                                    </p:animEffect>
                                    <p:set>
                                      <p:cBhvr>
                                        <p:cTn id="84" dur="1" fill="hold">
                                          <p:stCondLst>
                                            <p:cond delay="499"/>
                                          </p:stCondLst>
                                        </p:cTn>
                                        <p:tgtEl>
                                          <p:spTgt spid="8"/>
                                        </p:tgtEl>
                                        <p:attrNameLst>
                                          <p:attrName>style.visibility</p:attrName>
                                        </p:attrNameLst>
                                      </p:cBhvr>
                                      <p:to>
                                        <p:strVal val="hidden"/>
                                      </p:to>
                                    </p:set>
                                  </p:childTnLst>
                                </p:cTn>
                              </p:par>
                            </p:childTnLst>
                          </p:cTn>
                        </p:par>
                        <p:par>
                          <p:cTn id="85" fill="hold">
                            <p:stCondLst>
                              <p:cond delay="3500"/>
                            </p:stCondLst>
                            <p:childTnLst>
                              <p:par>
                                <p:cTn id="86" presetID="2" presetClass="entr" presetSubtype="8" decel="10000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 calcmode="lin" valueType="num">
                                      <p:cBhvr additive="base">
                                        <p:cTn id="88" dur="500" fill="hold"/>
                                        <p:tgtEl>
                                          <p:spTgt spid="19"/>
                                        </p:tgtEl>
                                        <p:attrNameLst>
                                          <p:attrName>ppt_x</p:attrName>
                                        </p:attrNameLst>
                                      </p:cBhvr>
                                      <p:tavLst>
                                        <p:tav tm="0">
                                          <p:val>
                                            <p:strVal val="0-#ppt_w/2"/>
                                          </p:val>
                                        </p:tav>
                                        <p:tav tm="100000">
                                          <p:val>
                                            <p:strVal val="#ppt_x"/>
                                          </p:val>
                                        </p:tav>
                                      </p:tavLst>
                                    </p:anim>
                                    <p:anim calcmode="lin" valueType="num">
                                      <p:cBhvr additive="base">
                                        <p:cTn id="89"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2" decel="100000" fill="hold" nodeType="click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fill="hold"/>
                                        <p:tgtEl>
                                          <p:spTgt spid="20"/>
                                        </p:tgtEl>
                                        <p:attrNameLst>
                                          <p:attrName>ppt_x</p:attrName>
                                        </p:attrNameLst>
                                      </p:cBhvr>
                                      <p:tavLst>
                                        <p:tav tm="0">
                                          <p:val>
                                            <p:strVal val="1+#ppt_w/2"/>
                                          </p:val>
                                        </p:tav>
                                        <p:tav tm="100000">
                                          <p:val>
                                            <p:strVal val="#ppt_x"/>
                                          </p:val>
                                        </p:tav>
                                      </p:tavLst>
                                    </p:anim>
                                    <p:anim calcmode="lin" valueType="num">
                                      <p:cBhvr additive="base">
                                        <p:cTn id="95" dur="500" fill="hold"/>
                                        <p:tgtEl>
                                          <p:spTgt spid="20"/>
                                        </p:tgtEl>
                                        <p:attrNameLst>
                                          <p:attrName>ppt_y</p:attrName>
                                        </p:attrNameLst>
                                      </p:cBhvr>
                                      <p:tavLst>
                                        <p:tav tm="0">
                                          <p:val>
                                            <p:strVal val="#ppt_y"/>
                                          </p:val>
                                        </p:tav>
                                        <p:tav tm="100000">
                                          <p:val>
                                            <p:strVal val="#ppt_y"/>
                                          </p:val>
                                        </p:tav>
                                      </p:tavLst>
                                    </p:anim>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fade">
                                      <p:cBhvr>
                                        <p:cTn id="99" dur="500"/>
                                        <p:tgtEl>
                                          <p:spTgt spid="3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par>
                          <p:cTn id="103" fill="hold">
                            <p:stCondLst>
                              <p:cond delay="1000"/>
                            </p:stCondLst>
                            <p:childTnLst>
                              <p:par>
                                <p:cTn id="104" presetID="1" presetClass="entr" presetSubtype="0" fill="hold" nodeType="afterEffect">
                                  <p:stCondLst>
                                    <p:cond delay="0"/>
                                  </p:stCondLst>
                                  <p:childTnLst>
                                    <p:set>
                                      <p:cBhvr>
                                        <p:cTn id="105" dur="1" fill="hold">
                                          <p:stCondLst>
                                            <p:cond delay="0"/>
                                          </p:stCondLst>
                                        </p:cTn>
                                        <p:tgtEl>
                                          <p:spTgt spid="10"/>
                                        </p:tgtEl>
                                        <p:attrNameLst>
                                          <p:attrName>style.visibility</p:attrName>
                                        </p:attrNameLst>
                                      </p:cBhvr>
                                      <p:to>
                                        <p:strVal val="visible"/>
                                      </p:to>
                                    </p:set>
                                  </p:childTnLst>
                                </p:cTn>
                              </p:par>
                            </p:childTnLst>
                          </p:cTn>
                        </p:par>
                        <p:par>
                          <p:cTn id="106" fill="hold">
                            <p:stCondLst>
                              <p:cond delay="1000"/>
                            </p:stCondLst>
                            <p:childTnLst>
                              <p:par>
                                <p:cTn id="107" presetID="2" presetClass="entr" presetSubtype="8" decel="100000" fill="hold" grpId="0" nodeType="after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additive="base">
                                        <p:cTn id="109" dur="500" fill="hold"/>
                                        <p:tgtEl>
                                          <p:spTgt spid="23"/>
                                        </p:tgtEl>
                                        <p:attrNameLst>
                                          <p:attrName>ppt_x</p:attrName>
                                        </p:attrNameLst>
                                      </p:cBhvr>
                                      <p:tavLst>
                                        <p:tav tm="0">
                                          <p:val>
                                            <p:strVal val="0-#ppt_w/2"/>
                                          </p:val>
                                        </p:tav>
                                        <p:tav tm="100000">
                                          <p:val>
                                            <p:strVal val="#ppt_x"/>
                                          </p:val>
                                        </p:tav>
                                      </p:tavLst>
                                    </p:anim>
                                    <p:anim calcmode="lin" valueType="num">
                                      <p:cBhvr additive="base">
                                        <p:cTn id="110" dur="500" fill="hold"/>
                                        <p:tgtEl>
                                          <p:spTgt spid="2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63" presetClass="path" presetSubtype="0" accel="50000" decel="50000" fill="hold" grpId="1" nodeType="afterEffect">
                                  <p:stCondLst>
                                    <p:cond delay="0"/>
                                  </p:stCondLst>
                                  <p:childTnLst>
                                    <p:animMotion origin="layout" path="M -1.45833E-6 -3.7037E-7 L 0.56432 -3.7037E-7 " pathEditMode="relative" rAng="0" ptsTypes="AA">
                                      <p:cBhvr>
                                        <p:cTn id="113" dur="2000" fill="hold"/>
                                        <p:tgtEl>
                                          <p:spTgt spid="25"/>
                                        </p:tgtEl>
                                        <p:attrNameLst>
                                          <p:attrName>ppt_x</p:attrName>
                                          <p:attrName>ppt_y</p:attrName>
                                        </p:attrNameLst>
                                      </p:cBhvr>
                                      <p:rCtr x="28216" y="0"/>
                                    </p:animMotion>
                                  </p:childTnLst>
                                </p:cTn>
                              </p:par>
                              <p:par>
                                <p:cTn id="114" presetID="63" presetClass="path" presetSubtype="0" accel="50000" decel="50000" fill="hold" grpId="1" nodeType="withEffect">
                                  <p:stCondLst>
                                    <p:cond delay="0"/>
                                  </p:stCondLst>
                                  <p:childTnLst>
                                    <p:animMotion origin="layout" path="M -1.25E-6 -3.7037E-7 L 0.5724 -3.7037E-7 " pathEditMode="relative" rAng="0" ptsTypes="AA">
                                      <p:cBhvr>
                                        <p:cTn id="115" dur="2000" fill="hold"/>
                                        <p:tgtEl>
                                          <p:spTgt spid="29"/>
                                        </p:tgtEl>
                                        <p:attrNameLst>
                                          <p:attrName>ppt_x</p:attrName>
                                          <p:attrName>ppt_y</p:attrName>
                                        </p:attrNameLst>
                                      </p:cBhvr>
                                      <p:rCtr x="28620" y="0"/>
                                    </p:animMotion>
                                  </p:childTnLst>
                                </p:cTn>
                              </p:par>
                              <p:par>
                                <p:cTn id="116" presetID="63" presetClass="path" presetSubtype="0" accel="50000" decel="50000" fill="hold" grpId="1" nodeType="withEffect">
                                  <p:stCondLst>
                                    <p:cond delay="0"/>
                                  </p:stCondLst>
                                  <p:childTnLst>
                                    <p:animMotion origin="layout" path="M -1.45833E-6 -1.48148E-6 L 0.56432 -1.48148E-6 " pathEditMode="relative" rAng="0" ptsTypes="AA">
                                      <p:cBhvr>
                                        <p:cTn id="117" dur="2000" fill="hold"/>
                                        <p:tgtEl>
                                          <p:spTgt spid="26"/>
                                        </p:tgtEl>
                                        <p:attrNameLst>
                                          <p:attrName>ppt_x</p:attrName>
                                          <p:attrName>ppt_y</p:attrName>
                                        </p:attrNameLst>
                                      </p:cBhvr>
                                      <p:rCtr x="28216" y="0"/>
                                    </p:animMotion>
                                  </p:childTnLst>
                                </p:cTn>
                              </p:par>
                              <p:par>
                                <p:cTn id="118" presetID="63" presetClass="path" presetSubtype="0" accel="50000" decel="50000" fill="hold" grpId="1" nodeType="withEffect">
                                  <p:stCondLst>
                                    <p:cond delay="0"/>
                                  </p:stCondLst>
                                  <p:childTnLst>
                                    <p:animMotion origin="layout" path="M -1.45833E-6 2.96296E-6 L 0.56511 2.96296E-6 " pathEditMode="relative" rAng="0" ptsTypes="AA">
                                      <p:cBhvr>
                                        <p:cTn id="119" dur="2000" fill="hold"/>
                                        <p:tgtEl>
                                          <p:spTgt spid="27"/>
                                        </p:tgtEl>
                                        <p:attrNameLst>
                                          <p:attrName>ppt_x</p:attrName>
                                          <p:attrName>ppt_y</p:attrName>
                                        </p:attrNameLst>
                                      </p:cBhvr>
                                      <p:rCtr x="28255" y="0"/>
                                    </p:animMotion>
                                  </p:childTnLst>
                                </p:cTn>
                              </p:par>
                              <p:par>
                                <p:cTn id="120" presetID="63" presetClass="path" presetSubtype="0" accel="50000" decel="50000" fill="hold" grpId="1" nodeType="withEffect">
                                  <p:stCondLst>
                                    <p:cond delay="0"/>
                                  </p:stCondLst>
                                  <p:childTnLst>
                                    <p:animMotion origin="layout" path="M -1.45833E-6 -7.40741E-7 L 0.56432 -7.40741E-7 " pathEditMode="relative" rAng="0" ptsTypes="AA">
                                      <p:cBhvr>
                                        <p:cTn id="121" dur="2000" fill="hold"/>
                                        <p:tgtEl>
                                          <p:spTgt spid="28"/>
                                        </p:tgtEl>
                                        <p:attrNameLst>
                                          <p:attrName>ppt_x</p:attrName>
                                          <p:attrName>ppt_y</p:attrName>
                                        </p:attrNameLst>
                                      </p:cBhvr>
                                      <p:rCtr x="28216" y="0"/>
                                    </p:animMotion>
                                  </p:childTnLst>
                                </p:cTn>
                              </p:par>
                              <p:par>
                                <p:cTn id="122" presetID="63" presetClass="path" presetSubtype="0" accel="50000" decel="50000" fill="hold" grpId="1" nodeType="withEffect">
                                  <p:stCondLst>
                                    <p:cond delay="0"/>
                                  </p:stCondLst>
                                  <p:childTnLst>
                                    <p:animMotion origin="layout" path="M -1.25E-6 -1.48148E-6 L 0.5724 -1.48148E-6 " pathEditMode="relative" rAng="0" ptsTypes="AA">
                                      <p:cBhvr>
                                        <p:cTn id="123" dur="2000" fill="hold"/>
                                        <p:tgtEl>
                                          <p:spTgt spid="30"/>
                                        </p:tgtEl>
                                        <p:attrNameLst>
                                          <p:attrName>ppt_x</p:attrName>
                                          <p:attrName>ppt_y</p:attrName>
                                        </p:attrNameLst>
                                      </p:cBhvr>
                                      <p:rCtr x="28620" y="0"/>
                                    </p:animMotion>
                                  </p:childTnLst>
                                </p:cTn>
                              </p:par>
                              <p:par>
                                <p:cTn id="124" presetID="63" presetClass="path" presetSubtype="0" accel="50000" decel="50000" fill="hold" grpId="1" nodeType="withEffect">
                                  <p:stCondLst>
                                    <p:cond delay="0"/>
                                  </p:stCondLst>
                                  <p:childTnLst>
                                    <p:animMotion origin="layout" path="M -1.25E-6 2.96296E-6 L 0.5724 2.96296E-6 " pathEditMode="relative" rAng="0" ptsTypes="AA">
                                      <p:cBhvr>
                                        <p:cTn id="125" dur="2000" fill="hold"/>
                                        <p:tgtEl>
                                          <p:spTgt spid="31"/>
                                        </p:tgtEl>
                                        <p:attrNameLst>
                                          <p:attrName>ppt_x</p:attrName>
                                          <p:attrName>ppt_y</p:attrName>
                                        </p:attrNameLst>
                                      </p:cBhvr>
                                      <p:rCtr x="28620" y="0"/>
                                    </p:animMotion>
                                  </p:childTnLst>
                                </p:cTn>
                              </p:par>
                              <p:par>
                                <p:cTn id="126" presetID="63" presetClass="path" presetSubtype="0" accel="50000" decel="50000" fill="hold" grpId="1" nodeType="withEffect">
                                  <p:stCondLst>
                                    <p:cond delay="0"/>
                                  </p:stCondLst>
                                  <p:childTnLst>
                                    <p:animMotion origin="layout" path="M -1.25E-6 7.40741E-7 L 0.5724 7.40741E-7 " pathEditMode="relative" rAng="0" ptsTypes="AA">
                                      <p:cBhvr>
                                        <p:cTn id="127" dur="2000" fill="hold"/>
                                        <p:tgtEl>
                                          <p:spTgt spid="32"/>
                                        </p:tgtEl>
                                        <p:attrNameLst>
                                          <p:attrName>ppt_x</p:attrName>
                                          <p:attrName>ppt_y</p:attrName>
                                        </p:attrNameLst>
                                      </p:cBhvr>
                                      <p:rCtr x="28620" y="0"/>
                                    </p:animMotion>
                                  </p:childTnLst>
                                </p:cTn>
                              </p:par>
                              <p:par>
                                <p:cTn id="128" presetID="22" presetClass="exit" presetSubtype="8" fill="hold" grpId="1" nodeType="withEffect">
                                  <p:stCondLst>
                                    <p:cond delay="250"/>
                                  </p:stCondLst>
                                  <p:childTnLst>
                                    <p:animEffect transition="out" filter="wipe(left)">
                                      <p:cBhvr>
                                        <p:cTn id="129" dur="1500"/>
                                        <p:tgtEl>
                                          <p:spTgt spid="23"/>
                                        </p:tgtEl>
                                      </p:cBhvr>
                                    </p:animEffect>
                                    <p:set>
                                      <p:cBhvr>
                                        <p:cTn id="130" dur="1" fill="hold">
                                          <p:stCondLst>
                                            <p:cond delay="1499"/>
                                          </p:stCondLst>
                                        </p:cTn>
                                        <p:tgtEl>
                                          <p:spTgt spid="23"/>
                                        </p:tgtEl>
                                        <p:attrNameLst>
                                          <p:attrName>style.visibility</p:attrName>
                                        </p:attrNameLst>
                                      </p:cBhvr>
                                      <p:to>
                                        <p:strVal val="hidden"/>
                                      </p:to>
                                    </p:set>
                                  </p:childTnLst>
                                </p:cTn>
                              </p:par>
                              <p:par>
                                <p:cTn id="131" presetID="10" presetClass="exit" presetSubtype="0" fill="hold" grpId="1" nodeType="withEffect">
                                  <p:stCondLst>
                                    <p:cond delay="0"/>
                                  </p:stCondLst>
                                  <p:childTnLst>
                                    <p:animEffect transition="out" filter="fade">
                                      <p:cBhvr>
                                        <p:cTn id="132" dur="500"/>
                                        <p:tgtEl>
                                          <p:spTgt spid="33"/>
                                        </p:tgtEl>
                                      </p:cBhvr>
                                    </p:animEffect>
                                    <p:set>
                                      <p:cBhvr>
                                        <p:cTn id="133" dur="1" fill="hold">
                                          <p:stCondLst>
                                            <p:cond delay="499"/>
                                          </p:stCondLst>
                                        </p:cTn>
                                        <p:tgtEl>
                                          <p:spTgt spid="33"/>
                                        </p:tgtEl>
                                        <p:attrNameLst>
                                          <p:attrName>style.visibility</p:attrName>
                                        </p:attrNameLst>
                                      </p:cBhvr>
                                      <p:to>
                                        <p:strVal val="hidden"/>
                                      </p:to>
                                    </p:set>
                                  </p:childTnLst>
                                </p:cTn>
                              </p:par>
                              <p:par>
                                <p:cTn id="134" presetID="10" presetClass="exit" presetSubtype="0" fill="hold" grpId="1" nodeType="withEffect">
                                  <p:stCondLst>
                                    <p:cond delay="0"/>
                                  </p:stCondLst>
                                  <p:childTnLst>
                                    <p:animEffect transition="out" filter="fade">
                                      <p:cBhvr>
                                        <p:cTn id="135" dur="500"/>
                                        <p:tgtEl>
                                          <p:spTgt spid="34"/>
                                        </p:tgtEl>
                                      </p:cBhvr>
                                    </p:animEffect>
                                    <p:set>
                                      <p:cBhvr>
                                        <p:cTn id="136" dur="1" fill="hold">
                                          <p:stCondLst>
                                            <p:cond delay="499"/>
                                          </p:stCondLst>
                                        </p:cTn>
                                        <p:tgtEl>
                                          <p:spTgt spid="34"/>
                                        </p:tgtEl>
                                        <p:attrNameLst>
                                          <p:attrName>style.visibility</p:attrName>
                                        </p:attrNameLst>
                                      </p:cBhvr>
                                      <p:to>
                                        <p:strVal val="hidden"/>
                                      </p:to>
                                    </p:set>
                                  </p:childTnLst>
                                </p:cTn>
                              </p:par>
                              <p:par>
                                <p:cTn id="137" presetID="10" presetClass="exit" presetSubtype="0" fill="hold" grpId="1" nodeType="withEffect">
                                  <p:stCondLst>
                                    <p:cond delay="0"/>
                                  </p:stCondLst>
                                  <p:childTnLst>
                                    <p:animEffect transition="out" filter="fade">
                                      <p:cBhvr>
                                        <p:cTn id="138" dur="500"/>
                                        <p:tgtEl>
                                          <p:spTgt spid="35"/>
                                        </p:tgtEl>
                                      </p:cBhvr>
                                    </p:animEffect>
                                    <p:set>
                                      <p:cBhvr>
                                        <p:cTn id="139" dur="1" fill="hold">
                                          <p:stCondLst>
                                            <p:cond delay="499"/>
                                          </p:stCondLst>
                                        </p:cTn>
                                        <p:tgtEl>
                                          <p:spTgt spid="35"/>
                                        </p:tgtEl>
                                        <p:attrNameLst>
                                          <p:attrName>style.visibility</p:attrName>
                                        </p:attrNameLst>
                                      </p:cBhvr>
                                      <p:to>
                                        <p:strVal val="hidden"/>
                                      </p:to>
                                    </p:set>
                                  </p:childTnLst>
                                </p:cTn>
                              </p:par>
                              <p:par>
                                <p:cTn id="140" presetID="1" presetClass="emph" presetSubtype="2" fill="hold" nodeType="withEffect">
                                  <p:stCondLst>
                                    <p:cond delay="500"/>
                                  </p:stCondLst>
                                  <p:childTnLst>
                                    <p:animClr clrSpc="rgb" dir="cw">
                                      <p:cBhvr>
                                        <p:cTn id="141" dur="2000" fill="hold"/>
                                        <p:tgtEl>
                                          <p:spTgt spid="40"/>
                                        </p:tgtEl>
                                        <p:attrNameLst>
                                          <p:attrName>fillcolor</p:attrName>
                                        </p:attrNameLst>
                                      </p:cBhvr>
                                      <p:to>
                                        <a:srgbClr val="EB3C00"/>
                                      </p:to>
                                    </p:animClr>
                                    <p:set>
                                      <p:cBhvr>
                                        <p:cTn id="142" dur="2000" fill="hold"/>
                                        <p:tgtEl>
                                          <p:spTgt spid="40"/>
                                        </p:tgtEl>
                                        <p:attrNameLst>
                                          <p:attrName>fill.type</p:attrName>
                                        </p:attrNameLst>
                                      </p:cBhvr>
                                      <p:to>
                                        <p:strVal val="solid"/>
                                      </p:to>
                                    </p:set>
                                    <p:set>
                                      <p:cBhvr>
                                        <p:cTn id="143" dur="2000" fill="hold"/>
                                        <p:tgtEl>
                                          <p:spTgt spid="40"/>
                                        </p:tgtEl>
                                        <p:attrNameLst>
                                          <p:attrName>fill.on</p:attrName>
                                        </p:attrNameLst>
                                      </p:cBhvr>
                                      <p:to>
                                        <p:strVal val="true"/>
                                      </p:to>
                                    </p:set>
                                  </p:childTnLst>
                                </p:cTn>
                              </p:par>
                            </p:childTnLst>
                          </p:cTn>
                        </p:par>
                        <p:par>
                          <p:cTn id="144" fill="hold">
                            <p:stCondLst>
                              <p:cond delay="4000"/>
                            </p:stCondLst>
                            <p:childTnLst>
                              <p:par>
                                <p:cTn id="145" presetID="12" presetClass="entr" presetSubtype="8" fill="hold" grpId="0" nodeType="afterEffect">
                                  <p:stCondLst>
                                    <p:cond delay="0"/>
                                  </p:stCondLst>
                                  <p:childTnLst>
                                    <p:set>
                                      <p:cBhvr>
                                        <p:cTn id="146" dur="1" fill="hold">
                                          <p:stCondLst>
                                            <p:cond delay="0"/>
                                          </p:stCondLst>
                                        </p:cTn>
                                        <p:tgtEl>
                                          <p:spTgt spid="39"/>
                                        </p:tgtEl>
                                        <p:attrNameLst>
                                          <p:attrName>style.visibility</p:attrName>
                                        </p:attrNameLst>
                                      </p:cBhvr>
                                      <p:to>
                                        <p:strVal val="visible"/>
                                      </p:to>
                                    </p:set>
                                    <p:anim calcmode="lin" valueType="num">
                                      <p:cBhvr additive="base">
                                        <p:cTn id="147" dur="500"/>
                                        <p:tgtEl>
                                          <p:spTgt spid="39"/>
                                        </p:tgtEl>
                                        <p:attrNameLst>
                                          <p:attrName>ppt_x</p:attrName>
                                        </p:attrNameLst>
                                      </p:cBhvr>
                                      <p:tavLst>
                                        <p:tav tm="0">
                                          <p:val>
                                            <p:strVal val="#ppt_x-#ppt_w*1.125000"/>
                                          </p:val>
                                        </p:tav>
                                        <p:tav tm="100000">
                                          <p:val>
                                            <p:strVal val="#ppt_x"/>
                                          </p:val>
                                        </p:tav>
                                      </p:tavLst>
                                    </p:anim>
                                    <p:animEffect transition="in" filter="wipe(right)">
                                      <p:cBhvr>
                                        <p:cTn id="148" dur="500"/>
                                        <p:tgtEl>
                                          <p:spTgt spid="39"/>
                                        </p:tgtEl>
                                      </p:cBhvr>
                                    </p:animEffect>
                                  </p:childTnLst>
                                </p:cTn>
                              </p:par>
                            </p:childTnLst>
                          </p:cTn>
                        </p:par>
                        <p:par>
                          <p:cTn id="149" fill="hold">
                            <p:stCondLst>
                              <p:cond delay="4500"/>
                            </p:stCondLst>
                            <p:childTnLst>
                              <p:par>
                                <p:cTn id="150" presetID="22" presetClass="entr" presetSubtype="8" fill="hold" grpId="0" nodeType="afterEffect">
                                  <p:stCondLst>
                                    <p:cond delay="0"/>
                                  </p:stCondLst>
                                  <p:childTnLst>
                                    <p:set>
                                      <p:cBhvr>
                                        <p:cTn id="151" dur="1" fill="hold">
                                          <p:stCondLst>
                                            <p:cond delay="0"/>
                                          </p:stCondLst>
                                        </p:cTn>
                                        <p:tgtEl>
                                          <p:spTgt spid="37"/>
                                        </p:tgtEl>
                                        <p:attrNameLst>
                                          <p:attrName>style.visibility</p:attrName>
                                        </p:attrNameLst>
                                      </p:cBhvr>
                                      <p:to>
                                        <p:strVal val="visible"/>
                                      </p:to>
                                    </p:set>
                                    <p:animEffect transition="in" filter="wipe(left)">
                                      <p:cBhvr>
                                        <p:cTn id="1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animBg="1"/>
      <p:bldP spid="9" grpId="1" animBg="1"/>
      <p:bldP spid="19" grpId="0"/>
      <p:bldP spid="23" grpId="0" animBg="1"/>
      <p:bldP spid="23" grpId="1"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7" grpId="0"/>
      <p:bldP spid="38" grpId="0" animBg="1"/>
      <p:bldP spid="39"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4"/>
          <p:cNvGraphicFramePr>
            <a:graphicFrameLocks noGrp="1"/>
          </p:cNvGraphicFramePr>
          <p:nvPr>
            <p:extLst>
              <p:ext uri="{D42A27DB-BD31-4B8C-83A1-F6EECF244321}">
                <p14:modId xmlns:p14="http://schemas.microsoft.com/office/powerpoint/2010/main" val="2960490786"/>
              </p:ext>
            </p:extLst>
          </p:nvPr>
        </p:nvGraphicFramePr>
        <p:xfrm>
          <a:off x="210385" y="425359"/>
          <a:ext cx="11771228" cy="5948272"/>
        </p:xfrm>
        <a:graphic>
          <a:graphicData uri="http://schemas.openxmlformats.org/drawingml/2006/table">
            <a:tbl>
              <a:tblPr firstRow="1" bandRow="1">
                <a:tableStyleId>{2D5ABB26-0587-4C30-8999-92F81FD0307C}</a:tableStyleId>
              </a:tblPr>
              <a:tblGrid>
                <a:gridCol w="582742">
                  <a:extLst>
                    <a:ext uri="{9D8B030D-6E8A-4147-A177-3AD203B41FA5}">
                      <a16:colId xmlns:a16="http://schemas.microsoft.com/office/drawing/2014/main" val="20000"/>
                    </a:ext>
                  </a:extLst>
                </a:gridCol>
                <a:gridCol w="4902879">
                  <a:extLst>
                    <a:ext uri="{9D8B030D-6E8A-4147-A177-3AD203B41FA5}">
                      <a16:colId xmlns:a16="http://schemas.microsoft.com/office/drawing/2014/main" val="20001"/>
                    </a:ext>
                  </a:extLst>
                </a:gridCol>
                <a:gridCol w="1323787">
                  <a:extLst>
                    <a:ext uri="{9D8B030D-6E8A-4147-A177-3AD203B41FA5}">
                      <a16:colId xmlns:a16="http://schemas.microsoft.com/office/drawing/2014/main" val="20004"/>
                    </a:ext>
                  </a:extLst>
                </a:gridCol>
                <a:gridCol w="980936">
                  <a:extLst>
                    <a:ext uri="{9D8B030D-6E8A-4147-A177-3AD203B41FA5}">
                      <a16:colId xmlns:a16="http://schemas.microsoft.com/office/drawing/2014/main" val="3544649530"/>
                    </a:ext>
                  </a:extLst>
                </a:gridCol>
                <a:gridCol w="999983">
                  <a:extLst>
                    <a:ext uri="{9D8B030D-6E8A-4147-A177-3AD203B41FA5}">
                      <a16:colId xmlns:a16="http://schemas.microsoft.com/office/drawing/2014/main" val="20008"/>
                    </a:ext>
                  </a:extLst>
                </a:gridCol>
                <a:gridCol w="1019030">
                  <a:extLst>
                    <a:ext uri="{9D8B030D-6E8A-4147-A177-3AD203B41FA5}">
                      <a16:colId xmlns:a16="http://schemas.microsoft.com/office/drawing/2014/main" val="3211796115"/>
                    </a:ext>
                  </a:extLst>
                </a:gridCol>
                <a:gridCol w="1019030">
                  <a:extLst>
                    <a:ext uri="{9D8B030D-6E8A-4147-A177-3AD203B41FA5}">
                      <a16:colId xmlns:a16="http://schemas.microsoft.com/office/drawing/2014/main" val="20010"/>
                    </a:ext>
                  </a:extLst>
                </a:gridCol>
                <a:gridCol w="942841">
                  <a:extLst>
                    <a:ext uri="{9D8B030D-6E8A-4147-A177-3AD203B41FA5}">
                      <a16:colId xmlns:a16="http://schemas.microsoft.com/office/drawing/2014/main" val="384029597"/>
                    </a:ext>
                  </a:extLst>
                </a:gridCol>
              </a:tblGrid>
              <a:tr h="272425">
                <a:tc rowSpan="2" gridSpan="2">
                  <a:txBody>
                    <a:bodyPr/>
                    <a:lstStyle/>
                    <a:p>
                      <a:pPr marL="0" marR="0" indent="0" algn="l" defTabSz="1075751" rtl="0" eaLnBrk="1" fontAlgn="auto" latinLnBrk="0" hangingPunct="1">
                        <a:lnSpc>
                          <a:spcPct val="100000"/>
                        </a:lnSpc>
                        <a:spcBef>
                          <a:spcPts val="0"/>
                        </a:spcBef>
                        <a:spcAft>
                          <a:spcPts val="0"/>
                        </a:spcAft>
                        <a:buClrTx/>
                        <a:buSzTx/>
                        <a:buFontTx/>
                        <a:buNone/>
                        <a:tabLst/>
                        <a:defRPr/>
                      </a:pPr>
                      <a:endParaRPr lang="en-US" sz="1200" dirty="0"/>
                    </a:p>
                  </a:txBody>
                  <a:tcPr marL="0" marR="87809" marT="43905" marB="43905" anchor="b">
                    <a:lnL>
                      <a:noFill/>
                    </a:lnL>
                    <a:lnR w="38100" cap="flat" cmpd="sng" algn="ctr">
                      <a:no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lang="en-US" sz="900" dirty="0"/>
                    </a:p>
                  </a:txBody>
                  <a:tcPr>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gridSpan="2">
                  <a:txBody>
                    <a:bodyPr/>
                    <a:lstStyle/>
                    <a:p>
                      <a:pPr algn="ctr"/>
                      <a:r>
                        <a:rPr lang="en-US" sz="1200" kern="1200" dirty="0">
                          <a:solidFill>
                            <a:schemeClr val="bg2"/>
                          </a:solidFill>
                          <a:latin typeface="+mj-lt"/>
                          <a:ea typeface="+mn-ea"/>
                          <a:cs typeface="+mn-cs"/>
                        </a:rPr>
                        <a:t>Business</a:t>
                      </a:r>
                      <a:r>
                        <a:rPr lang="en-US" sz="1200" dirty="0">
                          <a:solidFill>
                            <a:schemeClr val="bg2"/>
                          </a:solidFill>
                          <a:latin typeface="+mj-lt"/>
                        </a:rPr>
                        <a:t> Plans</a:t>
                      </a:r>
                    </a:p>
                  </a:txBody>
                  <a:tcPr marL="43911" marR="43911" marT="43911" marB="43911"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lumOff val="25000"/>
                      </a:schemeClr>
                    </a:solidFill>
                  </a:tcPr>
                </a:tc>
                <a:tc hMerge="1">
                  <a:txBody>
                    <a:bodyPr/>
                    <a:lstStyle/>
                    <a:p>
                      <a:pPr algn="ctr"/>
                      <a:endParaRPr lang="en-US" sz="1100" b="1" baseline="30000" dirty="0">
                        <a:solidFill>
                          <a:schemeClr val="bg1"/>
                        </a:solidFill>
                        <a:latin typeface="+mj-lt"/>
                      </a:endParaRPr>
                    </a:p>
                  </a:txBody>
                  <a:tcPr marL="43911" marR="43911" marT="43911" marB="43911"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gridSpan="4">
                  <a:txBody>
                    <a:bodyPr/>
                    <a:lstStyle/>
                    <a:p>
                      <a:pPr algn="ctr"/>
                      <a:r>
                        <a:rPr lang="en-US" sz="1200" kern="1200" dirty="0">
                          <a:solidFill>
                            <a:schemeClr val="bg2"/>
                          </a:solidFill>
                          <a:latin typeface="+mj-lt"/>
                          <a:ea typeface="+mn-ea"/>
                          <a:cs typeface="+mn-cs"/>
                        </a:rPr>
                        <a:t>Enterprise Plans</a:t>
                      </a:r>
                    </a:p>
                  </a:txBody>
                  <a:tcPr marL="44786" marR="44786" marT="44786" marB="44786" anchor="ctr">
                    <a:lnL w="12700" cap="flat" cmpd="sng" algn="ctr">
                      <a:solidFill>
                        <a:schemeClr val="bg1"/>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hMerge="1">
                  <a:txBody>
                    <a:bodyPr/>
                    <a:lstStyle/>
                    <a:p>
                      <a:endParaRPr lang="en-US"/>
                    </a:p>
                  </a:txBody>
                  <a:tcPr/>
                </a:tc>
                <a:tc hMerge="1">
                  <a:txBody>
                    <a:bodyPr/>
                    <a:lstStyle/>
                    <a:p>
                      <a:pPr algn="ctr"/>
                      <a:endParaRPr lang="en-US" sz="1200" baseline="30000" dirty="0">
                        <a:solidFill>
                          <a:schemeClr val="bg1"/>
                        </a:solidFill>
                      </a:endParaRPr>
                    </a:p>
                  </a:txBody>
                  <a:tcPr marL="44792" marR="44792" marT="44792" marB="44792" anchor="ctr">
                    <a:lnL w="38100" cap="flat" cmpd="sng" algn="ctr">
                      <a:solidFill>
                        <a:schemeClr val="bg1">
                          <a:lumMod val="95000"/>
                        </a:schemeClr>
                      </a:solidFill>
                      <a:prstDash val="solid"/>
                      <a:round/>
                      <a:headEnd type="none" w="med" len="med"/>
                      <a:tailEnd type="none" w="med" len="med"/>
                    </a:lnL>
                    <a:lnR w="38100" cap="flat" cmpd="sng" algn="ctr">
                      <a:solidFill>
                        <a:schemeClr val="bg1">
                          <a:lumMod val="95000"/>
                        </a:schemeClr>
                      </a:solidFill>
                      <a:prstDash val="solid"/>
                      <a:round/>
                      <a:headEnd type="none" w="med" len="med"/>
                      <a:tailEnd type="none" w="med" len="med"/>
                    </a:lnR>
                    <a:lnT w="38100" cap="flat" cmpd="sng" algn="ctr">
                      <a:solidFill>
                        <a:schemeClr val="bg1">
                          <a:lumMod val="95000"/>
                        </a:schemeClr>
                      </a:solidFill>
                      <a:prstDash val="solid"/>
                      <a:round/>
                      <a:headEnd type="none" w="med" len="med"/>
                      <a:tailEnd type="none" w="med" len="med"/>
                    </a:lnT>
                    <a:lnB w="38100" cap="flat" cmpd="sng" algn="ctr">
                      <a:solidFill>
                        <a:schemeClr val="bg1">
                          <a:lumMod val="95000"/>
                        </a:schemeClr>
                      </a:solidFill>
                      <a:prstDash val="solid"/>
                      <a:round/>
                      <a:headEnd type="none" w="med" len="med"/>
                      <a:tailEnd type="none" w="med" len="med"/>
                    </a:lnB>
                    <a:solidFill>
                      <a:schemeClr val="accent1"/>
                    </a:solidFill>
                  </a:tcPr>
                </a:tc>
                <a:tc hMerge="1">
                  <a:txBody>
                    <a:bodyPr/>
                    <a:lstStyle/>
                    <a:p>
                      <a:pPr algn="ctr"/>
                      <a:endParaRPr lang="en-US" sz="1100" b="1" baseline="30000" dirty="0">
                        <a:solidFill>
                          <a:schemeClr val="bg1"/>
                        </a:solidFill>
                        <a:latin typeface="+mj-lt"/>
                      </a:endParaRPr>
                    </a:p>
                  </a:txBody>
                  <a:tcPr marL="43911" marR="43911" marT="43911" marB="43911" anchor="ctr">
                    <a:lnL w="6350" cap="flat" cmpd="sng" algn="ctr">
                      <a:solidFill>
                        <a:schemeClr val="bg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35628">
                <a:tc gridSpan="2" vMerge="1">
                  <a:txBody>
                    <a:bodyPr/>
                    <a:lstStyle/>
                    <a:p>
                      <a:endParaRPr lang="en-US"/>
                    </a:p>
                  </a:txBody>
                  <a:tcPr/>
                </a:tc>
                <a:tc hMerge="1" vMerge="1">
                  <a:txBody>
                    <a:bodyPr/>
                    <a:lstStyle/>
                    <a:p>
                      <a:endParaRPr lang="en-US"/>
                    </a:p>
                  </a:txBody>
                  <a:tcPr/>
                </a:tc>
                <a:tc>
                  <a:txBody>
                    <a:bodyPr/>
                    <a:lstStyle/>
                    <a:p>
                      <a:pPr algn="ctr"/>
                      <a:r>
                        <a:rPr lang="en-US" sz="1100" b="0" dirty="0">
                          <a:solidFill>
                            <a:schemeClr val="bg2"/>
                          </a:solidFill>
                          <a:latin typeface="+mn-lt"/>
                        </a:rPr>
                        <a:t>Office 365 </a:t>
                      </a:r>
                    </a:p>
                    <a:p>
                      <a:pPr algn="ctr"/>
                      <a:r>
                        <a:rPr lang="en-US" sz="1100" b="0" dirty="0">
                          <a:solidFill>
                            <a:schemeClr val="bg2"/>
                          </a:solidFill>
                          <a:latin typeface="+mn-lt"/>
                        </a:rPr>
                        <a:t>Business Premium</a:t>
                      </a:r>
                    </a:p>
                  </a:txBody>
                  <a:tcPr marL="43905" marR="43905" marT="43905" marB="43905" anchor="ctr">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1100" b="0" dirty="0">
                          <a:solidFill>
                            <a:schemeClr val="bg2"/>
                          </a:solidFill>
                          <a:latin typeface="+mn-lt"/>
                        </a:rPr>
                        <a:t>Microsoft 365 Business</a:t>
                      </a:r>
                    </a:p>
                  </a:txBody>
                  <a:tcPr marL="43905" marR="43905" marT="43905" marB="43905"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r>
                        <a:rPr lang="en-US" sz="1100" b="0" dirty="0">
                          <a:solidFill>
                            <a:schemeClr val="bg2"/>
                          </a:solidFill>
                          <a:latin typeface="+mn-lt"/>
                        </a:rPr>
                        <a:t>Office 365 Enterprise E3</a:t>
                      </a:r>
                    </a:p>
                  </a:txBody>
                  <a:tcPr marL="43905" marR="43905" marT="43905" marB="4390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100" b="0" dirty="0">
                          <a:solidFill>
                            <a:schemeClr val="bg2"/>
                          </a:solidFill>
                          <a:latin typeface="+mn-lt"/>
                        </a:rPr>
                        <a:t>Microsoft 365 Enterprise E3</a:t>
                      </a:r>
                    </a:p>
                  </a:txBody>
                  <a:tcPr marL="43905" marR="43905" marT="43905" marB="4390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r>
                        <a:rPr lang="en-US" sz="1100" b="0" dirty="0">
                          <a:solidFill>
                            <a:schemeClr val="bg2"/>
                          </a:solidFill>
                          <a:latin typeface="+mn-lt"/>
                        </a:rPr>
                        <a:t>Office 365 Enterprise E5</a:t>
                      </a:r>
                      <a:endParaRPr lang="en-US" sz="1100" b="0" i="1" dirty="0">
                        <a:solidFill>
                          <a:schemeClr val="bg2"/>
                        </a:solidFill>
                        <a:latin typeface="+mn-lt"/>
                      </a:endParaRPr>
                    </a:p>
                  </a:txBody>
                  <a:tcPr marL="43905" marR="43905" marT="43905" marB="43905"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100" b="0" kern="1200" dirty="0">
                          <a:solidFill>
                            <a:schemeClr val="bg2"/>
                          </a:solidFill>
                          <a:latin typeface="+mn-lt"/>
                          <a:ea typeface="+mn-ea"/>
                          <a:cs typeface="+mn-cs"/>
                        </a:rPr>
                        <a:t>Microsoft 365 Enterprise E5</a:t>
                      </a:r>
                      <a:endParaRPr lang="en-US" sz="1100" b="0" i="1" dirty="0">
                        <a:solidFill>
                          <a:schemeClr val="bg2"/>
                        </a:solidFill>
                        <a:latin typeface="+mn-lt"/>
                      </a:endParaRPr>
                    </a:p>
                  </a:txBody>
                  <a:tcPr marL="43905" marR="43905" marT="43905" marB="43905" anchor="ctr">
                    <a:lnL w="6350" cap="flat" cmpd="sng" algn="ctr">
                      <a:solidFill>
                        <a:schemeClr val="bg1"/>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1"/>
                  </a:ext>
                </a:extLst>
              </a:tr>
              <a:tr h="245890">
                <a:tc rowSpan="2">
                  <a:txBody>
                    <a:bodyPr/>
                    <a:lstStyle/>
                    <a:p>
                      <a:pPr algn="ctr"/>
                      <a:endParaRPr lang="en-US" sz="1100" b="1" dirty="0">
                        <a:solidFill>
                          <a:schemeClr val="bg2">
                            <a:lumMod val="50000"/>
                          </a:schemeClr>
                        </a:solidFill>
                      </a:endParaRPr>
                    </a:p>
                  </a:txBody>
                  <a:tcPr marL="87809" marR="87809" marT="17563" marB="17563" vert="vert270" anchor="ctr">
                    <a:lnL w="381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r>
                        <a:rPr lang="en-US" sz="900" dirty="0"/>
                        <a:t>Estimated</a:t>
                      </a:r>
                      <a:r>
                        <a:rPr lang="en-US" sz="900" baseline="0" dirty="0"/>
                        <a:t> retail p</a:t>
                      </a:r>
                      <a:r>
                        <a:rPr lang="en-US" sz="900" dirty="0"/>
                        <a:t>rice per user</a:t>
                      </a:r>
                      <a:r>
                        <a:rPr lang="en-US" sz="900" baseline="0" dirty="0"/>
                        <a:t> per month</a:t>
                      </a:r>
                      <a:r>
                        <a:rPr lang="en-US" sz="900" dirty="0"/>
                        <a:t> $USD (with annual commitment)</a:t>
                      </a:r>
                    </a:p>
                  </a:txBody>
                  <a:tcPr marL="43905" marR="87809" marT="17563" marB="17563" anchor="ctr">
                    <a:lnL w="12700" cap="flat" cmpd="sng" algn="ctr">
                      <a:solidFill>
                        <a:schemeClr val="tx1">
                          <a:lumMod val="50000"/>
                          <a:lumOff val="50000"/>
                        </a:schemeClr>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900" dirty="0"/>
                        <a:t>$12.50</a:t>
                      </a:r>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$20</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t>$20</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$32</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t>$35</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$57</a:t>
                      </a:r>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02"/>
                  </a:ext>
                </a:extLst>
              </a:tr>
              <a:tr h="245890">
                <a:tc vMerge="1">
                  <a:txBody>
                    <a:bodyPr/>
                    <a:lstStyle/>
                    <a:p>
                      <a:pPr algn="ctr"/>
                      <a:endParaRPr lang="en-US" sz="1100" b="1" dirty="0">
                        <a:solidFill>
                          <a:schemeClr val="bg2">
                            <a:lumMod val="50000"/>
                          </a:schemeClr>
                        </a:solidFill>
                      </a:endParaRPr>
                    </a:p>
                  </a:txBody>
                  <a:tcPr marL="87822" marR="87822" marT="17565" marB="17565" vert="vert270" anchor="ctr">
                    <a:lnL w="381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r>
                        <a:rPr lang="en-US" sz="900" dirty="0"/>
                        <a:t>Maximum number of users</a:t>
                      </a:r>
                    </a:p>
                  </a:txBody>
                  <a:tcPr marL="43905" marR="87809" marT="17563" marB="17563" anchor="ctr">
                    <a:lnL w="12700" cap="flat" cmpd="sng" algn="ctr">
                      <a:solidFill>
                        <a:schemeClr val="tx1">
                          <a:lumMod val="50000"/>
                          <a:lumOff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900" dirty="0"/>
                        <a:t>300</a:t>
                      </a:r>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300</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t>unlimited</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unlimited</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t>unlimited</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t>unlimited</a:t>
                      </a:r>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532403847"/>
                  </a:ext>
                </a:extLst>
              </a:tr>
              <a:tr h="245890">
                <a:tc rowSpan="3">
                  <a:txBody>
                    <a:bodyPr/>
                    <a:lstStyle/>
                    <a:p>
                      <a:pPr algn="ctr"/>
                      <a:r>
                        <a:rPr lang="en-US" sz="1100" b="1" dirty="0">
                          <a:solidFill>
                            <a:schemeClr val="bg2">
                              <a:lumMod val="50000"/>
                            </a:schemeClr>
                          </a:solidFill>
                          <a:latin typeface="+mj-lt"/>
                        </a:rPr>
                        <a:t>Standard services</a:t>
                      </a:r>
                    </a:p>
                  </a:txBody>
                  <a:tcPr marL="179259" marR="179259" marT="17563" marB="17563" vert="vert270" anchor="ctr">
                    <a:lnL w="381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dirty="0"/>
                        <a:t>Install Office on</a:t>
                      </a:r>
                      <a:r>
                        <a:rPr lang="en-US" sz="900" baseline="0" dirty="0"/>
                        <a:t> up to 5 PCs/Macs + 5 tablets + 5 smartphones per user</a:t>
                      </a:r>
                      <a:endParaRPr lang="en-US" sz="900" dirty="0"/>
                    </a:p>
                  </a:txBody>
                  <a:tcPr marL="44798" marR="89593" marT="17920" marB="17920" anchor="ctr">
                    <a:lnL w="12700" cap="flat" cmpd="sng" algn="ctr">
                      <a:solidFill>
                        <a:schemeClr val="tx1">
                          <a:lumMod val="50000"/>
                          <a:lumOff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Business</a:t>
                      </a: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Business</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err="1">
                          <a:sym typeface="Wingdings" panose="05000000000000000000" pitchFamily="2" charset="2"/>
                        </a:rPr>
                        <a:t>ProPlus</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err="1">
                          <a:sym typeface="Wingdings" panose="05000000000000000000" pitchFamily="2" charset="2"/>
                        </a:rPr>
                        <a:t>ProPlus</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err="1">
                          <a:sym typeface="Wingdings" panose="05000000000000000000" pitchFamily="2" charset="2"/>
                        </a:rPr>
                        <a:t>ProPlus</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a:sym typeface="Wingdings" panose="05000000000000000000" pitchFamily="2" charset="2"/>
                        </a:rPr>
                        <a:t>ProPlus</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05"/>
                  </a:ext>
                </a:extLst>
              </a:tr>
              <a:tr h="245890">
                <a:tc vMerge="1">
                  <a:txBody>
                    <a:bodyPr/>
                    <a:lstStyle/>
                    <a:p>
                      <a:endParaRPr lang="en-US"/>
                    </a:p>
                  </a:txBody>
                  <a:tcPr>
                    <a:lnT w="6350" cap="flat" cmpd="sng" algn="ctr">
                      <a:solidFill>
                        <a:schemeClr val="bg2">
                          <a:lumMod val="50000"/>
                        </a:schemeClr>
                      </a:solidFill>
                      <a:prstDash val="solid"/>
                      <a:round/>
                      <a:headEnd type="none" w="med" len="med"/>
                      <a:tailEnd type="none" w="med" len="med"/>
                    </a:lnT>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Exchange, OneDrive, SharePoint, Skype, Microsoft Teams</a:t>
                      </a:r>
                    </a:p>
                  </a:txBody>
                  <a:tcPr marL="44798" marR="89593" marT="17920" marB="17920" anchor="ctr">
                    <a:lnL w="12700" cap="flat" cmpd="sng" algn="ctr">
                      <a:solidFill>
                        <a:schemeClr val="tx1">
                          <a:lumMod val="50000"/>
                          <a:lumOff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09"/>
                  </a:ext>
                </a:extLst>
              </a:tr>
              <a:tr h="310120">
                <a:tc vMerge="1">
                  <a:txBody>
                    <a:bodyPr/>
                    <a:lstStyle/>
                    <a:p>
                      <a:pPr algn="ctr"/>
                      <a:endParaRPr lang="en-US" sz="1100" b="1" dirty="0">
                        <a:solidFill>
                          <a:schemeClr val="bg2">
                            <a:lumMod val="50000"/>
                          </a:schemeClr>
                        </a:solidFill>
                        <a:latin typeface="+mj-lt"/>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Business Apps – Outlook Customer Manager, Bookings, MileIQ</a:t>
                      </a:r>
                      <a:r>
                        <a:rPr lang="en-US" sz="900" kern="1200" baseline="30000" dirty="0">
                          <a:solidFill>
                            <a:schemeClr val="tx1"/>
                          </a:solidFill>
                          <a:latin typeface="+mn-lt"/>
                          <a:ea typeface="+mn-ea"/>
                          <a:cs typeface="+mn-cs"/>
                        </a:rPr>
                        <a:t>1</a:t>
                      </a:r>
                      <a:r>
                        <a:rPr lang="en-US" sz="900" kern="1200" dirty="0">
                          <a:solidFill>
                            <a:schemeClr val="tx1"/>
                          </a:solidFill>
                          <a:latin typeface="+mn-lt"/>
                          <a:ea typeface="+mn-ea"/>
                          <a:cs typeface="+mn-cs"/>
                        </a:rPr>
                        <a:t> Business center</a:t>
                      </a:r>
                      <a:r>
                        <a:rPr lang="en-US" sz="900" kern="1200" baseline="30000" dirty="0">
                          <a:solidFill>
                            <a:schemeClr val="tx1"/>
                          </a:solidFill>
                          <a:latin typeface="+mn-lt"/>
                          <a:ea typeface="+mn-ea"/>
                          <a:cs typeface="+mn-cs"/>
                        </a:rPr>
                        <a:t>1</a:t>
                      </a:r>
                      <a:r>
                        <a:rPr lang="en-US" sz="900" kern="1200" dirty="0">
                          <a:solidFill>
                            <a:schemeClr val="tx1"/>
                          </a:solidFill>
                          <a:latin typeface="+mn-lt"/>
                          <a:ea typeface="+mn-ea"/>
                          <a:cs typeface="+mn-cs"/>
                        </a:rPr>
                        <a:t>, Listings</a:t>
                      </a:r>
                      <a:r>
                        <a:rPr lang="en-US" sz="900" kern="1200" baseline="30000" dirty="0">
                          <a:solidFill>
                            <a:schemeClr val="tx1"/>
                          </a:solidFill>
                          <a:latin typeface="+mn-lt"/>
                          <a:ea typeface="+mn-ea"/>
                          <a:cs typeface="+mn-cs"/>
                        </a:rPr>
                        <a:t>1</a:t>
                      </a:r>
                      <a:r>
                        <a:rPr lang="en-US" sz="900" kern="1200" dirty="0">
                          <a:solidFill>
                            <a:schemeClr val="tx1"/>
                          </a:solidFill>
                          <a:latin typeface="+mn-lt"/>
                          <a:ea typeface="+mn-ea"/>
                          <a:cs typeface="+mn-cs"/>
                        </a:rPr>
                        <a:t>, Connections</a:t>
                      </a:r>
                      <a:r>
                        <a:rPr lang="en-US" sz="900" kern="1200" baseline="30000" dirty="0">
                          <a:solidFill>
                            <a:schemeClr val="tx1"/>
                          </a:solidFill>
                          <a:latin typeface="+mn-lt"/>
                          <a:ea typeface="+mn-ea"/>
                          <a:cs typeface="+mn-cs"/>
                        </a:rPr>
                        <a:t>1</a:t>
                      </a:r>
                      <a:r>
                        <a:rPr lang="en-US" sz="900" kern="1200" dirty="0">
                          <a:solidFill>
                            <a:schemeClr val="tx1"/>
                          </a:solidFill>
                          <a:latin typeface="+mn-lt"/>
                          <a:ea typeface="+mn-ea"/>
                          <a:cs typeface="+mn-cs"/>
                        </a:rPr>
                        <a:t>, Invoicing</a:t>
                      </a:r>
                      <a:r>
                        <a:rPr lang="en-US" sz="900" kern="1200" baseline="30000" dirty="0">
                          <a:solidFill>
                            <a:schemeClr val="tx1"/>
                          </a:solidFill>
                          <a:latin typeface="+mn-lt"/>
                          <a:ea typeface="+mn-ea"/>
                          <a:cs typeface="+mn-cs"/>
                        </a:rPr>
                        <a:t>1</a:t>
                      </a:r>
                    </a:p>
                  </a:txBody>
                  <a:tcPr marL="44798" marR="89593" marT="17920" marB="17920" anchor="ctr">
                    <a:lnL w="12700" cap="flat" cmpd="sng" algn="ctr">
                      <a:solidFill>
                        <a:schemeClr val="tx1">
                          <a:lumMod val="50000"/>
                          <a:lumOff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381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4251720735"/>
                  </a:ext>
                </a:extLst>
              </a:tr>
              <a:tr h="245890">
                <a:tc rowSpan="14">
                  <a:txBody>
                    <a:bodyPr/>
                    <a:lstStyle/>
                    <a:p>
                      <a:pPr algn="ctr"/>
                      <a:r>
                        <a:rPr lang="en-US" sz="1100" b="1" kern="1200" dirty="0">
                          <a:solidFill>
                            <a:schemeClr val="bg2">
                              <a:lumMod val="50000"/>
                            </a:schemeClr>
                          </a:solidFill>
                          <a:latin typeface="+mj-lt"/>
                          <a:ea typeface="+mn-ea"/>
                          <a:cs typeface="+mn-cs"/>
                        </a:rPr>
                        <a:t>Advanced services</a:t>
                      </a:r>
                    </a:p>
                  </a:txBody>
                  <a:tcPr marL="91427" marR="91427" marT="18285" marB="18285" vert="vert270" anchor="ctr">
                    <a:lnL w="1905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38100" cap="flat" cmpd="sng" algn="ctr">
                      <a:noFill/>
                      <a:prstDash val="solid"/>
                      <a:round/>
                      <a:headEnd type="none" w="med" len="med"/>
                      <a:tailEnd type="none" w="med" len="med"/>
                    </a:lnB>
                    <a:solidFill>
                      <a:srgbClr val="E4E4E5"/>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dirty="0"/>
                        <a:t>Legal compliance &amp; archiving needs for email – archiving, eDiscovery, mailbox hold</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16"/>
                  </a:ext>
                </a:extLst>
              </a:tr>
              <a:tr h="245890">
                <a:tc vMerge="1">
                  <a:txBody>
                    <a:bodyPr/>
                    <a:lstStyle/>
                    <a:p>
                      <a:pPr algn="ctr"/>
                      <a:endParaRPr lang="en-US" sz="1400" b="1" dirty="0">
                        <a:solidFill>
                          <a:schemeClr val="bg1"/>
                        </a:solidFill>
                      </a:endParaRPr>
                    </a:p>
                  </a:txBody>
                  <a:tcPr marT="18288" marB="18288" vert="vert270" anchor="ctr">
                    <a:lnL w="190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solidFill>
                      <a:schemeClr val="bg2"/>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Information protection – message encryption, rights management, data loss prevention</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17"/>
                  </a:ext>
                </a:extLst>
              </a:tr>
              <a:tr h="309406">
                <a:tc vMerge="1">
                  <a:txBody>
                    <a:bodyPr/>
                    <a:lstStyle/>
                    <a:p>
                      <a:pPr algn="ctr"/>
                      <a:endParaRPr lang="en-US" sz="1100" b="1" dirty="0">
                        <a:solidFill>
                          <a:schemeClr val="bg1"/>
                        </a:solidFill>
                      </a:endParaRPr>
                    </a:p>
                  </a:txBody>
                  <a:tcPr marL="87834" marR="87834" marT="17567" marB="17567" vert="vert27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Advanced Threat Protection, Office 365 Cloud App Security, Threat Intelligence, Advanced Compliance</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21"/>
                  </a:ext>
                </a:extLst>
              </a:tr>
              <a:tr h="245890">
                <a:tc vMerge="1">
                  <a:txBody>
                    <a:bodyPr/>
                    <a:lstStyle/>
                    <a:p>
                      <a:pPr algn="ctr"/>
                      <a:endParaRPr lang="en-US" sz="1100" b="1" dirty="0">
                        <a:solidFill>
                          <a:schemeClr val="bg1"/>
                        </a:solidFill>
                      </a:endParaRPr>
                    </a:p>
                  </a:txBody>
                  <a:tcPr marL="87834" marR="87834" marT="17567" marB="17567" vert="vert27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solidFill>
                  </a:tcPr>
                </a:tc>
                <a:tc>
                  <a:txBody>
                    <a:bodyPr/>
                    <a:lstStyle/>
                    <a:p>
                      <a:pPr marL="0" marR="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End User and Organizational Analytics (</a:t>
                      </a:r>
                      <a:r>
                        <a:rPr lang="en-US" sz="900" kern="1200" dirty="0" err="1">
                          <a:solidFill>
                            <a:schemeClr val="tx1"/>
                          </a:solidFill>
                          <a:latin typeface="+mn-lt"/>
                          <a:ea typeface="+mn-ea"/>
                          <a:cs typeface="+mn-cs"/>
                        </a:rPr>
                        <a:t>MyAnalytics</a:t>
                      </a:r>
                      <a:r>
                        <a:rPr lang="en-US" sz="900" kern="1200" dirty="0">
                          <a:solidFill>
                            <a:schemeClr val="tx1"/>
                          </a:solidFill>
                          <a:latin typeface="+mn-lt"/>
                          <a:ea typeface="+mn-ea"/>
                          <a:cs typeface="+mn-cs"/>
                        </a:rPr>
                        <a:t>), </a:t>
                      </a:r>
                      <a:r>
                        <a:rPr lang="en-US" sz="900" kern="1200" dirty="0" err="1">
                          <a:solidFill>
                            <a:schemeClr val="tx1"/>
                          </a:solidFill>
                          <a:latin typeface="+mn-lt"/>
                          <a:ea typeface="+mn-ea"/>
                          <a:cs typeface="+mn-cs"/>
                        </a:rPr>
                        <a:t>PowerBI</a:t>
                      </a:r>
                      <a:r>
                        <a:rPr lang="en-US" sz="900" kern="1200" dirty="0">
                          <a:solidFill>
                            <a:schemeClr val="tx1"/>
                          </a:solidFill>
                          <a:latin typeface="+mn-lt"/>
                          <a:ea typeface="+mn-ea"/>
                          <a:cs typeface="+mn-cs"/>
                        </a:rPr>
                        <a:t> Pro</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22"/>
                  </a:ext>
                </a:extLst>
              </a:tr>
              <a:tr h="245890">
                <a:tc vMerge="1">
                  <a:txBody>
                    <a:bodyPr/>
                    <a:lstStyle/>
                    <a:p>
                      <a:pPr algn="ctr"/>
                      <a:endParaRPr lang="en-US" sz="1100" b="1" dirty="0">
                        <a:solidFill>
                          <a:schemeClr val="bg1"/>
                        </a:solidFill>
                      </a:endParaRPr>
                    </a:p>
                  </a:txBody>
                  <a:tcPr marL="87834" marR="87834" marT="17567" marB="17567" vert="vert27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solidFill>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Audio Conferencing</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23"/>
                  </a:ext>
                </a:extLst>
              </a:tr>
              <a:tr h="245890">
                <a:tc vMerge="1">
                  <a:txBody>
                    <a:bodyPr/>
                    <a:lstStyle/>
                    <a:p>
                      <a:pPr algn="ctr"/>
                      <a:endParaRPr lang="en-US" sz="1100" b="1" dirty="0">
                        <a:solidFill>
                          <a:schemeClr val="bg1"/>
                        </a:solidFill>
                      </a:endParaRPr>
                    </a:p>
                  </a:txBody>
                  <a:tcPr marL="87834" marR="87834" marT="17567" marB="17567" vert="vert27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solidFill>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mn-cs"/>
                        </a:rPr>
                        <a:t>Phone System, Calling Plan</a:t>
                      </a:r>
                      <a:r>
                        <a:rPr lang="en-US" sz="900" kern="1200" baseline="30000" dirty="0">
                          <a:solidFill>
                            <a:schemeClr val="tx1"/>
                          </a:solidFill>
                          <a:latin typeface="+mn-lt"/>
                          <a:ea typeface="+mn-ea"/>
                          <a:cs typeface="+mn-cs"/>
                        </a:rPr>
                        <a:t>3</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t>Add-on</a:t>
                      </a:r>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24"/>
                  </a:ext>
                </a:extLst>
              </a:tr>
              <a:tr h="309406">
                <a:tc vMerge="1">
                  <a:txBody>
                    <a:bodyPr/>
                    <a:lstStyle/>
                    <a:p>
                      <a:endParaRPr lang="en-US"/>
                    </a:p>
                  </a:txBody>
                  <a:tcPr>
                    <a:lnT>
                      <a:noFill/>
                    </a:lnT>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latin typeface="+mn-lt"/>
                          <a:ea typeface="+mn-ea"/>
                          <a:cs typeface="+mn-cs"/>
                        </a:rPr>
                        <a:t>Windows: </a:t>
                      </a:r>
                      <a:r>
                        <a:rPr lang="en-US" sz="900" b="0" kern="1200" dirty="0">
                          <a:solidFill>
                            <a:schemeClr val="tx1"/>
                          </a:solidFill>
                          <a:latin typeface="+mn-lt"/>
                          <a:ea typeface="+mn-ea"/>
                          <a:cs typeface="+mn-cs"/>
                        </a:rPr>
                        <a:t>Windows 10 Business (Windows Information Protection, Windows Defender, Store, Cortana Mgmt Controls, Auto-Install Office apps, Upgrade rights to Windows 10 Pro for 7/8.1 Pro licenses)</a:t>
                      </a:r>
                      <a:endParaRPr lang="en-US" sz="900" b="1" kern="1200" dirty="0">
                        <a:solidFill>
                          <a:schemeClr val="tx1"/>
                        </a:solidFill>
                        <a:latin typeface="+mn-lt"/>
                        <a:ea typeface="+mn-ea"/>
                        <a:cs typeface="+mn-cs"/>
                      </a:endParaRPr>
                    </a:p>
                  </a:txBody>
                  <a:tcPr marL="43905" marR="87809" marT="17563" marB="17563"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1075751"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484348255"/>
                  </a:ext>
                </a:extLst>
              </a:tr>
              <a:tr h="245890">
                <a:tc vMerge="1">
                  <a:txBody>
                    <a:bodyPr/>
                    <a:lstStyle/>
                    <a:p>
                      <a:endParaRPr lang="en-US"/>
                    </a:p>
                  </a:txBody>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latin typeface="+mn-lt"/>
                          <a:ea typeface="+mn-ea"/>
                          <a:cs typeface="+mn-cs"/>
                        </a:rPr>
                        <a:t>Windows: </a:t>
                      </a:r>
                      <a:r>
                        <a:rPr lang="en-US" sz="900" b="0" kern="1200" dirty="0">
                          <a:solidFill>
                            <a:schemeClr val="tx1"/>
                          </a:solidFill>
                          <a:latin typeface="+mn-lt"/>
                          <a:ea typeface="+mn-ea"/>
                          <a:cs typeface="+mn-cs"/>
                        </a:rPr>
                        <a:t>Windows</a:t>
                      </a:r>
                      <a:r>
                        <a:rPr lang="en-US" sz="900" b="1" kern="1200" dirty="0">
                          <a:solidFill>
                            <a:schemeClr val="tx1"/>
                          </a:solidFill>
                          <a:latin typeface="+mn-lt"/>
                          <a:ea typeface="+mn-ea"/>
                          <a:cs typeface="+mn-cs"/>
                        </a:rPr>
                        <a:t> </a:t>
                      </a:r>
                      <a:r>
                        <a:rPr lang="en-US" sz="900" b="0" kern="1200" dirty="0" err="1">
                          <a:solidFill>
                            <a:schemeClr val="tx1"/>
                          </a:solidFill>
                          <a:latin typeface="+mn-lt"/>
                          <a:ea typeface="+mn-ea"/>
                          <a:cs typeface="+mn-cs"/>
                        </a:rPr>
                        <a:t>AutoPilot</a:t>
                      </a:r>
                      <a:endParaRPr lang="en-US" sz="900" b="0" kern="1200" dirty="0">
                        <a:solidFill>
                          <a:schemeClr val="tx1"/>
                        </a:solidFill>
                        <a:latin typeface="+mn-lt"/>
                        <a:ea typeface="+mn-ea"/>
                        <a:cs typeface="+mn-cs"/>
                      </a:endParaRP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143167448"/>
                  </a:ext>
                </a:extLst>
              </a:tr>
              <a:tr h="245890">
                <a:tc vMerge="1">
                  <a:txBody>
                    <a:bodyPr/>
                    <a:lstStyle/>
                    <a:p>
                      <a:endParaRPr lang="en-US"/>
                    </a:p>
                  </a:txBody>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latin typeface="+mn-lt"/>
                          <a:ea typeface="+mn-ea"/>
                          <a:cs typeface="+mn-cs"/>
                        </a:rPr>
                        <a:t>EMS: </a:t>
                      </a:r>
                      <a:r>
                        <a:rPr lang="en-US" sz="900" kern="1200" dirty="0">
                          <a:solidFill>
                            <a:schemeClr val="tx1"/>
                          </a:solidFill>
                          <a:latin typeface="+mn-lt"/>
                          <a:ea typeface="+mn-ea"/>
                          <a:cs typeface="+mn-cs"/>
                        </a:rPr>
                        <a:t>Microsoft Intune, Azure Active Directory Premium P1</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1075751"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r>
                        <a:rPr lang="en-US" sz="900" baseline="30000" dirty="0">
                          <a:sym typeface="Wingdings" panose="05000000000000000000" pitchFamily="2" charset="2"/>
                        </a:rPr>
                        <a:t>2</a:t>
                      </a:r>
                      <a:endParaRPr lang="en-US" sz="900" baseline="300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250117807"/>
                  </a:ext>
                </a:extLst>
              </a:tr>
              <a:tr h="245890">
                <a:tc vMerge="1">
                  <a:txBody>
                    <a:bodyPr/>
                    <a:lstStyle/>
                    <a:p>
                      <a:pPr marL="0" algn="ctr" defTabSz="914363" rtl="0" eaLnBrk="1" latinLnBrk="0" hangingPunct="1"/>
                      <a:endParaRPr lang="en-US" sz="1100" b="1" kern="1200" dirty="0">
                        <a:solidFill>
                          <a:schemeClr val="bg2">
                            <a:lumMod val="50000"/>
                          </a:schemeClr>
                        </a:solidFill>
                        <a:latin typeface="+mj-lt"/>
                        <a:ea typeface="+mn-ea"/>
                        <a:cs typeface="+mn-cs"/>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l" defTabSz="1075751" rtl="0" eaLnBrk="1" fontAlgn="auto" latinLnBrk="0" hangingPunct="1">
                        <a:lnSpc>
                          <a:spcPct val="100000"/>
                        </a:lnSpc>
                        <a:spcBef>
                          <a:spcPts val="0"/>
                        </a:spcBef>
                        <a:spcAft>
                          <a:spcPts val="0"/>
                        </a:spcAft>
                        <a:buClrTx/>
                        <a:buSzTx/>
                        <a:buFontTx/>
                        <a:buNone/>
                        <a:tabLst/>
                        <a:defRPr/>
                      </a:pPr>
                      <a:r>
                        <a:rPr lang="en-US" sz="900" b="1" baseline="0" dirty="0">
                          <a:solidFill>
                            <a:schemeClr val="tx1"/>
                          </a:solidFill>
                          <a:latin typeface="Segoe UI" panose="020B0502040204020203" pitchFamily="34" charset="0"/>
                          <a:cs typeface="Segoe UI" panose="020B0502040204020203" pitchFamily="34" charset="0"/>
                        </a:rPr>
                        <a:t>Windows: </a:t>
                      </a:r>
                      <a:r>
                        <a:rPr lang="en-US" sz="900" baseline="0" dirty="0">
                          <a:solidFill>
                            <a:schemeClr val="tx1"/>
                          </a:solidFill>
                          <a:latin typeface="Segoe UI" panose="020B0502040204020203" pitchFamily="34" charset="0"/>
                          <a:cs typeface="Segoe UI" panose="020B0502040204020203" pitchFamily="34" charset="0"/>
                        </a:rPr>
                        <a:t>Microsoft Desktop Optimization Package, VDA</a:t>
                      </a:r>
                    </a:p>
                  </a:txBody>
                  <a:tcPr marL="43905" marR="87809" marT="17563" marB="17563" anchor="ctr">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764037408"/>
                  </a:ext>
                </a:extLst>
              </a:tr>
              <a:tr h="363911">
                <a:tc vMerge="1">
                  <a:txBody>
                    <a:bodyPr/>
                    <a:lstStyle/>
                    <a:p>
                      <a:pPr marL="0" algn="ctr" defTabSz="914363" rtl="0" eaLnBrk="1" latinLnBrk="0" hangingPunct="1"/>
                      <a:endParaRPr lang="en-US" sz="1100" b="1" kern="1200" dirty="0">
                        <a:solidFill>
                          <a:schemeClr val="bg2">
                            <a:lumMod val="50000"/>
                          </a:schemeClr>
                        </a:solidFill>
                        <a:latin typeface="+mj-lt"/>
                        <a:ea typeface="+mn-ea"/>
                        <a:cs typeface="+mn-cs"/>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l" defTabSz="932559" rtl="0" eaLnBrk="1" fontAlgn="auto" latinLnBrk="0" hangingPunct="1">
                        <a:lnSpc>
                          <a:spcPct val="100000"/>
                        </a:lnSpc>
                        <a:spcBef>
                          <a:spcPts val="0"/>
                        </a:spcBef>
                        <a:spcAft>
                          <a:spcPts val="600"/>
                        </a:spcAft>
                        <a:buClrTx/>
                        <a:buSzTx/>
                        <a:buFontTx/>
                        <a:buNone/>
                        <a:tabLst/>
                        <a:defRPr/>
                      </a:pPr>
                      <a:r>
                        <a:rPr lang="en-US" sz="900" b="1" dirty="0">
                          <a:solidFill>
                            <a:schemeClr val="tx1"/>
                          </a:solidFill>
                          <a:latin typeface="Segoe UI" panose="020B0502040204020203" pitchFamily="34" charset="0"/>
                          <a:cs typeface="Segoe UI" panose="020B0502040204020203" pitchFamily="34" charset="0"/>
                        </a:rPr>
                        <a:t>Windows: </a:t>
                      </a:r>
                      <a:r>
                        <a:rPr lang="en-US" sz="900" dirty="0">
                          <a:solidFill>
                            <a:schemeClr val="tx1"/>
                          </a:solidFill>
                          <a:latin typeface="Segoe UI" panose="020B0502040204020203" pitchFamily="34" charset="0"/>
                          <a:cs typeface="Segoe UI" panose="020B0502040204020203" pitchFamily="34" charset="0"/>
                        </a:rPr>
                        <a:t>Windows Information Protection, Windows Hello, Credential</a:t>
                      </a:r>
                      <a:r>
                        <a:rPr lang="en-US" sz="900" baseline="0" dirty="0">
                          <a:solidFill>
                            <a:schemeClr val="tx1"/>
                          </a:solidFill>
                          <a:latin typeface="Segoe UI" panose="020B0502040204020203" pitchFamily="34" charset="0"/>
                          <a:cs typeface="Segoe UI" panose="020B0502040204020203" pitchFamily="34" charset="0"/>
                        </a:rPr>
                        <a:t> Guard, Device Guard, App Locker</a:t>
                      </a:r>
                      <a:endParaRPr lang="en-US" sz="900" dirty="0">
                        <a:solidFill>
                          <a:schemeClr val="tx1"/>
                        </a:solidFill>
                        <a:latin typeface="Segoe UI" panose="020B0502040204020203" pitchFamily="34" charset="0"/>
                        <a:cs typeface="Segoe UI" panose="020B0502040204020203" pitchFamily="34" charset="0"/>
                      </a:endParaRPr>
                    </a:p>
                  </a:txBody>
                  <a:tcPr marL="45720" marR="45720">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357943445"/>
                  </a:ext>
                </a:extLst>
              </a:tr>
              <a:tr h="245890">
                <a:tc vMerge="1">
                  <a:txBody>
                    <a:bodyPr/>
                    <a:lstStyle/>
                    <a:p>
                      <a:pPr marL="0" algn="ctr" defTabSz="914363" rtl="0" eaLnBrk="1" latinLnBrk="0" hangingPunct="1"/>
                      <a:endParaRPr lang="en-US" sz="1100" b="1" kern="1200" dirty="0">
                        <a:solidFill>
                          <a:schemeClr val="bg2">
                            <a:lumMod val="50000"/>
                          </a:schemeClr>
                        </a:solidFill>
                        <a:latin typeface="+mj-lt"/>
                        <a:ea typeface="+mn-ea"/>
                        <a:cs typeface="+mn-cs"/>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l" defTabSz="932559" rtl="0" eaLnBrk="1" fontAlgn="auto" latinLnBrk="0" hangingPunct="1">
                        <a:lnSpc>
                          <a:spcPct val="100000"/>
                        </a:lnSpc>
                        <a:spcBef>
                          <a:spcPts val="0"/>
                        </a:spcBef>
                        <a:spcAft>
                          <a:spcPts val="600"/>
                        </a:spcAft>
                        <a:buClrTx/>
                        <a:buSzTx/>
                        <a:buFontTx/>
                        <a:buNone/>
                        <a:tabLst/>
                        <a:defRPr/>
                      </a:pPr>
                      <a:r>
                        <a:rPr lang="en-US" sz="900" b="1" dirty="0">
                          <a:solidFill>
                            <a:schemeClr val="tx1"/>
                          </a:solidFill>
                          <a:latin typeface="Segoe UI" panose="020B0502040204020203" pitchFamily="34" charset="0"/>
                          <a:cs typeface="Segoe UI" panose="020B0502040204020203" pitchFamily="34" charset="0"/>
                        </a:rPr>
                        <a:t>EMS: </a:t>
                      </a:r>
                      <a:r>
                        <a:rPr lang="en-US" sz="900" dirty="0">
                          <a:solidFill>
                            <a:schemeClr val="tx1"/>
                          </a:solidFill>
                          <a:latin typeface="Segoe UI" panose="020B0502040204020203" pitchFamily="34" charset="0"/>
                          <a:cs typeface="Segoe UI" panose="020B0502040204020203" pitchFamily="34" charset="0"/>
                        </a:rPr>
                        <a:t>Microsoft Advanced Threat</a:t>
                      </a:r>
                      <a:r>
                        <a:rPr lang="en-US" sz="900" baseline="0" dirty="0">
                          <a:solidFill>
                            <a:schemeClr val="tx1"/>
                          </a:solidFill>
                          <a:latin typeface="Segoe UI" panose="020B0502040204020203" pitchFamily="34" charset="0"/>
                          <a:cs typeface="Segoe UI" panose="020B0502040204020203" pitchFamily="34" charset="0"/>
                        </a:rPr>
                        <a:t> Analytics, Azure Information Protection P1</a:t>
                      </a:r>
                    </a:p>
                  </a:txBody>
                  <a:tcPr marL="45720" marR="45720">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076247292"/>
                  </a:ext>
                </a:extLst>
              </a:tr>
              <a:tr h="245890">
                <a:tc vMerge="1">
                  <a:txBody>
                    <a:bodyPr/>
                    <a:lstStyle/>
                    <a:p>
                      <a:pPr marL="0" algn="ctr" defTabSz="914363" rtl="0" eaLnBrk="1" latinLnBrk="0" hangingPunct="1"/>
                      <a:endParaRPr lang="en-US" sz="1100" b="1" kern="1200" dirty="0">
                        <a:solidFill>
                          <a:schemeClr val="bg2">
                            <a:lumMod val="50000"/>
                          </a:schemeClr>
                        </a:solidFill>
                        <a:latin typeface="+mj-lt"/>
                        <a:ea typeface="+mn-ea"/>
                        <a:cs typeface="+mn-cs"/>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l" defTabSz="932559" rtl="0" eaLnBrk="1" fontAlgn="auto" latinLnBrk="0" hangingPunct="1">
                        <a:lnSpc>
                          <a:spcPct val="100000"/>
                        </a:lnSpc>
                        <a:spcBef>
                          <a:spcPts val="0"/>
                        </a:spcBef>
                        <a:spcAft>
                          <a:spcPts val="600"/>
                        </a:spcAft>
                        <a:buClrTx/>
                        <a:buSzTx/>
                        <a:buFontTx/>
                        <a:buNone/>
                        <a:tabLst/>
                        <a:defRPr/>
                      </a:pPr>
                      <a:r>
                        <a:rPr lang="en-US" sz="900" b="1" baseline="0" dirty="0">
                          <a:solidFill>
                            <a:schemeClr val="tx1"/>
                          </a:solidFill>
                          <a:latin typeface="Segoe UI" panose="020B0502040204020203" pitchFamily="34" charset="0"/>
                          <a:cs typeface="Segoe UI" panose="020B0502040204020203" pitchFamily="34" charset="0"/>
                        </a:rPr>
                        <a:t>Windows: </a:t>
                      </a:r>
                      <a:r>
                        <a:rPr lang="en-US" sz="900" baseline="0" dirty="0">
                          <a:solidFill>
                            <a:schemeClr val="tx1"/>
                          </a:solidFill>
                          <a:latin typeface="Segoe UI" panose="020B0502040204020203" pitchFamily="34" charset="0"/>
                          <a:cs typeface="Segoe UI" panose="020B0502040204020203" pitchFamily="34" charset="0"/>
                        </a:rPr>
                        <a:t>Windows Defender Advanced Threat Protection</a:t>
                      </a:r>
                    </a:p>
                  </a:txBody>
                  <a:tcPr marL="45720" marR="45720">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72801862"/>
                  </a:ext>
                </a:extLst>
              </a:tr>
              <a:tr h="363911">
                <a:tc vMerge="1">
                  <a:txBody>
                    <a:bodyPr/>
                    <a:lstStyle/>
                    <a:p>
                      <a:pPr marL="0" algn="ctr" defTabSz="914363" rtl="0" eaLnBrk="1" latinLnBrk="0" hangingPunct="1"/>
                      <a:endParaRPr lang="en-US" sz="1100" b="1" kern="1200" dirty="0">
                        <a:solidFill>
                          <a:schemeClr val="bg2">
                            <a:lumMod val="50000"/>
                          </a:schemeClr>
                        </a:solidFill>
                        <a:latin typeface="+mj-lt"/>
                        <a:ea typeface="+mn-ea"/>
                        <a:cs typeface="+mn-cs"/>
                      </a:endParaRPr>
                    </a:p>
                  </a:txBody>
                  <a:tcPr marL="179285" marR="179285" marT="17565" marB="17565" vert="vert27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l" defTabSz="932559" rtl="0" eaLnBrk="1" fontAlgn="auto" latinLnBrk="0" hangingPunct="1">
                        <a:lnSpc>
                          <a:spcPct val="100000"/>
                        </a:lnSpc>
                        <a:spcBef>
                          <a:spcPts val="0"/>
                        </a:spcBef>
                        <a:spcAft>
                          <a:spcPts val="600"/>
                        </a:spcAft>
                        <a:buClrTx/>
                        <a:buSzTx/>
                        <a:buFontTx/>
                        <a:buNone/>
                        <a:tabLst/>
                        <a:defRPr/>
                      </a:pPr>
                      <a:r>
                        <a:rPr lang="en-US" sz="900" b="1" baseline="0" dirty="0">
                          <a:solidFill>
                            <a:schemeClr val="tx1"/>
                          </a:solidFill>
                          <a:latin typeface="Segoe UI" panose="020B0502040204020203" pitchFamily="34" charset="0"/>
                          <a:cs typeface="Segoe UI" panose="020B0502040204020203" pitchFamily="34" charset="0"/>
                        </a:rPr>
                        <a:t>EMS</a:t>
                      </a:r>
                      <a:r>
                        <a:rPr lang="en-US" sz="900" b="0" baseline="0" dirty="0">
                          <a:solidFill>
                            <a:schemeClr val="tx1"/>
                          </a:solidFill>
                          <a:latin typeface="Segoe UI" panose="020B0502040204020203" pitchFamily="34" charset="0"/>
                          <a:cs typeface="Segoe UI" panose="020B0502040204020203" pitchFamily="34" charset="0"/>
                        </a:rPr>
                        <a:t>: Azure Active Directory Premium P2, Microsoft Cloud App Security, </a:t>
                      </a:r>
                      <a:r>
                        <a:rPr lang="en-US" sz="900" b="0" dirty="0">
                          <a:solidFill>
                            <a:schemeClr val="tx1"/>
                          </a:solidFill>
                          <a:latin typeface="Segoe UI" panose="020B0502040204020203" pitchFamily="34" charset="0"/>
                          <a:cs typeface="Segoe UI" panose="020B0502040204020203" pitchFamily="34" charset="0"/>
                        </a:rPr>
                        <a:t>Azure</a:t>
                      </a:r>
                      <a:r>
                        <a:rPr lang="en-US" sz="900" b="0" baseline="0" dirty="0">
                          <a:solidFill>
                            <a:schemeClr val="tx1"/>
                          </a:solidFill>
                          <a:latin typeface="Segoe UI" panose="020B0502040204020203" pitchFamily="34" charset="0"/>
                          <a:cs typeface="Segoe UI" panose="020B0502040204020203" pitchFamily="34" charset="0"/>
                        </a:rPr>
                        <a:t> Information Protection P2</a:t>
                      </a:r>
                    </a:p>
                  </a:txBody>
                  <a:tcPr marL="45720" marR="45720">
                    <a:lnL w="12700" cap="flat" cmpd="sng" algn="ctr">
                      <a:solidFill>
                        <a:schemeClr val="bg2"/>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no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1075751"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algn="ct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10000"/>
                        <a:lumOff val="90000"/>
                      </a:schemeClr>
                    </a:solidFill>
                  </a:tcPr>
                </a:tc>
                <a:tc>
                  <a:txBody>
                    <a:bodyPr/>
                    <a:lstStyle/>
                    <a:p>
                      <a:pPr marL="0" marR="0" indent="0" algn="ctr" defTabSz="914089" rtl="0" eaLnBrk="1" fontAlgn="auto" latinLnBrk="0" hangingPunct="1">
                        <a:lnSpc>
                          <a:spcPct val="100000"/>
                        </a:lnSpc>
                        <a:spcBef>
                          <a:spcPts val="0"/>
                        </a:spcBef>
                        <a:spcAft>
                          <a:spcPts val="0"/>
                        </a:spcAft>
                        <a:buClrTx/>
                        <a:buSzTx/>
                        <a:buFontTx/>
                        <a:buNone/>
                        <a:tabLst/>
                        <a:defRPr/>
                      </a:pPr>
                      <a:r>
                        <a:rPr lang="en-US" sz="900" dirty="0">
                          <a:sym typeface="Wingdings" panose="05000000000000000000" pitchFamily="2" charset="2"/>
                        </a:rPr>
                        <a:t></a:t>
                      </a:r>
                      <a:endParaRPr lang="en-US" sz="900" dirty="0"/>
                    </a:p>
                  </a:txBody>
                  <a:tcPr marL="0" marR="0" marT="0" marB="0" anchor="ctr">
                    <a:lnL w="6350" cap="flat" cmpd="sng" algn="ctr">
                      <a:solidFill>
                        <a:schemeClr val="bg2">
                          <a:lumMod val="50000"/>
                        </a:schemeClr>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055176469"/>
                  </a:ext>
                </a:extLst>
              </a:tr>
            </a:tbl>
          </a:graphicData>
        </a:graphic>
      </p:graphicFrame>
      <p:sp>
        <p:nvSpPr>
          <p:cNvPr id="15" name="Rectangle 14">
            <a:extLst>
              <a:ext uri="{FF2B5EF4-FFF2-40B4-BE49-F238E27FC236}">
                <a16:creationId xmlns:a16="http://schemas.microsoft.com/office/drawing/2014/main" id="{04F7EC09-EA98-482B-8CA8-749D123C4252}"/>
              </a:ext>
            </a:extLst>
          </p:cNvPr>
          <p:cNvSpPr/>
          <p:nvPr/>
        </p:nvSpPr>
        <p:spPr>
          <a:xfrm>
            <a:off x="210384" y="6388884"/>
            <a:ext cx="11771228" cy="415498"/>
          </a:xfrm>
          <a:prstGeom prst="rect">
            <a:avLst/>
          </a:prstGeom>
          <a:noFill/>
        </p:spPr>
        <p:txBody>
          <a:bodyPr wrap="square" anchor="ctr">
            <a:spAutoFit/>
          </a:bodyPr>
          <a:lstStyle/>
          <a:p>
            <a:pPr marL="0" marR="0" lvl="0" indent="0" algn="l" defTabSz="1066438" rtl="0" eaLnBrk="1" fontAlgn="auto" latinLnBrk="0" hangingPunct="1">
              <a:lnSpc>
                <a:spcPct val="100000"/>
              </a:lnSpc>
              <a:spcBef>
                <a:spcPts val="0"/>
              </a:spcBef>
              <a:spcAft>
                <a:spcPts val="0"/>
              </a:spcAft>
              <a:buClr>
                <a:srgbClr val="0072C6"/>
              </a:buClr>
              <a:buSzPct val="100000"/>
              <a:buFontTx/>
              <a:buNone/>
              <a:tabLst/>
              <a:defRPr/>
            </a:pPr>
            <a:r>
              <a:rPr kumimoji="0" lang="en-US" sz="7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[1] Available in US, UK, Canada</a:t>
            </a:r>
          </a:p>
          <a:p>
            <a:pPr marL="0" marR="0" lvl="0" indent="0" algn="l" defTabSz="1066438" rtl="0" eaLnBrk="1" fontAlgn="auto" latinLnBrk="0" hangingPunct="1">
              <a:lnSpc>
                <a:spcPct val="100000"/>
              </a:lnSpc>
              <a:spcBef>
                <a:spcPts val="0"/>
              </a:spcBef>
              <a:spcAft>
                <a:spcPts val="0"/>
              </a:spcAft>
              <a:buClr>
                <a:srgbClr val="0072C6"/>
              </a:buClr>
              <a:buSzPct val="100000"/>
              <a:buFontTx/>
              <a:buNone/>
              <a:tabLst/>
              <a:defRPr/>
            </a:pPr>
            <a:r>
              <a:rPr kumimoji="0" lang="en-US" sz="7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[2] Only selected features: App protection for Office mobile apps, MDM for Windows 10 PCs, Selective wipe of company data, AAD Auto-Enroll</a:t>
            </a:r>
          </a:p>
          <a:p>
            <a:pPr marL="0" marR="0" lvl="0" indent="0" algn="l" defTabSz="1066438" rtl="0" eaLnBrk="1" fontAlgn="auto" latinLnBrk="0" hangingPunct="1">
              <a:lnSpc>
                <a:spcPct val="100000"/>
              </a:lnSpc>
              <a:spcBef>
                <a:spcPts val="0"/>
              </a:spcBef>
              <a:spcAft>
                <a:spcPts val="0"/>
              </a:spcAft>
              <a:buClr>
                <a:srgbClr val="0072C6"/>
              </a:buClr>
              <a:buSzPct val="100000"/>
              <a:buFontTx/>
              <a:buNone/>
              <a:tabLst/>
              <a:defRPr/>
            </a:pPr>
            <a:r>
              <a:rPr kumimoji="0" lang="en-US" sz="7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[3] Phone System Required</a:t>
            </a:r>
          </a:p>
        </p:txBody>
      </p:sp>
      <p:sp>
        <p:nvSpPr>
          <p:cNvPr id="2" name="Title 1">
            <a:extLst>
              <a:ext uri="{FF2B5EF4-FFF2-40B4-BE49-F238E27FC236}">
                <a16:creationId xmlns:a16="http://schemas.microsoft.com/office/drawing/2014/main" id="{14EB0246-1935-4CC5-8E9B-F98A9DDE6005}"/>
              </a:ext>
            </a:extLst>
          </p:cNvPr>
          <p:cNvSpPr>
            <a:spLocks noGrp="1"/>
          </p:cNvSpPr>
          <p:nvPr>
            <p:ph type="title"/>
          </p:nvPr>
        </p:nvSpPr>
        <p:spPr/>
        <p:txBody>
          <a:bodyPr/>
          <a:lstStyle/>
          <a:p>
            <a:r>
              <a:rPr lang="en-US" sz="2800" dirty="0"/>
              <a:t>Plan comparison</a:t>
            </a:r>
          </a:p>
        </p:txBody>
      </p:sp>
    </p:spTree>
    <p:extLst>
      <p:ext uri="{BB962C8B-B14F-4D97-AF65-F5344CB8AC3E}">
        <p14:creationId xmlns:p14="http://schemas.microsoft.com/office/powerpoint/2010/main" val="203533595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45B9BD-7DF4-4AF6-BD5F-6C23CF18EAED}"/>
              </a:ext>
            </a:extLst>
          </p:cNvPr>
          <p:cNvPicPr>
            <a:picLocks noChangeAspect="1"/>
          </p:cNvPicPr>
          <p:nvPr/>
        </p:nvPicPr>
        <p:blipFill>
          <a:blip r:embed="rId3"/>
          <a:stretch>
            <a:fillRect/>
          </a:stretch>
        </p:blipFill>
        <p:spPr>
          <a:xfrm>
            <a:off x="4296332" y="1388255"/>
            <a:ext cx="3601660" cy="1570872"/>
          </a:xfrm>
          <a:prstGeom prst="rect">
            <a:avLst/>
          </a:prstGeom>
        </p:spPr>
      </p:pic>
      <p:pic>
        <p:nvPicPr>
          <p:cNvPr id="16" name="Picture 15">
            <a:extLst>
              <a:ext uri="{FF2B5EF4-FFF2-40B4-BE49-F238E27FC236}">
                <a16:creationId xmlns:a16="http://schemas.microsoft.com/office/drawing/2014/main" id="{52C0D4B6-0120-4D54-895D-CCA89B6B7955}"/>
              </a:ext>
            </a:extLst>
          </p:cNvPr>
          <p:cNvPicPr>
            <a:picLocks noChangeAspect="1"/>
          </p:cNvPicPr>
          <p:nvPr/>
        </p:nvPicPr>
        <p:blipFill>
          <a:blip r:embed="rId4"/>
          <a:stretch>
            <a:fillRect/>
          </a:stretch>
        </p:blipFill>
        <p:spPr>
          <a:xfrm>
            <a:off x="8161025" y="1387147"/>
            <a:ext cx="3580456" cy="1572053"/>
          </a:xfrm>
          <a:prstGeom prst="rect">
            <a:avLst/>
          </a:prstGeom>
        </p:spPr>
      </p:pic>
      <p:pic>
        <p:nvPicPr>
          <p:cNvPr id="18" name="Picture 17">
            <a:extLst>
              <a:ext uri="{FF2B5EF4-FFF2-40B4-BE49-F238E27FC236}">
                <a16:creationId xmlns:a16="http://schemas.microsoft.com/office/drawing/2014/main" id="{EAD0A678-355E-4C94-8D7B-0B50449EE0D3}"/>
              </a:ext>
            </a:extLst>
          </p:cNvPr>
          <p:cNvPicPr>
            <a:picLocks noChangeAspect="1"/>
          </p:cNvPicPr>
          <p:nvPr/>
        </p:nvPicPr>
        <p:blipFill>
          <a:blip r:embed="rId5"/>
          <a:stretch>
            <a:fillRect/>
          </a:stretch>
        </p:blipFill>
        <p:spPr>
          <a:xfrm>
            <a:off x="452843" y="1386433"/>
            <a:ext cx="3601660" cy="1573482"/>
          </a:xfrm>
          <a:prstGeom prst="rect">
            <a:avLst/>
          </a:prstGeom>
        </p:spPr>
      </p:pic>
      <p:sp>
        <p:nvSpPr>
          <p:cNvPr id="20" name="Rectangle 19">
            <a:extLst>
              <a:ext uri="{FF2B5EF4-FFF2-40B4-BE49-F238E27FC236}">
                <a16:creationId xmlns:a16="http://schemas.microsoft.com/office/drawing/2014/main" id="{3BE89665-C4A3-44F2-ABA1-B22C3CCBF61D}"/>
              </a:ext>
            </a:extLst>
          </p:cNvPr>
          <p:cNvSpPr/>
          <p:nvPr/>
        </p:nvSpPr>
        <p:spPr bwMode="auto">
          <a:xfrm>
            <a:off x="452842" y="1385151"/>
            <a:ext cx="3601660" cy="1575017"/>
          </a:xfrm>
          <a:prstGeom prst="rect">
            <a:avLst/>
          </a:prstGeom>
          <a:gradFill flip="none" rotWithShape="1">
            <a:gsLst>
              <a:gs pos="13000">
                <a:schemeClr val="accent1">
                  <a:shade val="30000"/>
                  <a:satMod val="115000"/>
                  <a:lumMod val="0"/>
                  <a:alpha val="65000"/>
                </a:schemeClr>
              </a:gs>
              <a:gs pos="69000">
                <a:schemeClr val="accent1">
                  <a:shade val="100000"/>
                  <a:satMod val="115000"/>
                  <a:alpha val="0"/>
                  <a:lumMod val="0"/>
                </a:schemeClr>
              </a:gs>
            </a:gsLst>
            <a:lin ang="162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19" name="Rectangle 18">
            <a:extLst>
              <a:ext uri="{FF2B5EF4-FFF2-40B4-BE49-F238E27FC236}">
                <a16:creationId xmlns:a16="http://schemas.microsoft.com/office/drawing/2014/main" id="{31F83CC7-AD03-4DCB-B309-F58D9F6548F0}"/>
              </a:ext>
            </a:extLst>
          </p:cNvPr>
          <p:cNvSpPr/>
          <p:nvPr/>
        </p:nvSpPr>
        <p:spPr>
          <a:xfrm>
            <a:off x="452841" y="2348332"/>
            <a:ext cx="3601661" cy="400053"/>
          </a:xfrm>
          <a:prstGeom prst="rect">
            <a:avLst/>
          </a:prstGeom>
        </p:spPr>
        <p:txBody>
          <a:bodyPr wrap="square">
            <a:spAutoFit/>
          </a:bodyPr>
          <a:lstStyle/>
          <a:p>
            <a:pPr algn="ctr" defTabSz="914192">
              <a:defRPr/>
            </a:pPr>
            <a:r>
              <a:rPr lang="en-US" sz="1961" dirty="0">
                <a:solidFill>
                  <a:srgbClr val="FFFFFF"/>
                </a:solidFill>
                <a:latin typeface="Segoe UI Semibold" panose="020B0702040204020203" pitchFamily="34" charset="0"/>
                <a:cs typeface="Segoe UI Semibold" panose="020B0702040204020203" pitchFamily="34" charset="0"/>
              </a:rPr>
              <a:t>Office 365</a:t>
            </a:r>
          </a:p>
        </p:txBody>
      </p:sp>
      <p:sp>
        <p:nvSpPr>
          <p:cNvPr id="21" name="Rectangle 20">
            <a:extLst>
              <a:ext uri="{FF2B5EF4-FFF2-40B4-BE49-F238E27FC236}">
                <a16:creationId xmlns:a16="http://schemas.microsoft.com/office/drawing/2014/main" id="{6C9690F9-E4DD-43BF-B76E-04695F62A781}"/>
              </a:ext>
            </a:extLst>
          </p:cNvPr>
          <p:cNvSpPr/>
          <p:nvPr/>
        </p:nvSpPr>
        <p:spPr bwMode="auto">
          <a:xfrm>
            <a:off x="4285729" y="1385150"/>
            <a:ext cx="3601660" cy="1575017"/>
          </a:xfrm>
          <a:prstGeom prst="rect">
            <a:avLst/>
          </a:prstGeom>
          <a:gradFill flip="none" rotWithShape="1">
            <a:gsLst>
              <a:gs pos="13000">
                <a:schemeClr val="accent1">
                  <a:shade val="30000"/>
                  <a:satMod val="115000"/>
                  <a:lumMod val="0"/>
                  <a:alpha val="65000"/>
                </a:schemeClr>
              </a:gs>
              <a:gs pos="69000">
                <a:schemeClr val="accent1">
                  <a:shade val="100000"/>
                  <a:satMod val="115000"/>
                  <a:alpha val="0"/>
                  <a:lumMod val="0"/>
                </a:schemeClr>
              </a:gs>
            </a:gsLst>
            <a:lin ang="162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22" name="Rectangle 21">
            <a:extLst>
              <a:ext uri="{FF2B5EF4-FFF2-40B4-BE49-F238E27FC236}">
                <a16:creationId xmlns:a16="http://schemas.microsoft.com/office/drawing/2014/main" id="{4C34CCF5-BE51-412C-831C-16906903742E}"/>
              </a:ext>
            </a:extLst>
          </p:cNvPr>
          <p:cNvSpPr/>
          <p:nvPr/>
        </p:nvSpPr>
        <p:spPr bwMode="auto">
          <a:xfrm>
            <a:off x="8171629" y="1385150"/>
            <a:ext cx="3601660" cy="1575017"/>
          </a:xfrm>
          <a:prstGeom prst="rect">
            <a:avLst/>
          </a:prstGeom>
          <a:gradFill flip="none" rotWithShape="1">
            <a:gsLst>
              <a:gs pos="13000">
                <a:schemeClr val="accent1">
                  <a:shade val="30000"/>
                  <a:satMod val="115000"/>
                  <a:lumMod val="0"/>
                  <a:alpha val="65000"/>
                </a:schemeClr>
              </a:gs>
              <a:gs pos="69000">
                <a:schemeClr val="accent1">
                  <a:shade val="100000"/>
                  <a:satMod val="115000"/>
                  <a:alpha val="0"/>
                  <a:lumMod val="0"/>
                </a:schemeClr>
              </a:gs>
            </a:gsLst>
            <a:lin ang="162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23" name="Rectangle 22">
            <a:extLst>
              <a:ext uri="{FF2B5EF4-FFF2-40B4-BE49-F238E27FC236}">
                <a16:creationId xmlns:a16="http://schemas.microsoft.com/office/drawing/2014/main" id="{65828902-D55E-47EF-B6DD-12DAA9323934}"/>
              </a:ext>
            </a:extLst>
          </p:cNvPr>
          <p:cNvSpPr/>
          <p:nvPr/>
        </p:nvSpPr>
        <p:spPr>
          <a:xfrm>
            <a:off x="4285727" y="2348332"/>
            <a:ext cx="3591060" cy="400053"/>
          </a:xfrm>
          <a:prstGeom prst="rect">
            <a:avLst/>
          </a:prstGeom>
        </p:spPr>
        <p:txBody>
          <a:bodyPr wrap="square">
            <a:spAutoFit/>
          </a:bodyPr>
          <a:lstStyle/>
          <a:p>
            <a:pPr algn="ctr" defTabSz="914192">
              <a:defRPr/>
            </a:pPr>
            <a:r>
              <a:rPr lang="en-US" sz="1961">
                <a:solidFill>
                  <a:srgbClr val="FFFFFF"/>
                </a:solidFill>
                <a:latin typeface="Segoe UI Semibold" panose="020B0702040204020203" pitchFamily="34" charset="0"/>
                <a:cs typeface="Segoe UI Semibold" panose="020B0702040204020203" pitchFamily="34" charset="0"/>
              </a:rPr>
              <a:t>Microsoft 365 Business</a:t>
            </a:r>
          </a:p>
        </p:txBody>
      </p:sp>
      <p:sp>
        <p:nvSpPr>
          <p:cNvPr id="24" name="Rectangle 23">
            <a:extLst>
              <a:ext uri="{FF2B5EF4-FFF2-40B4-BE49-F238E27FC236}">
                <a16:creationId xmlns:a16="http://schemas.microsoft.com/office/drawing/2014/main" id="{D566A3A4-BB11-42AA-B1A5-522EAD8B9D3A}"/>
              </a:ext>
            </a:extLst>
          </p:cNvPr>
          <p:cNvSpPr/>
          <p:nvPr/>
        </p:nvSpPr>
        <p:spPr>
          <a:xfrm>
            <a:off x="8171629" y="2348332"/>
            <a:ext cx="3580456" cy="400053"/>
          </a:xfrm>
          <a:prstGeom prst="rect">
            <a:avLst/>
          </a:prstGeom>
        </p:spPr>
        <p:txBody>
          <a:bodyPr wrap="square">
            <a:spAutoFit/>
          </a:bodyPr>
          <a:lstStyle/>
          <a:p>
            <a:pPr algn="ctr" defTabSz="914192" fontAlgn="ctr">
              <a:defRPr/>
            </a:pPr>
            <a:r>
              <a:rPr lang="en-US" sz="1961">
                <a:solidFill>
                  <a:srgbClr val="FFFFFF"/>
                </a:solidFill>
                <a:latin typeface="Segoe UI Semibold" panose="020B0702040204020203" pitchFamily="34" charset="0"/>
                <a:cs typeface="Segoe UI Semibold" panose="020B0702040204020203" pitchFamily="34" charset="0"/>
              </a:rPr>
              <a:t>Microsoft 365 Enterprise</a:t>
            </a:r>
            <a:endParaRPr lang="en-US" sz="1961">
              <a:solidFill>
                <a:srgbClr val="FFFFFF"/>
              </a:solidFill>
              <a:latin typeface="Arial" panose="020B0604020202020204" pitchFamily="34" charset="0"/>
            </a:endParaRPr>
          </a:p>
        </p:txBody>
      </p:sp>
      <p:sp>
        <p:nvSpPr>
          <p:cNvPr id="26" name="TextBox 25">
            <a:extLst>
              <a:ext uri="{FF2B5EF4-FFF2-40B4-BE49-F238E27FC236}">
                <a16:creationId xmlns:a16="http://schemas.microsoft.com/office/drawing/2014/main" id="{F98A7F35-BECB-4B68-88ED-77BB67BEBB3C}"/>
              </a:ext>
            </a:extLst>
          </p:cNvPr>
          <p:cNvSpPr txBox="1"/>
          <p:nvPr/>
        </p:nvSpPr>
        <p:spPr>
          <a:xfrm>
            <a:off x="452842" y="2960166"/>
            <a:ext cx="3601660" cy="3750134"/>
          </a:xfrm>
          <a:prstGeom prst="rect">
            <a:avLst/>
          </a:prstGeom>
          <a:solidFill>
            <a:schemeClr val="tx1">
              <a:lumMod val="10000"/>
              <a:lumOff val="90000"/>
            </a:schemeClr>
          </a:solidFill>
        </p:spPr>
        <p:txBody>
          <a:bodyPr wrap="square" lIns="179259" tIns="143407" rIns="179259" bIns="143407" rtlCol="0">
            <a:noAutofit/>
          </a:bodyPr>
          <a:lstStyle/>
          <a:p>
            <a:pPr defTabSz="914192">
              <a:lnSpc>
                <a:spcPct val="90000"/>
              </a:lnSpc>
              <a:spcAft>
                <a:spcPts val="588"/>
              </a:spcAft>
              <a:defRPr/>
            </a:pPr>
            <a:endParaRPr lang="en-US" sz="1600" dirty="0">
              <a:gradFill>
                <a:gsLst>
                  <a:gs pos="2917">
                    <a:srgbClr val="353535"/>
                  </a:gs>
                  <a:gs pos="30000">
                    <a:srgbClr val="353535"/>
                  </a:gs>
                </a:gsLst>
                <a:lin ang="5400000" scaled="0"/>
              </a:gra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Desired environment</a:t>
            </a:r>
          </a:p>
          <a:p>
            <a:pPr defTabSz="914192">
              <a:lnSpc>
                <a:spcPct val="90000"/>
              </a:lnSpc>
              <a:spcAft>
                <a:spcPts val="588"/>
              </a:spcAft>
              <a:defRPr/>
            </a:pPr>
            <a:r>
              <a:rPr lang="en-US" sz="1600" dirty="0">
                <a:solidFill>
                  <a:srgbClr val="2F2F2F"/>
                </a:solidFill>
                <a:latin typeface="Segoe UI Semilight"/>
              </a:rPr>
              <a:t>Mixed OS (Windows, Apple, etc.)</a:t>
            </a:r>
          </a:p>
          <a:p>
            <a:pPr defTabSz="914192">
              <a:lnSpc>
                <a:spcPct val="90000"/>
              </a:lnSpc>
              <a:spcAft>
                <a:spcPts val="588"/>
              </a:spcAft>
              <a:defRPr/>
            </a:pPr>
            <a:r>
              <a:rPr lang="en-US" sz="1600" dirty="0">
                <a:solidFill>
                  <a:srgbClr val="2F2F2F"/>
                </a:solidFill>
                <a:latin typeface="Segoe UI Semilight"/>
              </a:rPr>
              <a:t>Some on-premises IT</a:t>
            </a:r>
          </a:p>
          <a:p>
            <a:pPr defTabSz="914192">
              <a:lnSpc>
                <a:spcPct val="90000"/>
              </a:lnSpc>
              <a:spcAft>
                <a:spcPts val="588"/>
              </a:spcAft>
              <a:defRPr/>
            </a:pPr>
            <a:r>
              <a:rPr lang="en-US" sz="1600" dirty="0">
                <a:solidFill>
                  <a:srgbClr val="2F2F2F"/>
                </a:solidFill>
                <a:latin typeface="Segoe UI Semilight"/>
              </a:rPr>
              <a:t>Hybrid identity</a:t>
            </a:r>
          </a:p>
          <a:p>
            <a:pPr defTabSz="914192">
              <a:lnSpc>
                <a:spcPct val="90000"/>
              </a:lnSpc>
              <a:spcAft>
                <a:spcPts val="588"/>
              </a:spcAft>
              <a:defRPr/>
            </a:pPr>
            <a:endParaRPr lang="en-US" sz="1600" dirty="0">
              <a:solidFill>
                <a:srgbClr val="2F2F2F"/>
              </a:solidFill>
              <a:latin typeface="Segoe UI Semilight"/>
            </a:endParaRPr>
          </a:p>
          <a:p>
            <a:pPr defTabSz="914192">
              <a:lnSpc>
                <a:spcPct val="90000"/>
              </a:lnSpc>
              <a:spcAft>
                <a:spcPts val="588"/>
              </a:spcAft>
              <a:defRPr/>
            </a:pPr>
            <a:endParaRPr lang="en-US" sz="1600" dirty="0">
              <a:gradFill>
                <a:gsLst>
                  <a:gs pos="2917">
                    <a:srgbClr val="353535"/>
                  </a:gs>
                  <a:gs pos="30000">
                    <a:srgbClr val="353535"/>
                  </a:gs>
                </a:gsLst>
                <a:lin ang="5400000" scaled="0"/>
              </a:gra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Compelling events</a:t>
            </a:r>
          </a:p>
          <a:p>
            <a:pPr defTabSz="914192">
              <a:lnSpc>
                <a:spcPct val="90000"/>
              </a:lnSpc>
              <a:spcAft>
                <a:spcPts val="588"/>
              </a:spcAft>
              <a:defRPr/>
            </a:pPr>
            <a:r>
              <a:rPr lang="en-US" sz="1600" dirty="0">
                <a:solidFill>
                  <a:srgbClr val="2F2F2F"/>
                </a:solidFill>
                <a:latin typeface="Segoe UI Semilight"/>
              </a:rPr>
              <a:t>Office 2007 EOS</a:t>
            </a:r>
          </a:p>
          <a:p>
            <a:pPr defTabSz="914192">
              <a:lnSpc>
                <a:spcPct val="90000"/>
              </a:lnSpc>
              <a:spcAft>
                <a:spcPts val="588"/>
              </a:spcAft>
              <a:defRPr/>
            </a:pPr>
            <a:r>
              <a:rPr lang="en-US" sz="1600" dirty="0">
                <a:solidFill>
                  <a:srgbClr val="2F2F2F"/>
                </a:solidFill>
                <a:latin typeface="Segoe UI Semilight"/>
              </a:rPr>
              <a:t>Multiple locations</a:t>
            </a:r>
          </a:p>
          <a:p>
            <a:pPr defTabSz="914192">
              <a:lnSpc>
                <a:spcPct val="90000"/>
              </a:lnSpc>
              <a:spcAft>
                <a:spcPts val="588"/>
              </a:spcAft>
              <a:defRPr/>
            </a:pPr>
            <a:r>
              <a:rPr lang="en-US" sz="1600" dirty="0">
                <a:solidFill>
                  <a:srgbClr val="2F2F2F"/>
                </a:solidFill>
                <a:latin typeface="Segoe UI Semilight"/>
              </a:rPr>
              <a:t>Need to support mobile.</a:t>
            </a:r>
          </a:p>
        </p:txBody>
      </p:sp>
      <p:sp>
        <p:nvSpPr>
          <p:cNvPr id="27" name="TextBox 26">
            <a:extLst>
              <a:ext uri="{FF2B5EF4-FFF2-40B4-BE49-F238E27FC236}">
                <a16:creationId xmlns:a16="http://schemas.microsoft.com/office/drawing/2014/main" id="{D801F63F-3DCF-4C07-A8BB-16144349870D}"/>
              </a:ext>
            </a:extLst>
          </p:cNvPr>
          <p:cNvSpPr txBox="1"/>
          <p:nvPr/>
        </p:nvSpPr>
        <p:spPr>
          <a:xfrm>
            <a:off x="4296331" y="2960166"/>
            <a:ext cx="3601660" cy="3750134"/>
          </a:xfrm>
          <a:prstGeom prst="rect">
            <a:avLst/>
          </a:prstGeom>
          <a:solidFill>
            <a:schemeClr val="tx1">
              <a:lumMod val="10000"/>
              <a:lumOff val="90000"/>
            </a:schemeClr>
          </a:solidFill>
        </p:spPr>
        <p:txBody>
          <a:bodyPr wrap="square" lIns="179259" tIns="143407" rIns="179259" bIns="143407" rtlCol="0">
            <a:noAutofit/>
          </a:bodyPr>
          <a:lstStyle/>
          <a:p>
            <a:pPr defTabSz="914192">
              <a:lnSpc>
                <a:spcPct val="90000"/>
              </a:lnSpc>
              <a:spcAft>
                <a:spcPts val="588"/>
              </a:spcAft>
              <a:defRPr/>
            </a:pPr>
            <a:endParaRPr lang="en-US" sz="1600" dirty="0">
              <a:gradFill>
                <a:gsLst>
                  <a:gs pos="2917">
                    <a:srgbClr val="353535"/>
                  </a:gs>
                  <a:gs pos="30000">
                    <a:srgbClr val="353535"/>
                  </a:gs>
                </a:gsLst>
                <a:lin ang="5400000" scaled="0"/>
              </a:gra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Desired environment</a:t>
            </a:r>
          </a:p>
          <a:p>
            <a:pPr defTabSz="914192">
              <a:lnSpc>
                <a:spcPct val="90000"/>
              </a:lnSpc>
              <a:spcAft>
                <a:spcPts val="588"/>
              </a:spcAft>
              <a:defRPr/>
            </a:pPr>
            <a:r>
              <a:rPr lang="en-US" sz="1600" dirty="0">
                <a:solidFill>
                  <a:srgbClr val="2F2F2F"/>
                </a:solidFill>
                <a:latin typeface="Segoe UI Semilight"/>
              </a:rPr>
              <a:t>Windows 10 Pro (Creator’s Update)</a:t>
            </a:r>
          </a:p>
          <a:p>
            <a:pPr defTabSz="914192">
              <a:lnSpc>
                <a:spcPct val="90000"/>
              </a:lnSpc>
              <a:spcAft>
                <a:spcPts val="588"/>
              </a:spcAft>
              <a:defRPr/>
            </a:pPr>
            <a:r>
              <a:rPr lang="en-US" sz="1600" dirty="0">
                <a:solidFill>
                  <a:srgbClr val="2F2F2F"/>
                </a:solidFill>
                <a:latin typeface="Segoe UI Semilight"/>
              </a:rPr>
              <a:t>Cloud identity for users and devices</a:t>
            </a:r>
          </a:p>
          <a:p>
            <a:pPr defTabSz="914192">
              <a:lnSpc>
                <a:spcPct val="90000"/>
              </a:lnSpc>
              <a:spcAft>
                <a:spcPts val="588"/>
              </a:spcAft>
              <a:defRPr/>
            </a:pPr>
            <a:r>
              <a:rPr lang="en-US" sz="1600" dirty="0">
                <a:solidFill>
                  <a:srgbClr val="2F2F2F"/>
                </a:solidFill>
                <a:latin typeface="Segoe UI Semilight"/>
              </a:rPr>
              <a:t>Protection of company data across personal &amp; company owned devices</a:t>
            </a:r>
          </a:p>
          <a:p>
            <a:pPr defTabSz="914192">
              <a:lnSpc>
                <a:spcPct val="90000"/>
              </a:lnSpc>
              <a:spcAft>
                <a:spcPts val="588"/>
              </a:spcAft>
              <a:defRPr/>
            </a:pPr>
            <a:endParaRPr lang="en-US" sz="1600" dirty="0">
              <a:solidFill>
                <a:srgbClr val="2F2F2F"/>
              </a:soli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Compelling events</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Small Business Server replacement</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Windows 7 EOS</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Hardware refresh</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Multiple locations</a:t>
            </a:r>
          </a:p>
        </p:txBody>
      </p:sp>
      <p:sp>
        <p:nvSpPr>
          <p:cNvPr id="28" name="TextBox 27">
            <a:extLst>
              <a:ext uri="{FF2B5EF4-FFF2-40B4-BE49-F238E27FC236}">
                <a16:creationId xmlns:a16="http://schemas.microsoft.com/office/drawing/2014/main" id="{FD73FDF3-A7D9-4061-AB3C-FC9383198633}"/>
              </a:ext>
            </a:extLst>
          </p:cNvPr>
          <p:cNvSpPr txBox="1"/>
          <p:nvPr/>
        </p:nvSpPr>
        <p:spPr>
          <a:xfrm>
            <a:off x="8166329" y="2960164"/>
            <a:ext cx="3601660" cy="3750136"/>
          </a:xfrm>
          <a:prstGeom prst="rect">
            <a:avLst/>
          </a:prstGeom>
          <a:solidFill>
            <a:schemeClr val="tx1">
              <a:lumMod val="10000"/>
              <a:lumOff val="90000"/>
            </a:schemeClr>
          </a:solidFill>
        </p:spPr>
        <p:txBody>
          <a:bodyPr wrap="square" lIns="179259" tIns="143407" rIns="179259" bIns="143407" rtlCol="0">
            <a:noAutofit/>
          </a:bodyPr>
          <a:lstStyle/>
          <a:p>
            <a:pPr defTabSz="914192">
              <a:lnSpc>
                <a:spcPct val="90000"/>
              </a:lnSpc>
              <a:spcAft>
                <a:spcPts val="588"/>
              </a:spcAft>
              <a:defRPr/>
            </a:pPr>
            <a:endParaRPr lang="en-US" sz="1600" dirty="0">
              <a:gradFill>
                <a:gsLst>
                  <a:gs pos="2917">
                    <a:srgbClr val="353535"/>
                  </a:gs>
                  <a:gs pos="30000">
                    <a:srgbClr val="353535"/>
                  </a:gs>
                </a:gsLst>
                <a:lin ang="5400000" scaled="0"/>
              </a:gra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Desired environment</a:t>
            </a:r>
          </a:p>
          <a:p>
            <a:pPr defTabSz="914192">
              <a:lnSpc>
                <a:spcPct val="90000"/>
              </a:lnSpc>
              <a:spcAft>
                <a:spcPts val="588"/>
              </a:spcAft>
              <a:defRPr/>
            </a:pPr>
            <a:r>
              <a:rPr lang="en-US" sz="1600" dirty="0">
                <a:solidFill>
                  <a:srgbClr val="2F2F2F"/>
                </a:solidFill>
                <a:latin typeface="Segoe UI Semilight"/>
              </a:rPr>
              <a:t>Mixed OS (Windows, Apple, etc.)</a:t>
            </a:r>
          </a:p>
          <a:p>
            <a:pPr defTabSz="914192">
              <a:lnSpc>
                <a:spcPct val="90000"/>
              </a:lnSpc>
              <a:spcAft>
                <a:spcPts val="588"/>
              </a:spcAft>
              <a:defRPr/>
            </a:pPr>
            <a:r>
              <a:rPr lang="en-US" sz="1600" dirty="0">
                <a:solidFill>
                  <a:srgbClr val="2F2F2F"/>
                </a:solidFill>
                <a:latin typeface="Segoe UI Semilight"/>
              </a:rPr>
              <a:t>Hybrid identity</a:t>
            </a:r>
          </a:p>
          <a:p>
            <a:pPr defTabSz="914192">
              <a:lnSpc>
                <a:spcPct val="90000"/>
              </a:lnSpc>
              <a:spcAft>
                <a:spcPts val="588"/>
              </a:spcAft>
              <a:defRPr/>
            </a:pPr>
            <a:r>
              <a:rPr lang="en-US" sz="1600" dirty="0">
                <a:solidFill>
                  <a:srgbClr val="2F2F2F"/>
                </a:solidFill>
                <a:latin typeface="Segoe UI Semilight"/>
              </a:rPr>
              <a:t>Advanced security controls</a:t>
            </a:r>
          </a:p>
          <a:p>
            <a:pPr defTabSz="914192">
              <a:lnSpc>
                <a:spcPct val="90000"/>
              </a:lnSpc>
              <a:spcAft>
                <a:spcPts val="588"/>
              </a:spcAft>
              <a:defRPr/>
            </a:pPr>
            <a:r>
              <a:rPr lang="en-US" sz="1600" dirty="0">
                <a:solidFill>
                  <a:srgbClr val="2F2F2F"/>
                </a:solidFill>
                <a:latin typeface="Segoe UI Semilight"/>
              </a:rPr>
              <a:t>Modern voice experience</a:t>
            </a:r>
          </a:p>
          <a:p>
            <a:pPr defTabSz="914192">
              <a:lnSpc>
                <a:spcPct val="90000"/>
              </a:lnSpc>
              <a:spcAft>
                <a:spcPts val="588"/>
              </a:spcAft>
              <a:defRPr/>
            </a:pPr>
            <a:endParaRPr lang="en-US" sz="1600" dirty="0">
              <a:solidFill>
                <a:srgbClr val="2F2F2F"/>
              </a:solidFill>
              <a:latin typeface="Segoe UI Semibold" panose="020B0702040204020203" pitchFamily="34" charset="0"/>
              <a:cs typeface="Segoe UI Semibold" panose="020B0702040204020203" pitchFamily="34" charset="0"/>
            </a:endParaRPr>
          </a:p>
          <a:p>
            <a:pPr defTabSz="914192">
              <a:lnSpc>
                <a:spcPct val="90000"/>
              </a:lnSpc>
              <a:spcAft>
                <a:spcPts val="588"/>
              </a:spcAft>
              <a:defRPr/>
            </a:pPr>
            <a:r>
              <a:rPr lang="en-US" sz="1600" dirty="0">
                <a:solidFill>
                  <a:schemeClr val="accent1"/>
                </a:solidFill>
                <a:latin typeface="Segoe UI Semibold" panose="020B0702040204020203" pitchFamily="34" charset="0"/>
                <a:cs typeface="Segoe UI Semibold" panose="020B0702040204020203" pitchFamily="34" charset="0"/>
              </a:rPr>
              <a:t>Compelling events</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Windows Server replacement</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Windows 7 EOS</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Hardware refresh</a:t>
            </a:r>
          </a:p>
          <a:p>
            <a:pPr defTabSz="914192">
              <a:lnSpc>
                <a:spcPct val="90000"/>
              </a:lnSpc>
              <a:spcAft>
                <a:spcPts val="588"/>
              </a:spcAft>
              <a:defRPr/>
            </a:pPr>
            <a:r>
              <a:rPr lang="en-US" sz="1600" dirty="0">
                <a:solidFill>
                  <a:srgbClr val="2F2F2F"/>
                </a:solidFill>
                <a:latin typeface="Segoe UI Semilight"/>
                <a:cs typeface="Segoe UI Semibold" panose="020B0702040204020203" pitchFamily="34" charset="0"/>
              </a:rPr>
              <a:t>Multiple locations</a:t>
            </a:r>
          </a:p>
        </p:txBody>
      </p:sp>
      <p:sp>
        <p:nvSpPr>
          <p:cNvPr id="3" name="Title 2">
            <a:extLst>
              <a:ext uri="{FF2B5EF4-FFF2-40B4-BE49-F238E27FC236}">
                <a16:creationId xmlns:a16="http://schemas.microsoft.com/office/drawing/2014/main" id="{517E6FD2-BC14-43E2-9546-560239249F04}"/>
              </a:ext>
            </a:extLst>
          </p:cNvPr>
          <p:cNvSpPr>
            <a:spLocks noGrp="1"/>
          </p:cNvSpPr>
          <p:nvPr>
            <p:ph type="title"/>
          </p:nvPr>
        </p:nvSpPr>
        <p:spPr>
          <a:xfrm>
            <a:off x="455996" y="620429"/>
            <a:ext cx="11306469" cy="397545"/>
          </a:xfrm>
        </p:spPr>
        <p:txBody>
          <a:bodyPr/>
          <a:lstStyle/>
          <a:p>
            <a:r>
              <a:rPr lang="en-US" sz="2800" spc="-147" dirty="0"/>
              <a:t>Customer targeting guidance for small to midsize businesses </a:t>
            </a:r>
            <a:endParaRPr lang="en-US" sz="2800" dirty="0"/>
          </a:p>
        </p:txBody>
      </p:sp>
    </p:spTree>
    <p:extLst>
      <p:ext uri="{BB962C8B-B14F-4D97-AF65-F5344CB8AC3E}">
        <p14:creationId xmlns:p14="http://schemas.microsoft.com/office/powerpoint/2010/main" val="221211560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8A671BEB-78E0-4B92-A667-C94852CEF130}"/>
              </a:ext>
            </a:extLst>
          </p:cNvPr>
          <p:cNvCxnSpPr>
            <a:cxnSpLocks/>
          </p:cNvCxnSpPr>
          <p:nvPr/>
        </p:nvCxnSpPr>
        <p:spPr>
          <a:xfrm>
            <a:off x="459092" y="2783938"/>
            <a:ext cx="3444192" cy="0"/>
          </a:xfrm>
          <a:prstGeom prst="line">
            <a:avLst/>
          </a:prstGeom>
          <a:ln>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B3B9939-56D7-440C-A583-C30A2C244293}"/>
              </a:ext>
            </a:extLst>
          </p:cNvPr>
          <p:cNvCxnSpPr>
            <a:cxnSpLocks/>
          </p:cNvCxnSpPr>
          <p:nvPr/>
        </p:nvCxnSpPr>
        <p:spPr>
          <a:xfrm>
            <a:off x="459092" y="3895486"/>
            <a:ext cx="3444192" cy="0"/>
          </a:xfrm>
          <a:prstGeom prst="line">
            <a:avLst/>
          </a:prstGeom>
          <a:ln>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C80F7D4-8435-4C03-BB67-CFAA0C323394}"/>
              </a:ext>
            </a:extLst>
          </p:cNvPr>
          <p:cNvSpPr/>
          <p:nvPr/>
        </p:nvSpPr>
        <p:spPr bwMode="auto">
          <a:xfrm>
            <a:off x="3903284" y="2762536"/>
            <a:ext cx="5203552" cy="1143221"/>
          </a:xfrm>
          <a:prstGeom prst="rect">
            <a:avLst/>
          </a:prstGeom>
          <a:pattFill prst="wdDnDiag">
            <a:fgClr>
              <a:srgbClr val="E3EAF6"/>
            </a:fgClr>
            <a:bgClr>
              <a:srgbClr val="EFEFE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prstClr val="white"/>
              </a:solidFill>
              <a:latin typeface="Calibri" panose="020F0502020204030204"/>
            </a:endParaRPr>
          </a:p>
        </p:txBody>
      </p:sp>
      <p:sp>
        <p:nvSpPr>
          <p:cNvPr id="2" name="Rectangle 1">
            <a:extLst>
              <a:ext uri="{FF2B5EF4-FFF2-40B4-BE49-F238E27FC236}">
                <a16:creationId xmlns:a16="http://schemas.microsoft.com/office/drawing/2014/main" id="{08EFA507-6349-4150-BFE5-5876263E8976}"/>
              </a:ext>
            </a:extLst>
          </p:cNvPr>
          <p:cNvSpPr/>
          <p:nvPr/>
        </p:nvSpPr>
        <p:spPr>
          <a:xfrm>
            <a:off x="3903284" y="1641914"/>
            <a:ext cx="5203552" cy="2263843"/>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2F2F2F"/>
              </a:solidFill>
              <a:effectLst/>
              <a:uLnTx/>
              <a:uFillTx/>
              <a:latin typeface="Segoe UI"/>
              <a:ea typeface="+mn-ea"/>
              <a:cs typeface="+mn-cs"/>
            </a:endParaRPr>
          </a:p>
        </p:txBody>
      </p:sp>
      <p:sp>
        <p:nvSpPr>
          <p:cNvPr id="40" name="Rectangle 39">
            <a:extLst>
              <a:ext uri="{FF2B5EF4-FFF2-40B4-BE49-F238E27FC236}">
                <a16:creationId xmlns:a16="http://schemas.microsoft.com/office/drawing/2014/main" id="{3635945F-8AE9-48FB-814D-8767C7B27DA6}"/>
              </a:ext>
            </a:extLst>
          </p:cNvPr>
          <p:cNvSpPr/>
          <p:nvPr/>
        </p:nvSpPr>
        <p:spPr>
          <a:xfrm>
            <a:off x="3903284" y="2769109"/>
            <a:ext cx="5203552" cy="3474842"/>
          </a:xfrm>
          <a:prstGeom prst="rect">
            <a:avLst/>
          </a:prstGeom>
          <a:solidFill>
            <a:schemeClr val="bg1">
              <a:lumMod val="1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F2F2F">
                  <a:lumMod val="65000"/>
                  <a:lumOff val="35000"/>
                </a:srgbClr>
              </a:solidFill>
              <a:effectLst/>
              <a:uLnTx/>
              <a:uFillTx/>
              <a:latin typeface="Segoe UI"/>
              <a:ea typeface="+mn-ea"/>
              <a:cs typeface="+mn-cs"/>
            </a:endParaRPr>
          </a:p>
        </p:txBody>
      </p:sp>
      <p:sp>
        <p:nvSpPr>
          <p:cNvPr id="41" name="TextBox 40">
            <a:extLst>
              <a:ext uri="{FF2B5EF4-FFF2-40B4-BE49-F238E27FC236}">
                <a16:creationId xmlns:a16="http://schemas.microsoft.com/office/drawing/2014/main" id="{2D419510-6562-4D58-B866-4DB0A1805220}"/>
              </a:ext>
            </a:extLst>
          </p:cNvPr>
          <p:cNvSpPr txBox="1"/>
          <p:nvPr/>
        </p:nvSpPr>
        <p:spPr>
          <a:xfrm>
            <a:off x="450064" y="1502812"/>
            <a:ext cx="2780190" cy="3247043"/>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lang="en-US" sz="1400" dirty="0">
                <a:solidFill>
                  <a:schemeClr val="accent1"/>
                </a:solidFill>
                <a:latin typeface="+mj-lt"/>
              </a:rPr>
              <a:t>D</a:t>
            </a:r>
            <a:r>
              <a:rPr kumimoji="0" lang="en-US" sz="1400" b="0" i="0" u="none" strike="noStrike" kern="1200" cap="none" spc="0" normalizeH="0" baseline="0" noProof="0" dirty="0" err="1">
                <a:ln>
                  <a:noFill/>
                </a:ln>
                <a:solidFill>
                  <a:schemeClr val="accent1"/>
                </a:solidFill>
                <a:effectLst/>
                <a:uLnTx/>
                <a:uFillTx/>
                <a:latin typeface="+mj-lt"/>
                <a:ea typeface="+mn-ea"/>
                <a:cs typeface="+mn-cs"/>
              </a:rPr>
              <a:t>esired</a:t>
            </a:r>
            <a:r>
              <a:rPr kumimoji="0" lang="en-US" sz="1400" b="0" i="0" u="none" strike="noStrike" kern="1200" cap="none" spc="0" normalizeH="0" baseline="0" noProof="0" dirty="0">
                <a:ln>
                  <a:noFill/>
                </a:ln>
                <a:solidFill>
                  <a:schemeClr val="accent1"/>
                </a:solidFill>
                <a:effectLst/>
                <a:uLnTx/>
                <a:uFillTx/>
                <a:latin typeface="+mj-lt"/>
                <a:ea typeface="+mn-ea"/>
                <a:cs typeface="+mn-cs"/>
              </a:rPr>
              <a:t> environment</a:t>
            </a:r>
            <a:endParaRPr kumimoji="0" lang="en-US" sz="1200" b="0" i="0" u="none" strike="noStrike" kern="1200" cap="none" spc="0" normalizeH="0" baseline="0" noProof="0" dirty="0">
              <a:ln>
                <a:noFill/>
              </a:ln>
              <a:solidFill>
                <a:srgbClr val="2F2F2F"/>
              </a:solidFill>
              <a:effectLst/>
              <a:uLnTx/>
              <a:uFillTx/>
              <a:latin typeface="Segoe UI Semilight"/>
              <a:ea typeface="+mn-ea"/>
              <a:cs typeface="+mn-cs"/>
            </a:endParaRPr>
          </a:p>
          <a:p>
            <a:pPr>
              <a:lnSpc>
                <a:spcPct val="90000"/>
              </a:lnSpc>
              <a:spcAft>
                <a:spcPts val="300"/>
              </a:spcAft>
              <a:defRPr/>
            </a:pPr>
            <a:r>
              <a:rPr lang="en-US" sz="1100" dirty="0">
                <a:gradFill>
                  <a:gsLst>
                    <a:gs pos="2917">
                      <a:prstClr val="black"/>
                    </a:gs>
                    <a:gs pos="30000">
                      <a:prstClr val="black"/>
                    </a:gs>
                  </a:gsLst>
                  <a:lin ang="5400000" scaled="0"/>
                </a:gradFill>
                <a:latin typeface="Segoe UI"/>
              </a:rPr>
              <a:t>Always up-to-date Office &amp; Windows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Mixed OS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Hybrid identity</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Advanced security controls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Modern voice experience</a:t>
            </a:r>
          </a:p>
          <a:p>
            <a:pPr>
              <a:lnSpc>
                <a:spcPct val="90000"/>
              </a:lnSpc>
              <a:spcAft>
                <a:spcPts val="300"/>
              </a:spcAft>
              <a:defRPr/>
            </a:pPr>
            <a:endParaRPr lang="en-US" sz="1100" dirty="0">
              <a:gradFill>
                <a:gsLst>
                  <a:gs pos="2917">
                    <a:prstClr val="black"/>
                  </a:gs>
                  <a:gs pos="30000">
                    <a:prstClr val="black"/>
                  </a:gs>
                </a:gsLst>
                <a:lin ang="5400000" scaled="0"/>
              </a:gradFill>
              <a:latin typeface="Segoe UI"/>
            </a:endParaRPr>
          </a:p>
          <a:p>
            <a:pPr>
              <a:lnSpc>
                <a:spcPct val="90000"/>
              </a:lnSpc>
              <a:spcAft>
                <a:spcPts val="300"/>
              </a:spcAft>
              <a:defRPr/>
            </a:pPr>
            <a:r>
              <a:rPr lang="en-US" sz="1100" dirty="0">
                <a:gradFill>
                  <a:gsLst>
                    <a:gs pos="2917">
                      <a:prstClr val="black"/>
                    </a:gs>
                    <a:gs pos="30000">
                      <a:prstClr val="black"/>
                    </a:gs>
                  </a:gsLst>
                  <a:lin ang="5400000" scaled="0"/>
                </a:gradFill>
                <a:latin typeface="Segoe UI"/>
              </a:rPr>
              <a:t>Always up-to-date Office &amp; Windows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Windows 10 Pro (CU)</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Cloud identity for users and devices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Protection of company data across personal &amp; company owned devices</a:t>
            </a:r>
          </a:p>
          <a:p>
            <a:pPr>
              <a:lnSpc>
                <a:spcPct val="90000"/>
              </a:lnSpc>
              <a:spcAft>
                <a:spcPts val="300"/>
              </a:spcAft>
              <a:defRPr/>
            </a:pPr>
            <a:endParaRPr lang="en-US" sz="1100" dirty="0">
              <a:gradFill>
                <a:gsLst>
                  <a:gs pos="2917">
                    <a:prstClr val="black"/>
                  </a:gs>
                  <a:gs pos="30000">
                    <a:prstClr val="black"/>
                  </a:gs>
                </a:gsLst>
                <a:lin ang="5400000" scaled="0"/>
              </a:gradFill>
              <a:latin typeface="Segoe UI"/>
            </a:endParaRPr>
          </a:p>
          <a:p>
            <a:pPr>
              <a:lnSpc>
                <a:spcPct val="90000"/>
              </a:lnSpc>
              <a:spcAft>
                <a:spcPts val="300"/>
              </a:spcAft>
              <a:defRPr/>
            </a:pPr>
            <a:r>
              <a:rPr lang="en-US" sz="1100" dirty="0">
                <a:gradFill>
                  <a:gsLst>
                    <a:gs pos="2917">
                      <a:prstClr val="black"/>
                    </a:gs>
                    <a:gs pos="30000">
                      <a:prstClr val="black"/>
                    </a:gs>
                  </a:gsLst>
                  <a:lin ang="5400000" scaled="0"/>
                </a:gradFill>
                <a:latin typeface="Segoe UI"/>
              </a:rPr>
              <a:t>Always up-to-date Office</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Mixed OS</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Some on-premises IT</a:t>
            </a:r>
          </a:p>
          <a:p>
            <a:pPr>
              <a:lnSpc>
                <a:spcPct val="90000"/>
              </a:lnSpc>
              <a:spcAft>
                <a:spcPts val="300"/>
              </a:spcAft>
              <a:defRPr/>
            </a:pPr>
            <a:r>
              <a:rPr lang="en-US" sz="1100" dirty="0">
                <a:gradFill>
                  <a:gsLst>
                    <a:gs pos="2917">
                      <a:prstClr val="black"/>
                    </a:gs>
                    <a:gs pos="30000">
                      <a:prstClr val="black"/>
                    </a:gs>
                  </a:gsLst>
                  <a:lin ang="5400000" scaled="0"/>
                </a:gradFill>
                <a:latin typeface="Segoe UI"/>
              </a:rPr>
              <a:t>Hybrid identity</a:t>
            </a:r>
            <a:endParaRPr kumimoji="0" lang="en-US" sz="1200" b="0" i="0" u="none" strike="noStrike" kern="1200" cap="none" spc="0" normalizeH="0" baseline="0" noProof="0" dirty="0">
              <a:ln>
                <a:noFill/>
              </a:ln>
              <a:solidFill>
                <a:srgbClr val="2F2F2F"/>
              </a:solidFill>
              <a:effectLst/>
              <a:uLnTx/>
              <a:uFillTx/>
              <a:latin typeface="Segoe UI Semilight"/>
              <a:ea typeface="+mn-ea"/>
              <a:cs typeface="+mn-cs"/>
            </a:endParaRPr>
          </a:p>
        </p:txBody>
      </p:sp>
      <p:cxnSp>
        <p:nvCxnSpPr>
          <p:cNvPr id="75" name="Straight Connector 74"/>
          <p:cNvCxnSpPr>
            <a:cxnSpLocks/>
          </p:cNvCxnSpPr>
          <p:nvPr/>
        </p:nvCxnSpPr>
        <p:spPr>
          <a:xfrm>
            <a:off x="7424081" y="2178424"/>
            <a:ext cx="0" cy="2596166"/>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cxnSpLocks/>
          </p:cNvCxnSpPr>
          <p:nvPr/>
        </p:nvCxnSpPr>
        <p:spPr>
          <a:xfrm>
            <a:off x="6499144" y="3676438"/>
            <a:ext cx="2263806" cy="0"/>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cxnSpLocks/>
          </p:cNvCxnSpPr>
          <p:nvPr/>
        </p:nvCxnSpPr>
        <p:spPr>
          <a:xfrm>
            <a:off x="6089858" y="2913529"/>
            <a:ext cx="0" cy="2272529"/>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a:off x="4401226" y="2762536"/>
            <a:ext cx="3229821" cy="0"/>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p:cNvCxnSpPr>
          <p:nvPr/>
        </p:nvCxnSpPr>
        <p:spPr>
          <a:xfrm>
            <a:off x="8428128" y="1502812"/>
            <a:ext cx="0" cy="2402946"/>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585D706-04BF-47F7-B7DC-2EA9EB9F2294}"/>
              </a:ext>
            </a:extLst>
          </p:cNvPr>
          <p:cNvSpPr txBox="1"/>
          <p:nvPr/>
        </p:nvSpPr>
        <p:spPr>
          <a:xfrm>
            <a:off x="5420527" y="6282235"/>
            <a:ext cx="2269671" cy="276999"/>
          </a:xfrm>
          <a:prstGeom prst="rect">
            <a:avLst/>
          </a:prstGeom>
          <a:noFill/>
        </p:spPr>
        <p:txBody>
          <a:bodyPr wrap="square" rtlCol="0">
            <a:spAutoFit/>
          </a:bodyPr>
          <a:lstStyle>
            <a:defPPr>
              <a:defRPr lang="en-US"/>
            </a:defPPr>
            <a:lvl1pPr marR="0" lvl="0" indent="0" algn="ctr" fontAlgn="auto">
              <a:lnSpc>
                <a:spcPct val="100000"/>
              </a:lnSpc>
              <a:spcBef>
                <a:spcPts val="0"/>
              </a:spcBef>
              <a:spcAft>
                <a:spcPts val="0"/>
              </a:spcAft>
              <a:buClrTx/>
              <a:buSzTx/>
              <a:buFontTx/>
              <a:buNone/>
              <a:tabLst/>
              <a:defRPr kumimoji="0" sz="1400" b="0" i="0" u="none" strike="noStrike" cap="none" spc="0" normalizeH="0" baseline="0">
                <a:ln>
                  <a:noFill/>
                </a:ln>
                <a:solidFill>
                  <a:prstClr val="black"/>
                </a:solidFill>
                <a:effectLst/>
                <a:uLnTx/>
                <a:uFillTx/>
                <a:latin typeface="Segoe UI" panose="020B0502040204020203" pitchFamily="34" charset="0"/>
                <a:cs typeface="Segoe UI" panose="020B0502040204020203"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Semibold"/>
                <a:ea typeface="+mn-ea"/>
                <a:cs typeface="Segoe UI" panose="020B0502040204020203" pitchFamily="34" charset="0"/>
              </a:rPr>
              <a:t>Size of organization</a:t>
            </a:r>
          </a:p>
        </p:txBody>
      </p:sp>
      <p:sp>
        <p:nvSpPr>
          <p:cNvPr id="14" name="TextBox 13">
            <a:extLst>
              <a:ext uri="{FF2B5EF4-FFF2-40B4-BE49-F238E27FC236}">
                <a16:creationId xmlns:a16="http://schemas.microsoft.com/office/drawing/2014/main" id="{2DECDCF0-BA38-4A28-97AF-C295D6648C5E}"/>
              </a:ext>
            </a:extLst>
          </p:cNvPr>
          <p:cNvSpPr txBox="1"/>
          <p:nvPr/>
        </p:nvSpPr>
        <p:spPr>
          <a:xfrm rot="16200000">
            <a:off x="2598560" y="3666370"/>
            <a:ext cx="226967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Semibold"/>
                <a:ea typeface="+mn-ea"/>
                <a:cs typeface="Segoe UI" panose="020B0502040204020203" pitchFamily="34" charset="0"/>
              </a:rPr>
              <a:t>IT complexity</a:t>
            </a:r>
          </a:p>
        </p:txBody>
      </p:sp>
      <p:sp>
        <p:nvSpPr>
          <p:cNvPr id="31" name="Oval 30">
            <a:extLst>
              <a:ext uri="{FF2B5EF4-FFF2-40B4-BE49-F238E27FC236}">
                <a16:creationId xmlns:a16="http://schemas.microsoft.com/office/drawing/2014/main" id="{970DB390-ECFE-4E8F-A3E5-47821724F024}"/>
              </a:ext>
            </a:extLst>
          </p:cNvPr>
          <p:cNvSpPr/>
          <p:nvPr/>
        </p:nvSpPr>
        <p:spPr>
          <a:xfrm>
            <a:off x="5377858" y="3275294"/>
            <a:ext cx="1466117" cy="1499296"/>
          </a:xfrm>
          <a:prstGeom prst="ellipse">
            <a:avLst/>
          </a:prstGeom>
          <a:solidFill>
            <a:schemeClr val="bg2">
              <a:alpha val="36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Microsoft 365 </a:t>
            </a:r>
            <a:br>
              <a:rPr kumimoji="0" lang="en-US" sz="1000" b="0" i="0" u="none" strike="noStrike" kern="1200" cap="none" spc="0" normalizeH="0" baseline="0" noProof="0" dirty="0">
                <a:ln>
                  <a:noFill/>
                </a:ln>
                <a:solidFill>
                  <a:srgbClr val="2F2F2F"/>
                </a:solidFill>
                <a:effectLst/>
                <a:uLnTx/>
                <a:uFillTx/>
                <a:latin typeface="Segoe UI Semibold"/>
                <a:ea typeface="+mn-ea"/>
                <a:cs typeface="+mn-cs"/>
              </a:rPr>
            </a:b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Business</a:t>
            </a:r>
          </a:p>
        </p:txBody>
      </p:sp>
      <p:sp>
        <p:nvSpPr>
          <p:cNvPr id="32" name="Oval 31">
            <a:extLst>
              <a:ext uri="{FF2B5EF4-FFF2-40B4-BE49-F238E27FC236}">
                <a16:creationId xmlns:a16="http://schemas.microsoft.com/office/drawing/2014/main" id="{D63DE772-685B-4A5E-B615-5DA58FCE3648}"/>
              </a:ext>
            </a:extLst>
          </p:cNvPr>
          <p:cNvSpPr/>
          <p:nvPr/>
        </p:nvSpPr>
        <p:spPr>
          <a:xfrm>
            <a:off x="4490927" y="5050162"/>
            <a:ext cx="1101515" cy="1092927"/>
          </a:xfrm>
          <a:prstGeom prst="ellipse">
            <a:avLst/>
          </a:prstGeom>
          <a:solidFill>
            <a:schemeClr val="bg2">
              <a:alpha val="36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Office 365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Business Premium</a:t>
            </a:r>
          </a:p>
        </p:txBody>
      </p:sp>
      <p:sp>
        <p:nvSpPr>
          <p:cNvPr id="33" name="Oval 32">
            <a:extLst>
              <a:ext uri="{FF2B5EF4-FFF2-40B4-BE49-F238E27FC236}">
                <a16:creationId xmlns:a16="http://schemas.microsoft.com/office/drawing/2014/main" id="{F30E2212-3BCF-4ABF-91B2-50CF4A239879}"/>
              </a:ext>
            </a:extLst>
          </p:cNvPr>
          <p:cNvSpPr/>
          <p:nvPr/>
        </p:nvSpPr>
        <p:spPr>
          <a:xfrm>
            <a:off x="5619845" y="2011454"/>
            <a:ext cx="1428772" cy="1454521"/>
          </a:xfrm>
          <a:prstGeom prst="ellipse">
            <a:avLst/>
          </a:prstGeom>
          <a:solidFill>
            <a:schemeClr val="bg2">
              <a:alpha val="36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Office 365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Business Premium or </a:t>
            </a:r>
            <a:br>
              <a:rPr kumimoji="0" lang="en-US" sz="1000" b="0" i="0" u="none" strike="noStrike" kern="1200" cap="none" spc="0" normalizeH="0" baseline="0" noProof="0" dirty="0">
                <a:ln>
                  <a:noFill/>
                </a:ln>
                <a:solidFill>
                  <a:srgbClr val="2F2F2F"/>
                </a:solidFill>
                <a:effectLst/>
                <a:uLnTx/>
                <a:uFillTx/>
                <a:latin typeface="Segoe UI Semibold"/>
                <a:ea typeface="+mn-ea"/>
                <a:cs typeface="+mn-cs"/>
              </a:rPr>
            </a:b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Microsoft 365 Business</a:t>
            </a:r>
            <a:br>
              <a:rPr kumimoji="0" lang="en-US" sz="1000" b="0" i="0" u="none" strike="noStrike" kern="1200" cap="none" spc="0" normalizeH="0" baseline="0" noProof="0" dirty="0">
                <a:ln>
                  <a:noFill/>
                </a:ln>
                <a:solidFill>
                  <a:srgbClr val="2F2F2F"/>
                </a:solidFill>
                <a:effectLst/>
                <a:uLnTx/>
                <a:uFillTx/>
                <a:latin typeface="Segoe UI Semibold"/>
                <a:ea typeface="+mn-ea"/>
                <a:cs typeface="+mn-cs"/>
              </a:rPr>
            </a:b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Add-ons</a:t>
            </a:r>
          </a:p>
        </p:txBody>
      </p:sp>
      <p:sp>
        <p:nvSpPr>
          <p:cNvPr id="30" name="Oval 29">
            <a:extLst>
              <a:ext uri="{FF2B5EF4-FFF2-40B4-BE49-F238E27FC236}">
                <a16:creationId xmlns:a16="http://schemas.microsoft.com/office/drawing/2014/main" id="{05D31781-2947-41FF-88E3-7F366AAAE118}"/>
              </a:ext>
            </a:extLst>
          </p:cNvPr>
          <p:cNvSpPr/>
          <p:nvPr/>
        </p:nvSpPr>
        <p:spPr>
          <a:xfrm>
            <a:off x="6543602" y="2783938"/>
            <a:ext cx="1717505" cy="1739224"/>
          </a:xfrm>
          <a:prstGeom prst="ellipse">
            <a:avLst/>
          </a:prstGeom>
          <a:solidFill>
            <a:schemeClr val="bg2">
              <a:alpha val="36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Office 365 E3</a:t>
            </a:r>
          </a:p>
        </p:txBody>
      </p:sp>
      <p:sp>
        <p:nvSpPr>
          <p:cNvPr id="20" name="Oval 19">
            <a:extLst>
              <a:ext uri="{FF2B5EF4-FFF2-40B4-BE49-F238E27FC236}">
                <a16:creationId xmlns:a16="http://schemas.microsoft.com/office/drawing/2014/main" id="{9F353B15-EA5D-4887-99D3-2BFC6C70D954}"/>
              </a:ext>
            </a:extLst>
          </p:cNvPr>
          <p:cNvSpPr/>
          <p:nvPr/>
        </p:nvSpPr>
        <p:spPr>
          <a:xfrm>
            <a:off x="7962331" y="1808032"/>
            <a:ext cx="931594" cy="907325"/>
          </a:xfrm>
          <a:prstGeom prst="ellipse">
            <a:avLst/>
          </a:prstGeom>
          <a:solidFill>
            <a:schemeClr val="bg2">
              <a:alpha val="36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Microsoft 365</a:t>
            </a:r>
            <a:br>
              <a:rPr kumimoji="0" lang="en-US" sz="1000" b="0" i="0" u="none" strike="noStrike" kern="1200" cap="none" spc="0" normalizeH="0" baseline="0" noProof="0" dirty="0">
                <a:ln>
                  <a:noFill/>
                </a:ln>
                <a:solidFill>
                  <a:srgbClr val="2F2F2F"/>
                </a:solidFill>
                <a:effectLst/>
                <a:uLnTx/>
                <a:uFillTx/>
                <a:latin typeface="Segoe UI Semibold"/>
                <a:ea typeface="+mn-ea"/>
                <a:cs typeface="+mn-cs"/>
              </a:rPr>
            </a:br>
            <a:r>
              <a:rPr kumimoji="0" lang="en-US" sz="1000" b="0" i="0" u="none" strike="noStrike" kern="1200" cap="none" spc="0" normalizeH="0" baseline="0" noProof="0" dirty="0">
                <a:ln>
                  <a:noFill/>
                </a:ln>
                <a:solidFill>
                  <a:srgbClr val="2F2F2F"/>
                </a:solidFill>
                <a:effectLst/>
                <a:uLnTx/>
                <a:uFillTx/>
                <a:latin typeface="Segoe UI Semibold"/>
                <a:ea typeface="+mn-ea"/>
                <a:cs typeface="+mn-cs"/>
              </a:rPr>
              <a:t>Enterprise</a:t>
            </a:r>
          </a:p>
        </p:txBody>
      </p:sp>
      <p:sp>
        <p:nvSpPr>
          <p:cNvPr id="7" name="Title 6"/>
          <p:cNvSpPr>
            <a:spLocks noGrp="1"/>
          </p:cNvSpPr>
          <p:nvPr>
            <p:ph type="title"/>
          </p:nvPr>
        </p:nvSpPr>
        <p:spPr/>
        <p:txBody>
          <a:bodyPr/>
          <a:lstStyle/>
          <a:p>
            <a:r>
              <a:rPr lang="en-US" sz="2800" dirty="0"/>
              <a:t>Microsoft 365 | </a:t>
            </a:r>
            <a:r>
              <a:rPr lang="en-US" sz="2800" dirty="0">
                <a:solidFill>
                  <a:schemeClr val="accent1"/>
                </a:solidFill>
              </a:rPr>
              <a:t>Guidance on when to sell what to who in SMB</a:t>
            </a:r>
            <a:endParaRPr lang="en-US" sz="2800" dirty="0"/>
          </a:p>
        </p:txBody>
      </p:sp>
      <p:cxnSp>
        <p:nvCxnSpPr>
          <p:cNvPr id="68" name="Straight Connector 67"/>
          <p:cNvCxnSpPr>
            <a:stCxn id="38" idx="6"/>
            <a:endCxn id="63" idx="2"/>
          </p:cNvCxnSpPr>
          <p:nvPr/>
        </p:nvCxnSpPr>
        <p:spPr>
          <a:xfrm flipV="1">
            <a:off x="4037184" y="6241805"/>
            <a:ext cx="4856741" cy="6699"/>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cxnSpLocks/>
          </p:cNvCxnSpPr>
          <p:nvPr/>
        </p:nvCxnSpPr>
        <p:spPr>
          <a:xfrm>
            <a:off x="4137534" y="5596625"/>
            <a:ext cx="1786663" cy="0"/>
          </a:xfrm>
          <a:prstGeom prst="line">
            <a:avLst/>
          </a:prstGeom>
          <a:ln w="28575">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45581A15-6E14-4EEE-AC34-A1E34F5B3BD8}"/>
              </a:ext>
            </a:extLst>
          </p:cNvPr>
          <p:cNvSpPr/>
          <p:nvPr/>
        </p:nvSpPr>
        <p:spPr>
          <a:xfrm>
            <a:off x="5353035" y="1652647"/>
            <a:ext cx="2404654"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D78D7"/>
                </a:solidFill>
                <a:effectLst/>
                <a:uLnTx/>
                <a:uFillTx/>
                <a:latin typeface="Segoe UI Semibold"/>
                <a:ea typeface="+mn-ea"/>
                <a:cs typeface="+mn-cs"/>
              </a:rPr>
              <a:t>Windows 10 Enterprise</a:t>
            </a:r>
          </a:p>
        </p:txBody>
      </p:sp>
      <p:sp>
        <p:nvSpPr>
          <p:cNvPr id="8" name="Rectangle 7">
            <a:extLst>
              <a:ext uri="{FF2B5EF4-FFF2-40B4-BE49-F238E27FC236}">
                <a16:creationId xmlns:a16="http://schemas.microsoft.com/office/drawing/2014/main" id="{577AC311-EC2E-4F0F-995E-CC8D4A9A3D53}"/>
              </a:ext>
            </a:extLst>
          </p:cNvPr>
          <p:cNvSpPr/>
          <p:nvPr/>
        </p:nvSpPr>
        <p:spPr>
          <a:xfrm>
            <a:off x="5811887" y="5884670"/>
            <a:ext cx="1486950"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D78D7"/>
                </a:solidFill>
                <a:effectLst/>
                <a:uLnTx/>
                <a:uFillTx/>
                <a:latin typeface="Segoe UI Semibold"/>
                <a:ea typeface="+mn-ea"/>
                <a:cs typeface="+mn-cs"/>
              </a:rPr>
              <a:t>Windows 10 Pro</a:t>
            </a:r>
          </a:p>
        </p:txBody>
      </p:sp>
      <p:grpSp>
        <p:nvGrpSpPr>
          <p:cNvPr id="27" name="Group 26"/>
          <p:cNvGrpSpPr/>
          <p:nvPr/>
        </p:nvGrpSpPr>
        <p:grpSpPr>
          <a:xfrm>
            <a:off x="3780738" y="1539702"/>
            <a:ext cx="256446" cy="4837025"/>
            <a:chOff x="372530" y="1424685"/>
            <a:chExt cx="256446" cy="4837025"/>
          </a:xfrm>
        </p:grpSpPr>
        <p:cxnSp>
          <p:nvCxnSpPr>
            <p:cNvPr id="28" name="Straight Connector 27"/>
            <p:cNvCxnSpPr>
              <a:cxnSpLocks/>
              <a:stCxn id="36" idx="4"/>
              <a:endCxn id="38" idx="0"/>
            </p:cNvCxnSpPr>
            <p:nvPr/>
          </p:nvCxnSpPr>
          <p:spPr>
            <a:xfrm>
              <a:off x="500753" y="1681131"/>
              <a:ext cx="0" cy="432413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72530" y="6005264"/>
              <a:ext cx="256446" cy="256446"/>
              <a:chOff x="-790414" y="567660"/>
              <a:chExt cx="821930" cy="821930"/>
            </a:xfrm>
          </p:grpSpPr>
          <p:sp>
            <p:nvSpPr>
              <p:cNvPr id="38" name="Oval 37"/>
              <p:cNvSpPr/>
              <p:nvPr/>
            </p:nvSpPr>
            <p:spPr>
              <a:xfrm>
                <a:off x="-790414" y="567660"/>
                <a:ext cx="821930" cy="8219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sp>
            <p:nvSpPr>
              <p:cNvPr id="39" name="Minus 40"/>
              <p:cNvSpPr/>
              <p:nvPr/>
            </p:nvSpPr>
            <p:spPr>
              <a:xfrm>
                <a:off x="-634961" y="739940"/>
                <a:ext cx="526944" cy="526944"/>
              </a:xfrm>
              <a:prstGeom prst="mathMinus">
                <a:avLst/>
              </a:prstGeom>
              <a:solidFill>
                <a:schemeClr val="tx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grpSp>
        <p:grpSp>
          <p:nvGrpSpPr>
            <p:cNvPr id="35" name="Group 34"/>
            <p:cNvGrpSpPr/>
            <p:nvPr/>
          </p:nvGrpSpPr>
          <p:grpSpPr>
            <a:xfrm>
              <a:off x="372530" y="1424685"/>
              <a:ext cx="256446" cy="256446"/>
              <a:chOff x="-790414" y="-991763"/>
              <a:chExt cx="821930" cy="821930"/>
            </a:xfrm>
          </p:grpSpPr>
          <p:sp>
            <p:nvSpPr>
              <p:cNvPr id="36" name="Oval 35"/>
              <p:cNvSpPr/>
              <p:nvPr/>
            </p:nvSpPr>
            <p:spPr>
              <a:xfrm>
                <a:off x="-790414" y="-991763"/>
                <a:ext cx="821930" cy="8219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sp>
            <p:nvSpPr>
              <p:cNvPr id="37" name="Plus 43"/>
              <p:cNvSpPr/>
              <p:nvPr/>
            </p:nvSpPr>
            <p:spPr>
              <a:xfrm>
                <a:off x="-634961" y="-844268"/>
                <a:ext cx="526944" cy="526944"/>
              </a:xfrm>
              <a:prstGeom prst="mathPlus">
                <a:avLst/>
              </a:prstGeom>
              <a:solidFill>
                <a:schemeClr val="tx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grpSp>
      </p:grpSp>
      <p:grpSp>
        <p:nvGrpSpPr>
          <p:cNvPr id="66" name="Group 65"/>
          <p:cNvGrpSpPr/>
          <p:nvPr/>
        </p:nvGrpSpPr>
        <p:grpSpPr>
          <a:xfrm>
            <a:off x="8893925" y="6113582"/>
            <a:ext cx="256446" cy="256446"/>
            <a:chOff x="8247564" y="5866712"/>
            <a:chExt cx="256446" cy="256446"/>
          </a:xfrm>
        </p:grpSpPr>
        <p:sp>
          <p:nvSpPr>
            <p:cNvPr id="63" name="Oval 62"/>
            <p:cNvSpPr/>
            <p:nvPr/>
          </p:nvSpPr>
          <p:spPr>
            <a:xfrm>
              <a:off x="8247564" y="5866712"/>
              <a:ext cx="256446" cy="25644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sp>
          <p:nvSpPr>
            <p:cNvPr id="64" name="Plus 43"/>
            <p:cNvSpPr/>
            <p:nvPr/>
          </p:nvSpPr>
          <p:spPr>
            <a:xfrm>
              <a:off x="8296066" y="5912731"/>
              <a:ext cx="164409" cy="164409"/>
            </a:xfrm>
            <a:prstGeom prst="mathPlus">
              <a:avLst/>
            </a:prstGeom>
            <a:solidFill>
              <a:schemeClr val="tx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6E6E6"/>
                </a:solidFill>
                <a:effectLst/>
                <a:uLnTx/>
                <a:uFillTx/>
                <a:latin typeface="Segoe UI"/>
                <a:ea typeface="+mn-ea"/>
                <a:cs typeface="+mn-cs"/>
              </a:endParaRPr>
            </a:p>
          </p:txBody>
        </p:sp>
      </p:grpSp>
      <p:sp>
        <p:nvSpPr>
          <p:cNvPr id="43" name="TextBox 42">
            <a:extLst>
              <a:ext uri="{FF2B5EF4-FFF2-40B4-BE49-F238E27FC236}">
                <a16:creationId xmlns:a16="http://schemas.microsoft.com/office/drawing/2014/main" id="{CF8EF7EC-380A-4FEB-B695-8A23F43F600F}"/>
              </a:ext>
            </a:extLst>
          </p:cNvPr>
          <p:cNvSpPr txBox="1"/>
          <p:nvPr/>
        </p:nvSpPr>
        <p:spPr>
          <a:xfrm>
            <a:off x="9383818" y="1502812"/>
            <a:ext cx="2503536" cy="2324226"/>
          </a:xfrm>
          <a:prstGeom prst="rect">
            <a:avLst/>
          </a:prstGeom>
          <a:noFill/>
        </p:spPr>
        <p:txBody>
          <a:bodyPr wrap="square" rtlCol="0">
            <a:spAutoFit/>
          </a:bodyPr>
          <a:lstStyle/>
          <a:p>
            <a:pPr marL="0" marR="0" lvl="0" indent="0" algn="l" defTabSz="914400" rtl="0" eaLnBrk="1" fontAlgn="auto" latinLnBrk="0" hangingPunct="1">
              <a:lnSpc>
                <a:spcPct val="90000"/>
              </a:lnSpc>
              <a:spcBef>
                <a:spcPts val="80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Considerations</a:t>
            </a:r>
          </a:p>
          <a:p>
            <a:pPr marR="0" lvl="0" indent="0" fontAlgn="auto">
              <a:lnSpc>
                <a:spcPct val="90000"/>
              </a:lnSpc>
              <a:spcBef>
                <a:spcPts val="800"/>
              </a:spcBef>
              <a:spcAft>
                <a:spcPts val="300"/>
              </a:spcAft>
              <a:buClrTx/>
              <a:buSzTx/>
              <a:buFontTx/>
              <a:buNone/>
              <a:tabLst/>
              <a:defRPr/>
            </a:pPr>
            <a:r>
              <a:rPr lang="en-US" sz="1100" dirty="0">
                <a:gradFill>
                  <a:gsLst>
                    <a:gs pos="2917">
                      <a:prstClr val="black"/>
                    </a:gs>
                    <a:gs pos="30000">
                      <a:prstClr val="black"/>
                    </a:gs>
                  </a:gsLst>
                  <a:lin ang="5400000" scaled="0"/>
                </a:gradFill>
                <a:latin typeface="Segoe UI"/>
              </a:rPr>
              <a:t>This is not an exact science, every customer is different</a:t>
            </a:r>
          </a:p>
          <a:p>
            <a:pPr marR="0" lvl="0" indent="0" fontAlgn="auto">
              <a:lnSpc>
                <a:spcPct val="90000"/>
              </a:lnSpc>
              <a:spcBef>
                <a:spcPts val="800"/>
              </a:spcBef>
              <a:spcAft>
                <a:spcPts val="300"/>
              </a:spcAft>
              <a:buClrTx/>
              <a:buSzTx/>
              <a:buFontTx/>
              <a:buNone/>
              <a:tabLst/>
              <a:defRPr/>
            </a:pPr>
            <a:r>
              <a:rPr lang="en-US" sz="1100" dirty="0">
                <a:gradFill>
                  <a:gsLst>
                    <a:gs pos="2917">
                      <a:prstClr val="black"/>
                    </a:gs>
                    <a:gs pos="30000">
                      <a:prstClr val="black"/>
                    </a:gs>
                  </a:gsLst>
                  <a:lin ang="5400000" scaled="0"/>
                </a:gradFill>
                <a:latin typeface="Segoe UI"/>
              </a:rPr>
              <a:t>Selection of plan is determined by IT complexity and organization size</a:t>
            </a:r>
          </a:p>
          <a:p>
            <a:pPr marR="0" lvl="0" indent="0" fontAlgn="auto">
              <a:lnSpc>
                <a:spcPct val="90000"/>
              </a:lnSpc>
              <a:spcBef>
                <a:spcPts val="800"/>
              </a:spcBef>
              <a:spcAft>
                <a:spcPts val="300"/>
              </a:spcAft>
              <a:buClrTx/>
              <a:buSzTx/>
              <a:buFontTx/>
              <a:buNone/>
              <a:tabLst/>
              <a:defRPr/>
            </a:pPr>
            <a:r>
              <a:rPr lang="en-US" sz="1100" dirty="0">
                <a:gradFill>
                  <a:gsLst>
                    <a:gs pos="2917">
                      <a:prstClr val="black"/>
                    </a:gs>
                    <a:gs pos="30000">
                      <a:prstClr val="black"/>
                    </a:gs>
                  </a:gsLst>
                  <a:lin ang="5400000" scaled="0"/>
                </a:gradFill>
                <a:latin typeface="Segoe UI"/>
              </a:rPr>
              <a:t>Customer’s desired environment drive the decision to purchase</a:t>
            </a:r>
          </a:p>
          <a:p>
            <a:pPr marR="0" lvl="0" indent="0" fontAlgn="auto">
              <a:lnSpc>
                <a:spcPct val="90000"/>
              </a:lnSpc>
              <a:spcBef>
                <a:spcPts val="800"/>
              </a:spcBef>
              <a:spcAft>
                <a:spcPts val="300"/>
              </a:spcAft>
              <a:buClrTx/>
              <a:buSzTx/>
              <a:buFontTx/>
              <a:buNone/>
              <a:tabLst/>
              <a:defRPr/>
            </a:pPr>
            <a:r>
              <a:rPr lang="en-US" sz="1100" dirty="0">
                <a:gradFill>
                  <a:gsLst>
                    <a:gs pos="2917">
                      <a:prstClr val="black"/>
                    </a:gs>
                    <a:gs pos="30000">
                      <a:prstClr val="black"/>
                    </a:gs>
                  </a:gsLst>
                  <a:lin ang="5400000" scaled="0"/>
                </a:gradFill>
                <a:latin typeface="Segoe UI"/>
              </a:rPr>
              <a:t>Choice, value, flexibility give customers options</a:t>
            </a:r>
          </a:p>
          <a:p>
            <a:pPr marR="0" lvl="0" indent="0" fontAlgn="auto">
              <a:lnSpc>
                <a:spcPct val="90000"/>
              </a:lnSpc>
              <a:spcBef>
                <a:spcPts val="800"/>
              </a:spcBef>
              <a:spcAft>
                <a:spcPts val="300"/>
              </a:spcAft>
              <a:buClrTx/>
              <a:buSzTx/>
              <a:buFontTx/>
              <a:buNone/>
              <a:tabLst/>
              <a:defRPr/>
            </a:pPr>
            <a:r>
              <a:rPr lang="en-US" sz="1100" dirty="0">
                <a:gradFill>
                  <a:gsLst>
                    <a:gs pos="2917">
                      <a:prstClr val="black"/>
                    </a:gs>
                    <a:gs pos="30000">
                      <a:prstClr val="black"/>
                    </a:gs>
                  </a:gsLst>
                  <a:lin ang="5400000" scaled="0"/>
                </a:gradFill>
                <a:latin typeface="Segoe UI"/>
              </a:rPr>
              <a:t>Customers can mix and match plans</a:t>
            </a:r>
          </a:p>
        </p:txBody>
      </p:sp>
    </p:spTree>
    <p:extLst>
      <p:ext uri="{BB962C8B-B14F-4D97-AF65-F5344CB8AC3E}">
        <p14:creationId xmlns:p14="http://schemas.microsoft.com/office/powerpoint/2010/main" val="100967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1"/>
          <p:cNvSpPr>
            <a:spLocks noGrp="1"/>
          </p:cNvSpPr>
          <p:nvPr>
            <p:ph type="title"/>
          </p:nvPr>
        </p:nvSpPr>
        <p:spPr/>
        <p:txBody>
          <a:bodyPr/>
          <a:lstStyle/>
          <a:p>
            <a:r>
              <a:rPr lang="en-US" sz="2800" dirty="0"/>
              <a:t>Is Microsoft 365 Business right for my organization?</a:t>
            </a:r>
          </a:p>
        </p:txBody>
      </p:sp>
      <p:sp>
        <p:nvSpPr>
          <p:cNvPr id="88" name="Isosceles Triangle 87">
            <a:extLst>
              <a:ext uri="{FF2B5EF4-FFF2-40B4-BE49-F238E27FC236}">
                <a16:creationId xmlns:a16="http://schemas.microsoft.com/office/drawing/2014/main" id="{DC10E0C6-ED15-4669-9557-037B6BF30395}"/>
              </a:ext>
            </a:extLst>
          </p:cNvPr>
          <p:cNvSpPr/>
          <p:nvPr/>
        </p:nvSpPr>
        <p:spPr>
          <a:xfrm rot="10800000">
            <a:off x="3161042" y="1931441"/>
            <a:ext cx="647214" cy="353438"/>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p:cNvSpPr txBox="1"/>
          <p:nvPr/>
        </p:nvSpPr>
        <p:spPr>
          <a:xfrm>
            <a:off x="3081260" y="1214881"/>
            <a:ext cx="806782" cy="806782"/>
          </a:xfrm>
          <a:prstGeom prst="ellipse">
            <a:avLst/>
          </a:prstGeom>
          <a:solidFill>
            <a:schemeClr val="bg2"/>
          </a:solidFill>
          <a:ln w="95250" cap="flat">
            <a:solidFill>
              <a:schemeClr val="bg1">
                <a:lumMod val="65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1400" kern="0">
                <a:solidFill>
                  <a:srgbClr val="505050"/>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1-300</a:t>
            </a:r>
          </a:p>
        </p:txBody>
      </p:sp>
      <p:sp>
        <p:nvSpPr>
          <p:cNvPr id="14" name="TextBox 13"/>
          <p:cNvSpPr txBox="1"/>
          <p:nvPr/>
        </p:nvSpPr>
        <p:spPr>
          <a:xfrm>
            <a:off x="8841133" y="6276533"/>
            <a:ext cx="2729651" cy="422687"/>
          </a:xfrm>
          <a:prstGeom prst="rect">
            <a:avLst/>
          </a:prstGeom>
          <a:solidFill>
            <a:srgbClr val="0078D7"/>
          </a:solidFill>
          <a:ln w="1270">
            <a:noFill/>
          </a:ln>
        </p:spPr>
        <p:txBody>
          <a:bodyPr wrap="none" lIns="89642" tIns="89642" rIns="89642" bIns="89642" rtlCol="0" anchor="ctr">
            <a:noAutofit/>
          </a:bodyPr>
          <a:lstStyle/>
          <a:p>
            <a:pPr marL="0" marR="0" lvl="0" indent="0" algn="ctr" defTabSz="914314" rtl="0" eaLnBrk="1" fontAlgn="auto" latinLnBrk="0" hangingPunct="1">
              <a:lnSpc>
                <a:spcPct val="90000"/>
              </a:lnSpc>
              <a:spcBef>
                <a:spcPts val="0"/>
              </a:spcBef>
              <a:spcAft>
                <a:spcPts val="0"/>
              </a:spcAft>
              <a:buClrTx/>
              <a:buSzTx/>
              <a:buFontTx/>
              <a:buNone/>
              <a:tabLst/>
              <a:defRPr/>
            </a:pPr>
            <a:r>
              <a:rPr kumimoji="0" lang="en-US" sz="1568" b="0" i="0" u="none" strike="noStrike" kern="1200" cap="none" spc="0" normalizeH="0" baseline="0" noProof="0" dirty="0">
                <a:ln>
                  <a:noFill/>
                </a:ln>
                <a:solidFill>
                  <a:prstClr val="white"/>
                </a:solidFill>
                <a:effectLst/>
                <a:uLnTx/>
                <a:uFillTx/>
                <a:latin typeface="Segoe UI Semibold" charset="0"/>
                <a:ea typeface="Segoe UI Semibold" charset="0"/>
                <a:cs typeface="Segoe UI Semibold" charset="0"/>
              </a:rPr>
              <a:t>Microsoft 365 Enterprise</a:t>
            </a:r>
          </a:p>
        </p:txBody>
      </p:sp>
      <p:cxnSp>
        <p:nvCxnSpPr>
          <p:cNvPr id="17" name="Straight Arrow Connector 16"/>
          <p:cNvCxnSpPr>
            <a:cxnSpLocks/>
          </p:cNvCxnSpPr>
          <p:nvPr/>
        </p:nvCxnSpPr>
        <p:spPr>
          <a:xfrm>
            <a:off x="10205959" y="2021664"/>
            <a:ext cx="0" cy="4220025"/>
          </a:xfrm>
          <a:prstGeom prst="straightConnector1">
            <a:avLst/>
          </a:prstGeom>
          <a:ln w="38100">
            <a:solidFill>
              <a:schemeClr val="bg1">
                <a:lumMod val="6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A9BAFA8-A082-4C46-9235-B09E44E3A7DE}"/>
              </a:ext>
            </a:extLst>
          </p:cNvPr>
          <p:cNvSpPr txBox="1"/>
          <p:nvPr/>
        </p:nvSpPr>
        <p:spPr>
          <a:xfrm>
            <a:off x="9802568" y="1214881"/>
            <a:ext cx="806782" cy="806782"/>
          </a:xfrm>
          <a:prstGeom prst="ellipse">
            <a:avLst/>
          </a:prstGeom>
          <a:solidFill>
            <a:srgbClr val="0078D7"/>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defPPr>
              <a:defRPr lang="en-US"/>
            </a:defPPr>
            <a:lvl1pPr algn="ctr" defTabSz="914367">
              <a:defRPr sz="1400" kern="0">
                <a:solidFill>
                  <a:schemeClr val="bg2"/>
                </a:solidFill>
                <a:latin typeface="Segoe UI"/>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300+</a:t>
            </a:r>
          </a:p>
        </p:txBody>
      </p:sp>
      <p:sp>
        <p:nvSpPr>
          <p:cNvPr id="43" name="Oval 42">
            <a:extLst>
              <a:ext uri="{FF2B5EF4-FFF2-40B4-BE49-F238E27FC236}">
                <a16:creationId xmlns:a16="http://schemas.microsoft.com/office/drawing/2014/main" id="{EC79E32B-111D-4445-8884-8A8E96AB3DCA}"/>
              </a:ext>
            </a:extLst>
          </p:cNvPr>
          <p:cNvSpPr/>
          <p:nvPr/>
        </p:nvSpPr>
        <p:spPr>
          <a:xfrm>
            <a:off x="10070877" y="2500925"/>
            <a:ext cx="270163" cy="270163"/>
          </a:xfrm>
          <a:prstGeom prst="ellipse">
            <a:avLst/>
          </a:prstGeom>
          <a:solidFill>
            <a:srgbClr val="0078D7"/>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p>
            <a:pPr marL="0" marR="0" lvl="0" indent="0" algn="ctr" defTabSz="896354"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93" name="TextBox 92">
            <a:extLst>
              <a:ext uri="{FF2B5EF4-FFF2-40B4-BE49-F238E27FC236}">
                <a16:creationId xmlns:a16="http://schemas.microsoft.com/office/drawing/2014/main" id="{D292CDE7-0E42-4DD1-9DE0-FDA305B9638C}"/>
              </a:ext>
            </a:extLst>
          </p:cNvPr>
          <p:cNvSpPr txBox="1"/>
          <p:nvPr/>
        </p:nvSpPr>
        <p:spPr>
          <a:xfrm>
            <a:off x="317849" y="6273652"/>
            <a:ext cx="6311616" cy="425568"/>
          </a:xfrm>
          <a:prstGeom prst="rect">
            <a:avLst/>
          </a:prstGeom>
          <a:solidFill>
            <a:srgbClr val="0078D7"/>
          </a:solidFill>
          <a:ln w="1270">
            <a:noFill/>
          </a:ln>
        </p:spPr>
        <p:txBody>
          <a:bodyPr wrap="none" lIns="89642" tIns="89642" rIns="89642" bIns="89642" rtlCol="0" anchor="ctr">
            <a:noAutofit/>
          </a:bodyPr>
          <a:lstStyle/>
          <a:p>
            <a:pPr marL="0" marR="0" lvl="0" indent="0" algn="ctr" defTabSz="914314" rtl="0" eaLnBrk="1" fontAlgn="auto" latinLnBrk="0" hangingPunct="1">
              <a:lnSpc>
                <a:spcPct val="90000"/>
              </a:lnSpc>
              <a:spcBef>
                <a:spcPts val="0"/>
              </a:spcBef>
              <a:spcAft>
                <a:spcPts val="0"/>
              </a:spcAft>
              <a:buClrTx/>
              <a:buSzTx/>
              <a:buFontTx/>
              <a:buNone/>
              <a:tabLst/>
              <a:defRPr/>
            </a:pPr>
            <a:r>
              <a:rPr kumimoji="0" lang="en-US" sz="1568" b="0" i="0" u="none" strike="noStrike" kern="1200" cap="none" spc="0" normalizeH="0" baseline="0" noProof="0" dirty="0">
                <a:ln>
                  <a:noFill/>
                </a:ln>
                <a:solidFill>
                  <a:prstClr val="white"/>
                </a:solidFill>
                <a:effectLst/>
                <a:uLnTx/>
                <a:uFillTx/>
                <a:latin typeface="Segoe UI Semibold" charset="0"/>
                <a:ea typeface="Segoe UI Semibold" charset="0"/>
                <a:cs typeface="Segoe UI Semibold" charset="0"/>
              </a:rPr>
              <a:t>Microsoft 365 Business</a:t>
            </a:r>
          </a:p>
        </p:txBody>
      </p:sp>
      <p:sp>
        <p:nvSpPr>
          <p:cNvPr id="9" name="TextBox 8"/>
          <p:cNvSpPr txBox="1"/>
          <p:nvPr/>
        </p:nvSpPr>
        <p:spPr>
          <a:xfrm>
            <a:off x="339837" y="2301091"/>
            <a:ext cx="6289629" cy="669832"/>
          </a:xfrm>
          <a:prstGeom prst="rect">
            <a:avLst/>
          </a:prstGeom>
          <a:solidFill>
            <a:schemeClr val="tx1">
              <a:lumMod val="10000"/>
              <a:lumOff val="90000"/>
            </a:schemeClr>
          </a:solidFill>
          <a:ln w="12700">
            <a:noFill/>
          </a:ln>
        </p:spPr>
        <p:txBody>
          <a:bodyPr wrap="square" lIns="89642" tIns="89642" rIns="89642" bIns="89642" rtlCol="0">
            <a:noAutofit/>
          </a:bodyPr>
          <a:lstStyle/>
          <a:p>
            <a:pPr marL="0" marR="0" lvl="0" indent="0" algn="l" defTabSz="914314" rtl="0" eaLnBrk="1" fontAlgn="auto" latinLnBrk="0" hangingPunct="1">
              <a:lnSpc>
                <a:spcPct val="90000"/>
              </a:lnSpc>
              <a:spcBef>
                <a:spcPts val="0"/>
              </a:spcBef>
              <a:spcAft>
                <a:spcPts val="0"/>
              </a:spcAft>
              <a:buClrTx/>
              <a:buSzTx/>
              <a:buFontTx/>
              <a:buNone/>
              <a:tabLst/>
              <a:defRPr/>
            </a:pPr>
            <a:r>
              <a:rPr kumimoji="0" lang="en-US" sz="1176" b="0" i="0" u="none" strike="noStrike" kern="1200" cap="none" spc="0" normalizeH="0" baseline="0" noProof="0" dirty="0">
                <a:ln>
                  <a:noFill/>
                </a:ln>
                <a:solidFill>
                  <a:srgbClr val="2F2F2F"/>
                </a:solidFill>
                <a:effectLst/>
                <a:uLnTx/>
                <a:uFillTx/>
                <a:latin typeface="Segoe UI Semibold" panose="020B0702040204020203" pitchFamily="34" charset="0"/>
                <a:ea typeface="Segoe UI" charset="0"/>
                <a:cs typeface="Segoe UI Semibold" panose="020B0702040204020203" pitchFamily="34" charset="0"/>
              </a:rPr>
              <a:t>Do you need any of the following features from Office 365? </a:t>
            </a:r>
            <a: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t>eDiscovery, Legal Hold, </a:t>
            </a:r>
            <a:b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br>
            <a: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t>Office apps delivered via Terminal Services (Remote Desktop Services [RDS]), Phone System, </a:t>
            </a:r>
            <a:b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br>
            <a: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t>or Calling Plan.</a:t>
            </a:r>
          </a:p>
        </p:txBody>
      </p:sp>
      <p:sp>
        <p:nvSpPr>
          <p:cNvPr id="77" name="TextBox 76">
            <a:extLst>
              <a:ext uri="{FF2B5EF4-FFF2-40B4-BE49-F238E27FC236}">
                <a16:creationId xmlns:a16="http://schemas.microsoft.com/office/drawing/2014/main" id="{4B48C9BE-E700-43DE-8BA5-A0311D77E103}"/>
              </a:ext>
            </a:extLst>
          </p:cNvPr>
          <p:cNvSpPr txBox="1"/>
          <p:nvPr/>
        </p:nvSpPr>
        <p:spPr>
          <a:xfrm>
            <a:off x="339837" y="3412484"/>
            <a:ext cx="6289629" cy="1043973"/>
          </a:xfrm>
          <a:prstGeom prst="rect">
            <a:avLst/>
          </a:prstGeom>
          <a:solidFill>
            <a:schemeClr val="tx1">
              <a:lumMod val="10000"/>
              <a:lumOff val="90000"/>
            </a:schemeClr>
          </a:solidFill>
          <a:ln w="12700">
            <a:noFill/>
          </a:ln>
        </p:spPr>
        <p:txBody>
          <a:bodyPr wrap="square" lIns="89642" tIns="89642" rIns="89642" bIns="89642" rtlCol="0">
            <a:noAutofit/>
          </a:bodyPr>
          <a:lstStyle/>
          <a:p>
            <a:pPr marL="0" marR="0" lvl="0" indent="0" algn="l" defTabSz="914314" rtl="0" eaLnBrk="1" fontAlgn="auto" latinLnBrk="0" hangingPunct="1">
              <a:lnSpc>
                <a:spcPct val="90000"/>
              </a:lnSpc>
              <a:spcBef>
                <a:spcPts val="588"/>
              </a:spcBef>
              <a:spcAft>
                <a:spcPts val="0"/>
              </a:spcAft>
              <a:buClrTx/>
              <a:buSzTx/>
              <a:buFontTx/>
              <a:buNone/>
              <a:tabLst/>
              <a:defRPr/>
            </a:pPr>
            <a:r>
              <a:rPr kumimoji="0" lang="en-US" sz="1176" b="0" i="0" u="none" strike="noStrike" kern="1200" cap="none" spc="0" normalizeH="0" baseline="0" noProof="0" dirty="0">
                <a:ln>
                  <a:noFill/>
                </a:ln>
                <a:solidFill>
                  <a:srgbClr val="2F2F2F"/>
                </a:solidFill>
                <a:effectLst/>
                <a:uLnTx/>
                <a:uFillTx/>
                <a:latin typeface="Segoe UI Semibold" panose="020B0702040204020203" pitchFamily="34" charset="0"/>
                <a:ea typeface="Segoe UI" charset="0"/>
                <a:cs typeface="Segoe UI Semibold" panose="020B0702040204020203" pitchFamily="34" charset="0"/>
              </a:rPr>
              <a:t>Do you require an on-premises Active Directory for one of the following technologies? </a:t>
            </a:r>
            <a:r>
              <a:rPr kumimoji="0" lang="en-US" sz="1176" b="0" i="0" u="none" strike="noStrike" kern="1200" cap="none" spc="0" normalizeH="0" baseline="0" noProof="0" dirty="0">
                <a:ln>
                  <a:noFill/>
                </a:ln>
                <a:solidFill>
                  <a:srgbClr val="2F2F2F"/>
                </a:solidFill>
                <a:effectLst/>
                <a:uLnTx/>
                <a:uFillTx/>
                <a:latin typeface="Segoe UI" charset="0"/>
                <a:ea typeface="Segoe UI" charset="0"/>
                <a:cs typeface="Segoe UI" charset="0"/>
              </a:rPr>
              <a:t>Group Policy Objects, on-premises file shares, or Azure AD Connect (DirSync). </a:t>
            </a:r>
          </a:p>
          <a:p>
            <a:pPr marL="0" marR="0" lvl="0" indent="0" algn="l" defTabSz="914314" rtl="0" eaLnBrk="1" fontAlgn="auto" latinLnBrk="0" hangingPunct="1">
              <a:lnSpc>
                <a:spcPct val="90000"/>
              </a:lnSpc>
              <a:spcBef>
                <a:spcPts val="588"/>
              </a:spcBef>
              <a:spcAft>
                <a:spcPts val="0"/>
              </a:spcAft>
              <a:buClrTx/>
              <a:buSzTx/>
              <a:buFontTx/>
              <a:buNone/>
              <a:tabLst/>
              <a:defRPr/>
            </a:pPr>
            <a:endParaRPr kumimoji="0" lang="en-US" sz="1078" b="0" i="1" u="none" strike="noStrike" kern="1200" cap="none" spc="0" normalizeH="0" baseline="0" noProof="0" dirty="0">
              <a:ln>
                <a:noFill/>
              </a:ln>
              <a:solidFill>
                <a:srgbClr val="2F2F2F"/>
              </a:solidFill>
              <a:effectLst/>
              <a:uLnTx/>
              <a:uFillTx/>
              <a:latin typeface="Segoe UI" charset="0"/>
              <a:ea typeface="Segoe UI" charset="0"/>
              <a:cs typeface="Segoe UI" charset="0"/>
            </a:endParaRPr>
          </a:p>
          <a:p>
            <a:pPr marL="0" marR="0" lvl="0" indent="0" algn="l" defTabSz="914314" rtl="0" eaLnBrk="1" fontAlgn="auto" latinLnBrk="0" hangingPunct="1">
              <a:lnSpc>
                <a:spcPct val="90000"/>
              </a:lnSpc>
              <a:spcBef>
                <a:spcPts val="588"/>
              </a:spcBef>
              <a:spcAft>
                <a:spcPts val="0"/>
              </a:spcAft>
              <a:buClrTx/>
              <a:buSzTx/>
              <a:buFontTx/>
              <a:buNone/>
              <a:tabLst/>
              <a:defRPr/>
            </a:pPr>
            <a:r>
              <a:rPr kumimoji="0" lang="en-US" sz="1078" b="0" i="1" u="none" strike="noStrike" kern="1200" cap="none" spc="0" normalizeH="0" baseline="0" noProof="0" dirty="0">
                <a:ln>
                  <a:noFill/>
                </a:ln>
                <a:solidFill>
                  <a:srgbClr val="2F2F2F"/>
                </a:solidFill>
                <a:effectLst/>
                <a:uLnTx/>
                <a:uFillTx/>
                <a:latin typeface="Segoe UI" charset="0"/>
                <a:ea typeface="Segoe UI" charset="0"/>
                <a:cs typeface="Segoe UI" charset="0"/>
              </a:rPr>
              <a:t>Note: If you can discontinue use of Active Directory for all of these capabilities for your users, select No.</a:t>
            </a:r>
          </a:p>
        </p:txBody>
      </p:sp>
      <p:sp>
        <p:nvSpPr>
          <p:cNvPr id="92" name="TextBox 91">
            <a:extLst>
              <a:ext uri="{FF2B5EF4-FFF2-40B4-BE49-F238E27FC236}">
                <a16:creationId xmlns:a16="http://schemas.microsoft.com/office/drawing/2014/main" id="{D190C653-5CAB-4428-972D-B5219D1D5591}"/>
              </a:ext>
            </a:extLst>
          </p:cNvPr>
          <p:cNvSpPr txBox="1"/>
          <p:nvPr/>
        </p:nvSpPr>
        <p:spPr>
          <a:xfrm>
            <a:off x="339837" y="4931322"/>
            <a:ext cx="6289629" cy="867464"/>
          </a:xfrm>
          <a:prstGeom prst="rect">
            <a:avLst/>
          </a:prstGeom>
          <a:solidFill>
            <a:schemeClr val="tx1">
              <a:lumMod val="10000"/>
              <a:lumOff val="90000"/>
            </a:schemeClr>
          </a:solidFill>
          <a:ln w="12700">
            <a:noFill/>
          </a:ln>
        </p:spPr>
        <p:txBody>
          <a:bodyPr wrap="square" lIns="89642" tIns="89642" rIns="89642" bIns="89642" rtlCol="0">
            <a:noAutofit/>
          </a:bodyPr>
          <a:lstStyle/>
          <a:p>
            <a:pPr marL="0" marR="0" lvl="0" indent="0" algn="l" defTabSz="914314" rtl="0" eaLnBrk="1" fontAlgn="auto" latinLnBrk="0" hangingPunct="1">
              <a:lnSpc>
                <a:spcPct val="90000"/>
              </a:lnSpc>
              <a:spcBef>
                <a:spcPts val="588"/>
              </a:spcBef>
              <a:spcAft>
                <a:spcPts val="0"/>
              </a:spcAft>
              <a:buClrTx/>
              <a:buSzTx/>
              <a:buFontTx/>
              <a:buNone/>
              <a:tabLst/>
              <a:defRPr/>
            </a:pPr>
            <a:r>
              <a:rPr kumimoji="0" lang="en-US" sz="1176" b="0" i="0" u="none" strike="noStrike" kern="1200" cap="none" spc="0" normalizeH="0" baseline="0" noProof="0" dirty="0">
                <a:ln>
                  <a:noFill/>
                </a:ln>
                <a:solidFill>
                  <a:srgbClr val="2F2F2F"/>
                </a:solidFill>
                <a:effectLst/>
                <a:uLnTx/>
                <a:uFillTx/>
                <a:latin typeface="Segoe UI Semibold" panose="020B0702040204020203" pitchFamily="34" charset="0"/>
                <a:ea typeface="Segoe UI" charset="0"/>
                <a:cs typeface="Segoe UI Semibold" panose="020B0702040204020203" pitchFamily="34" charset="0"/>
              </a:rPr>
              <a:t>Do you require full mobile device management (MDM) for iOS/Android devices? </a:t>
            </a:r>
          </a:p>
          <a:p>
            <a:pPr marL="0" marR="0" lvl="0" indent="0" algn="l" defTabSz="914314" rtl="0" eaLnBrk="1" fontAlgn="auto" latinLnBrk="0" hangingPunct="1">
              <a:lnSpc>
                <a:spcPct val="90000"/>
              </a:lnSpc>
              <a:spcBef>
                <a:spcPts val="588"/>
              </a:spcBef>
              <a:spcAft>
                <a:spcPts val="0"/>
              </a:spcAft>
              <a:buClrTx/>
              <a:buSzTx/>
              <a:buFontTx/>
              <a:buNone/>
              <a:tabLst/>
              <a:defRPr/>
            </a:pPr>
            <a:r>
              <a:rPr kumimoji="0" lang="en-US" sz="1078" b="0" i="1" u="none" strike="noStrike" kern="1200" cap="none" spc="0" normalizeH="0" baseline="0" noProof="0" dirty="0">
                <a:ln>
                  <a:noFill/>
                </a:ln>
                <a:solidFill>
                  <a:srgbClr val="2F2F2F"/>
                </a:solidFill>
                <a:effectLst/>
                <a:uLnTx/>
                <a:uFillTx/>
                <a:latin typeface="Segoe UI" charset="0"/>
                <a:ea typeface="Segoe UI" charset="0"/>
                <a:cs typeface="Segoe UI" charset="0"/>
              </a:rPr>
              <a:t>Note: Microsoft 365 Business only provides app protection for Office mobile apps on iOS and Android. Customers who require full MDM for mobile devices should move to Microsoft 365 Enterprise.</a:t>
            </a:r>
          </a:p>
        </p:txBody>
      </p:sp>
      <p:grpSp>
        <p:nvGrpSpPr>
          <p:cNvPr id="25" name="Group 24">
            <a:extLst>
              <a:ext uri="{FF2B5EF4-FFF2-40B4-BE49-F238E27FC236}">
                <a16:creationId xmlns:a16="http://schemas.microsoft.com/office/drawing/2014/main" id="{52ED65F7-D382-4949-83F9-589220681053}"/>
              </a:ext>
            </a:extLst>
          </p:cNvPr>
          <p:cNvGrpSpPr/>
          <p:nvPr/>
        </p:nvGrpSpPr>
        <p:grpSpPr>
          <a:xfrm>
            <a:off x="3254946" y="2769695"/>
            <a:ext cx="459410" cy="607496"/>
            <a:chOff x="8737755" y="2925790"/>
            <a:chExt cx="468622" cy="619678"/>
          </a:xfrm>
        </p:grpSpPr>
        <p:sp>
          <p:nvSpPr>
            <p:cNvPr id="24" name="Isosceles Triangle 23">
              <a:extLst>
                <a:ext uri="{FF2B5EF4-FFF2-40B4-BE49-F238E27FC236}">
                  <a16:creationId xmlns:a16="http://schemas.microsoft.com/office/drawing/2014/main" id="{880D1AC8-414C-446D-80C0-A14B82775553}"/>
                </a:ext>
              </a:extLst>
            </p:cNvPr>
            <p:cNvSpPr/>
            <p:nvPr/>
          </p:nvSpPr>
          <p:spPr>
            <a:xfrm rot="10800000">
              <a:off x="8787993" y="3350348"/>
              <a:ext cx="368145" cy="19512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81C66F5D-6D15-42AF-A291-55FEBEFF2F8F}"/>
                </a:ext>
              </a:extLst>
            </p:cNvPr>
            <p:cNvSpPr txBox="1"/>
            <p:nvPr/>
          </p:nvSpPr>
          <p:spPr>
            <a:xfrm>
              <a:off x="8737755" y="2925790"/>
              <a:ext cx="468622" cy="468622"/>
            </a:xfrm>
            <a:prstGeom prst="ellipse">
              <a:avLst/>
            </a:prstGeom>
            <a:solidFill>
              <a:schemeClr val="bg2"/>
            </a:solidFill>
            <a:ln w="63500" cap="flat">
              <a:solidFill>
                <a:schemeClr val="bg1">
                  <a:lumMod val="65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372"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NO</a:t>
              </a:r>
            </a:p>
          </p:txBody>
        </p:sp>
      </p:grpSp>
      <p:sp>
        <p:nvSpPr>
          <p:cNvPr id="68" name="Oval 67">
            <a:extLst>
              <a:ext uri="{FF2B5EF4-FFF2-40B4-BE49-F238E27FC236}">
                <a16:creationId xmlns:a16="http://schemas.microsoft.com/office/drawing/2014/main" id="{B1EE196F-E012-42E5-A36B-3740EB4C6DC0}"/>
              </a:ext>
            </a:extLst>
          </p:cNvPr>
          <p:cNvSpPr/>
          <p:nvPr/>
        </p:nvSpPr>
        <p:spPr>
          <a:xfrm>
            <a:off x="10070877" y="3799388"/>
            <a:ext cx="270163" cy="270163"/>
          </a:xfrm>
          <a:prstGeom prst="ellipse">
            <a:avLst/>
          </a:prstGeom>
          <a:solidFill>
            <a:srgbClr val="0078D7"/>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p>
            <a:pPr marL="0" marR="0" lvl="0" indent="0" algn="ctr" defTabSz="896354"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grpSp>
        <p:nvGrpSpPr>
          <p:cNvPr id="76" name="Group 75">
            <a:extLst>
              <a:ext uri="{FF2B5EF4-FFF2-40B4-BE49-F238E27FC236}">
                <a16:creationId xmlns:a16="http://schemas.microsoft.com/office/drawing/2014/main" id="{EE78E24B-DEA2-442F-9A4D-F12164C0F5AD}"/>
              </a:ext>
            </a:extLst>
          </p:cNvPr>
          <p:cNvGrpSpPr/>
          <p:nvPr/>
        </p:nvGrpSpPr>
        <p:grpSpPr>
          <a:xfrm>
            <a:off x="3254946" y="4321081"/>
            <a:ext cx="459410" cy="607496"/>
            <a:chOff x="8737755" y="2925790"/>
            <a:chExt cx="468622" cy="619678"/>
          </a:xfrm>
        </p:grpSpPr>
        <p:sp>
          <p:nvSpPr>
            <p:cNvPr id="78" name="Isosceles Triangle 77">
              <a:extLst>
                <a:ext uri="{FF2B5EF4-FFF2-40B4-BE49-F238E27FC236}">
                  <a16:creationId xmlns:a16="http://schemas.microsoft.com/office/drawing/2014/main" id="{A9D5F9E0-C16C-4A8C-910F-21AEC00D9693}"/>
                </a:ext>
              </a:extLst>
            </p:cNvPr>
            <p:cNvSpPr/>
            <p:nvPr/>
          </p:nvSpPr>
          <p:spPr>
            <a:xfrm rot="10800000">
              <a:off x="8787993" y="3350348"/>
              <a:ext cx="368145" cy="19512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TextBox 78">
              <a:extLst>
                <a:ext uri="{FF2B5EF4-FFF2-40B4-BE49-F238E27FC236}">
                  <a16:creationId xmlns:a16="http://schemas.microsoft.com/office/drawing/2014/main" id="{D213793C-3E8E-4BCB-8D4B-6C43019296AC}"/>
                </a:ext>
              </a:extLst>
            </p:cNvPr>
            <p:cNvSpPr txBox="1"/>
            <p:nvPr/>
          </p:nvSpPr>
          <p:spPr>
            <a:xfrm>
              <a:off x="8737755" y="2925790"/>
              <a:ext cx="468622" cy="468622"/>
            </a:xfrm>
            <a:prstGeom prst="ellipse">
              <a:avLst/>
            </a:prstGeom>
            <a:solidFill>
              <a:schemeClr val="bg2"/>
            </a:solidFill>
            <a:ln w="63500" cap="flat">
              <a:solidFill>
                <a:schemeClr val="bg1">
                  <a:lumMod val="65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372"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NO</a:t>
              </a:r>
            </a:p>
          </p:txBody>
        </p:sp>
      </p:grpSp>
      <p:sp>
        <p:nvSpPr>
          <p:cNvPr id="81" name="Oval 80">
            <a:extLst>
              <a:ext uri="{FF2B5EF4-FFF2-40B4-BE49-F238E27FC236}">
                <a16:creationId xmlns:a16="http://schemas.microsoft.com/office/drawing/2014/main" id="{D9F1A7A0-C502-48E6-A85E-523094582207}"/>
              </a:ext>
            </a:extLst>
          </p:cNvPr>
          <p:cNvSpPr/>
          <p:nvPr/>
        </p:nvSpPr>
        <p:spPr>
          <a:xfrm>
            <a:off x="10070877" y="4991906"/>
            <a:ext cx="270163" cy="270163"/>
          </a:xfrm>
          <a:prstGeom prst="ellipse">
            <a:avLst/>
          </a:prstGeom>
          <a:solidFill>
            <a:srgbClr val="0078D7"/>
          </a:solidFill>
          <a:ln w="130175" cap="sq">
            <a:solidFill>
              <a:schemeClr val="accent1">
                <a:alpha val="34000"/>
              </a:schemeClr>
            </a:solidFill>
            <a:prstDash val="solid"/>
            <a:miter lim="800000"/>
          </a:ln>
        </p:spPr>
        <p:txBody>
          <a:bodyPr vert="horz" wrap="none" lIns="87880" tIns="43940" rIns="87880" bIns="43940" anchor="ctr" anchorCtr="0" compatLnSpc="1">
            <a:noAutofit/>
          </a:bodyPr>
          <a:lstStyle/>
          <a:p>
            <a:pPr marL="0" marR="0" lvl="0" indent="0" algn="ctr" defTabSz="896354"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cxnSp>
        <p:nvCxnSpPr>
          <p:cNvPr id="89" name="Straight Arrow Connector 88">
            <a:extLst>
              <a:ext uri="{FF2B5EF4-FFF2-40B4-BE49-F238E27FC236}">
                <a16:creationId xmlns:a16="http://schemas.microsoft.com/office/drawing/2014/main" id="{BAE76354-AEF0-4885-B7D3-ADC3DCC36696}"/>
              </a:ext>
            </a:extLst>
          </p:cNvPr>
          <p:cNvCxnSpPr>
            <a:cxnSpLocks/>
            <a:stCxn id="9" idx="3"/>
            <a:endCxn id="43" idx="2"/>
          </p:cNvCxnSpPr>
          <p:nvPr/>
        </p:nvCxnSpPr>
        <p:spPr>
          <a:xfrm>
            <a:off x="6629466" y="2636007"/>
            <a:ext cx="3441412" cy="0"/>
          </a:xfrm>
          <a:prstGeom prst="straightConnector1">
            <a:avLst/>
          </a:prstGeom>
          <a:ln w="38100">
            <a:solidFill>
              <a:schemeClr val="bg1">
                <a:lumMod val="6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B6FA49D8-1C32-4A4B-8D9D-B9CDAB421A89}"/>
              </a:ext>
            </a:extLst>
          </p:cNvPr>
          <p:cNvCxnSpPr>
            <a:cxnSpLocks/>
            <a:stCxn id="77" idx="3"/>
            <a:endCxn id="68" idx="2"/>
          </p:cNvCxnSpPr>
          <p:nvPr/>
        </p:nvCxnSpPr>
        <p:spPr>
          <a:xfrm flipV="1">
            <a:off x="6629466" y="3934470"/>
            <a:ext cx="3441412" cy="1"/>
          </a:xfrm>
          <a:prstGeom prst="straightConnector1">
            <a:avLst/>
          </a:prstGeom>
          <a:ln w="38100">
            <a:solidFill>
              <a:schemeClr val="bg1">
                <a:lumMod val="6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FC16CCF-36A9-4210-9B8F-7512E174B5FF}"/>
              </a:ext>
            </a:extLst>
          </p:cNvPr>
          <p:cNvCxnSpPr>
            <a:cxnSpLocks/>
            <a:endCxn id="81" idx="2"/>
          </p:cNvCxnSpPr>
          <p:nvPr/>
        </p:nvCxnSpPr>
        <p:spPr>
          <a:xfrm>
            <a:off x="6629465" y="5126987"/>
            <a:ext cx="3441413" cy="0"/>
          </a:xfrm>
          <a:prstGeom prst="straightConnector1">
            <a:avLst/>
          </a:prstGeom>
          <a:ln w="38100">
            <a:solidFill>
              <a:schemeClr val="bg1">
                <a:lumMod val="65000"/>
              </a:schemeClr>
            </a:solidFill>
            <a:prstDash val="sysDot"/>
            <a:tailEnd type="arrow"/>
          </a:ln>
        </p:spPr>
        <p:style>
          <a:lnRef idx="1">
            <a:schemeClr val="accent1"/>
          </a:lnRef>
          <a:fillRef idx="0">
            <a:schemeClr val="accent1"/>
          </a:fillRef>
          <a:effectRef idx="0">
            <a:schemeClr val="accent1"/>
          </a:effectRef>
          <a:fontRef idx="minor">
            <a:schemeClr val="tx1"/>
          </a:fontRef>
        </p:style>
      </p:cxnSp>
      <p:grpSp>
        <p:nvGrpSpPr>
          <p:cNvPr id="90" name="Group 89">
            <a:extLst>
              <a:ext uri="{FF2B5EF4-FFF2-40B4-BE49-F238E27FC236}">
                <a16:creationId xmlns:a16="http://schemas.microsoft.com/office/drawing/2014/main" id="{01A4EE68-8ED5-4FC0-A3F3-E0204C730ABA}"/>
              </a:ext>
            </a:extLst>
          </p:cNvPr>
          <p:cNvGrpSpPr/>
          <p:nvPr/>
        </p:nvGrpSpPr>
        <p:grpSpPr>
          <a:xfrm>
            <a:off x="3254946" y="5666156"/>
            <a:ext cx="459410" cy="607496"/>
            <a:chOff x="8737755" y="2925790"/>
            <a:chExt cx="468622" cy="619678"/>
          </a:xfrm>
        </p:grpSpPr>
        <p:sp>
          <p:nvSpPr>
            <p:cNvPr id="91" name="Isosceles Triangle 90">
              <a:extLst>
                <a:ext uri="{FF2B5EF4-FFF2-40B4-BE49-F238E27FC236}">
                  <a16:creationId xmlns:a16="http://schemas.microsoft.com/office/drawing/2014/main" id="{FA8AF1BA-CA6E-408E-BC98-D68D8AE4FF09}"/>
                </a:ext>
              </a:extLst>
            </p:cNvPr>
            <p:cNvSpPr/>
            <p:nvPr/>
          </p:nvSpPr>
          <p:spPr>
            <a:xfrm rot="10800000">
              <a:off x="8787993" y="3350348"/>
              <a:ext cx="368145" cy="19512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TextBox 94">
              <a:extLst>
                <a:ext uri="{FF2B5EF4-FFF2-40B4-BE49-F238E27FC236}">
                  <a16:creationId xmlns:a16="http://schemas.microsoft.com/office/drawing/2014/main" id="{FDA5B095-B793-4F6E-A983-953786B013EF}"/>
                </a:ext>
              </a:extLst>
            </p:cNvPr>
            <p:cNvSpPr txBox="1"/>
            <p:nvPr/>
          </p:nvSpPr>
          <p:spPr>
            <a:xfrm>
              <a:off x="8737755" y="2925790"/>
              <a:ext cx="468622" cy="468622"/>
            </a:xfrm>
            <a:prstGeom prst="ellipse">
              <a:avLst/>
            </a:prstGeom>
            <a:solidFill>
              <a:schemeClr val="bg2"/>
            </a:solidFill>
            <a:ln w="63500" cap="flat">
              <a:solidFill>
                <a:schemeClr val="bg1">
                  <a:lumMod val="65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372"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NO</a:t>
              </a:r>
            </a:p>
          </p:txBody>
        </p:sp>
      </p:grpSp>
      <p:sp>
        <p:nvSpPr>
          <p:cNvPr id="55" name="TextBox 54">
            <a:extLst>
              <a:ext uri="{FF2B5EF4-FFF2-40B4-BE49-F238E27FC236}">
                <a16:creationId xmlns:a16="http://schemas.microsoft.com/office/drawing/2014/main" id="{4BAAC314-1A91-4A00-B32A-CDC22074282E}"/>
              </a:ext>
            </a:extLst>
          </p:cNvPr>
          <p:cNvSpPr txBox="1"/>
          <p:nvPr/>
        </p:nvSpPr>
        <p:spPr>
          <a:xfrm>
            <a:off x="7589639" y="2289511"/>
            <a:ext cx="692992" cy="692992"/>
          </a:xfrm>
          <a:prstGeom prst="ellipse">
            <a:avLst/>
          </a:prstGeom>
          <a:solidFill>
            <a:schemeClr val="bg2"/>
          </a:solidFill>
          <a:ln w="98425" cap="flat">
            <a:solidFill>
              <a:schemeClr val="bg1">
                <a:lumMod val="90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YES</a:t>
            </a:r>
          </a:p>
        </p:txBody>
      </p:sp>
      <p:sp>
        <p:nvSpPr>
          <p:cNvPr id="71" name="TextBox 70">
            <a:extLst>
              <a:ext uri="{FF2B5EF4-FFF2-40B4-BE49-F238E27FC236}">
                <a16:creationId xmlns:a16="http://schemas.microsoft.com/office/drawing/2014/main" id="{3BE8F148-1B02-45EB-946D-4D695FA8B149}"/>
              </a:ext>
            </a:extLst>
          </p:cNvPr>
          <p:cNvSpPr txBox="1"/>
          <p:nvPr/>
        </p:nvSpPr>
        <p:spPr>
          <a:xfrm>
            <a:off x="7589639" y="3587974"/>
            <a:ext cx="692992" cy="692992"/>
          </a:xfrm>
          <a:prstGeom prst="ellipse">
            <a:avLst/>
          </a:prstGeom>
          <a:solidFill>
            <a:schemeClr val="bg2"/>
          </a:solidFill>
          <a:ln w="98425" cap="flat">
            <a:solidFill>
              <a:schemeClr val="bg1">
                <a:lumMod val="90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YES</a:t>
            </a:r>
          </a:p>
        </p:txBody>
      </p:sp>
      <p:sp>
        <p:nvSpPr>
          <p:cNvPr id="86" name="TextBox 85">
            <a:extLst>
              <a:ext uri="{FF2B5EF4-FFF2-40B4-BE49-F238E27FC236}">
                <a16:creationId xmlns:a16="http://schemas.microsoft.com/office/drawing/2014/main" id="{DCA7B2AD-6A2B-4D5E-B893-411FF3BFA4F2}"/>
              </a:ext>
            </a:extLst>
          </p:cNvPr>
          <p:cNvSpPr txBox="1"/>
          <p:nvPr/>
        </p:nvSpPr>
        <p:spPr>
          <a:xfrm>
            <a:off x="7589639" y="4780491"/>
            <a:ext cx="692992" cy="692992"/>
          </a:xfrm>
          <a:prstGeom prst="ellipse">
            <a:avLst/>
          </a:prstGeom>
          <a:solidFill>
            <a:schemeClr val="bg2"/>
          </a:solidFill>
          <a:ln w="98425" cap="flat">
            <a:solidFill>
              <a:schemeClr val="bg1">
                <a:lumMod val="90000"/>
              </a:schemeClr>
            </a:solidFill>
            <a:prstDash val="soli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defPPr>
              <a:defRPr lang="en-US"/>
            </a:defPPr>
            <a:lvl1pPr algn="ctr" defTabSz="914367">
              <a:defRPr sz="600" kern="0">
                <a:solidFill>
                  <a:schemeClr val="bg2"/>
                </a:solidFill>
                <a:latin typeface="Segoe UI Semibold" panose="020B0702040204020203" pitchFamily="34" charset="0"/>
                <a:cs typeface="Segoe UI Semibold" panose="020B0702040204020203" pitchFamily="34" charset="0"/>
              </a:defRPr>
            </a:lvl1pPr>
          </a:lstStyle>
          <a:p>
            <a:pPr marL="0" marR="0" lvl="0" indent="0" algn="ctr" defTabSz="89635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dirty="0">
                <a:ln>
                  <a:noFill/>
                </a:ln>
                <a:solidFill>
                  <a:srgbClr val="505050"/>
                </a:solidFill>
                <a:effectLst/>
                <a:uLnTx/>
                <a:uFillTx/>
                <a:latin typeface="Segoe UI Semibold" panose="020B0702040204020203" pitchFamily="34" charset="0"/>
                <a:ea typeface="+mn-ea"/>
                <a:cs typeface="Segoe UI Semibold" panose="020B0702040204020203" pitchFamily="34" charset="0"/>
              </a:rPr>
              <a:t>YES</a:t>
            </a:r>
          </a:p>
        </p:txBody>
      </p:sp>
      <p:grpSp>
        <p:nvGrpSpPr>
          <p:cNvPr id="18" name="Group 17">
            <a:extLst>
              <a:ext uri="{FF2B5EF4-FFF2-40B4-BE49-F238E27FC236}">
                <a16:creationId xmlns:a16="http://schemas.microsoft.com/office/drawing/2014/main" id="{74414815-E121-42DB-8FE8-77A1E8343E76}"/>
              </a:ext>
            </a:extLst>
          </p:cNvPr>
          <p:cNvGrpSpPr/>
          <p:nvPr/>
        </p:nvGrpSpPr>
        <p:grpSpPr>
          <a:xfrm>
            <a:off x="4061974" y="1356539"/>
            <a:ext cx="5559152" cy="523466"/>
            <a:chOff x="4174246" y="1232498"/>
            <a:chExt cx="5670625" cy="533963"/>
          </a:xfrm>
        </p:grpSpPr>
        <p:cxnSp>
          <p:nvCxnSpPr>
            <p:cNvPr id="109" name="Straight Arrow Connector 108">
              <a:extLst>
                <a:ext uri="{FF2B5EF4-FFF2-40B4-BE49-F238E27FC236}">
                  <a16:creationId xmlns:a16="http://schemas.microsoft.com/office/drawing/2014/main" id="{EF0F5058-018A-4E84-9552-05480895F4D8}"/>
                </a:ext>
              </a:extLst>
            </p:cNvPr>
            <p:cNvCxnSpPr>
              <a:cxnSpLocks/>
            </p:cNvCxnSpPr>
            <p:nvPr/>
          </p:nvCxnSpPr>
          <p:spPr>
            <a:xfrm flipH="1">
              <a:off x="4174246" y="1490671"/>
              <a:ext cx="5670625" cy="0"/>
            </a:xfrm>
            <a:prstGeom prst="straightConnector1">
              <a:avLst/>
            </a:prstGeom>
            <a:ln w="38100">
              <a:solidFill>
                <a:srgbClr val="0078D7"/>
              </a:solidFill>
              <a:prstDash val="sysDot"/>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15733" y="1232498"/>
              <a:ext cx="3102222" cy="533963"/>
            </a:xfrm>
            <a:prstGeom prst="homePlate">
              <a:avLst>
                <a:gd name="adj" fmla="val 0"/>
              </a:avLst>
            </a:prstGeom>
            <a:solidFill>
              <a:schemeClr val="bg2"/>
            </a:solidFill>
            <a:ln w="12700">
              <a:noFill/>
            </a:ln>
          </p:spPr>
          <p:txBody>
            <a:bodyPr wrap="square" lIns="89642" tIns="89642" rIns="89642" bIns="89642" rtlCol="0" anchor="ctr" anchorCtr="0">
              <a:noAutofit/>
            </a:bodyPr>
            <a:lstStyle/>
            <a:p>
              <a:pPr marL="0" marR="0" lvl="0" indent="0" algn="ctr" defTabSz="914314" rtl="0" eaLnBrk="1" fontAlgn="auto" latinLnBrk="0" hangingPunct="1">
                <a:lnSpc>
                  <a:spcPts val="1176"/>
                </a:lnSpc>
                <a:spcBef>
                  <a:spcPts val="0"/>
                </a:spcBef>
                <a:spcAft>
                  <a:spcPts val="0"/>
                </a:spcAft>
                <a:buClrTx/>
                <a:buSzTx/>
                <a:buFontTx/>
                <a:buNone/>
                <a:tabLst/>
                <a:defRPr/>
              </a:pPr>
              <a:r>
                <a:rPr kumimoji="0" lang="en-US" sz="1961" b="0" i="0" u="none" strike="noStrike" kern="1200" cap="none" spc="0" normalizeH="0" baseline="0" noProof="0" dirty="0">
                  <a:ln>
                    <a:noFill/>
                  </a:ln>
                  <a:solidFill>
                    <a:srgbClr val="0078D7"/>
                  </a:solidFill>
                  <a:effectLst/>
                  <a:uLnTx/>
                  <a:uFillTx/>
                  <a:latin typeface="Segoe UI Semibold" charset="0"/>
                  <a:ea typeface="Segoe UI Semibold" charset="0"/>
                  <a:cs typeface="Segoe UI Semibold" charset="0"/>
                </a:rPr>
                <a:t>How many employees?</a:t>
              </a:r>
            </a:p>
          </p:txBody>
        </p:sp>
      </p:grpSp>
    </p:spTree>
    <p:extLst>
      <p:ext uri="{BB962C8B-B14F-4D97-AF65-F5344CB8AC3E}">
        <p14:creationId xmlns:p14="http://schemas.microsoft.com/office/powerpoint/2010/main" val="1249621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500"/>
                                        <p:tgtEl>
                                          <p:spTgt spid="18"/>
                                        </p:tgtEl>
                                      </p:cBhvr>
                                    </p:animEffect>
                                  </p:childTnLst>
                                </p:cTn>
                              </p:par>
                              <p:par>
                                <p:cTn id="8" presetID="1" presetClass="entr" presetSubtype="0" fill="hold" grpId="0" nodeType="withEffect">
                                  <p:stCondLst>
                                    <p:cond delay="500"/>
                                  </p:stCondLst>
                                  <p:childTnLst>
                                    <p:set>
                                      <p:cBhvr>
                                        <p:cTn id="9" dur="1" fill="hold">
                                          <p:stCondLst>
                                            <p:cond delay="499"/>
                                          </p:stCondLst>
                                        </p:cTn>
                                        <p:tgtEl>
                                          <p:spTgt spid="50"/>
                                        </p:tgtEl>
                                        <p:attrNameLst>
                                          <p:attrName>style.visibility</p:attrName>
                                        </p:attrNameLst>
                                      </p:cBhvr>
                                      <p:to>
                                        <p:strVal val="visible"/>
                                      </p:to>
                                    </p:set>
                                  </p:childTnLst>
                                </p:cTn>
                              </p:par>
                              <p:par>
                                <p:cTn id="10" presetID="6" presetClass="emph" presetSubtype="0" accel="100000" autoRev="1" fill="hold" grpId="1" nodeType="withEffect">
                                  <p:stCondLst>
                                    <p:cond delay="500"/>
                                  </p:stCondLst>
                                  <p:childTnLst>
                                    <p:animScale>
                                      <p:cBhvr>
                                        <p:cTn id="11" dur="500" fill="hold"/>
                                        <p:tgtEl>
                                          <p:spTgt spid="50"/>
                                        </p:tgtEl>
                                      </p:cBhvr>
                                      <p:by x="0" y="0"/>
                                    </p:animScale>
                                  </p:childTnLst>
                                </p:cTn>
                              </p:par>
                              <p:par>
                                <p:cTn id="12" presetID="1" presetClass="entr" presetSubtype="0" fill="hold" grpId="0" nodeType="withEffect">
                                  <p:stCondLst>
                                    <p:cond delay="500"/>
                                  </p:stCondLst>
                                  <p:childTnLst>
                                    <p:set>
                                      <p:cBhvr>
                                        <p:cTn id="13" dur="1" fill="hold">
                                          <p:stCondLst>
                                            <p:cond delay="499"/>
                                          </p:stCondLst>
                                        </p:cTn>
                                        <p:tgtEl>
                                          <p:spTgt spid="12"/>
                                        </p:tgtEl>
                                        <p:attrNameLst>
                                          <p:attrName>style.visibility</p:attrName>
                                        </p:attrNameLst>
                                      </p:cBhvr>
                                      <p:to>
                                        <p:strVal val="visible"/>
                                      </p:to>
                                    </p:set>
                                  </p:childTnLst>
                                </p:cTn>
                              </p:par>
                              <p:par>
                                <p:cTn id="14" presetID="6" presetClass="emph" presetSubtype="0" accel="100000" autoRev="1" fill="hold" grpId="1" nodeType="withEffect">
                                  <p:stCondLst>
                                    <p:cond delay="500"/>
                                  </p:stCondLst>
                                  <p:childTnLst>
                                    <p:animScale>
                                      <p:cBhvr>
                                        <p:cTn id="15" dur="500" fill="hold"/>
                                        <p:tgtEl>
                                          <p:spTgt spid="12"/>
                                        </p:tgtEl>
                                      </p:cBhvr>
                                      <p:by x="0" y="0"/>
                                    </p:animScale>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wipe(up)">
                                      <p:cBhvr>
                                        <p:cTn id="28" dur="500"/>
                                        <p:tgtEl>
                                          <p:spTgt spid="88"/>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par>
                                <p:cTn id="38" presetID="1" presetClass="entr" presetSubtype="0" fill="hold" grpId="0" nodeType="withEffect">
                                  <p:stCondLst>
                                    <p:cond delay="0"/>
                                  </p:stCondLst>
                                  <p:childTnLst>
                                    <p:set>
                                      <p:cBhvr>
                                        <p:cTn id="39" dur="1" fill="hold">
                                          <p:stCondLst>
                                            <p:cond delay="499"/>
                                          </p:stCondLst>
                                        </p:cTn>
                                        <p:tgtEl>
                                          <p:spTgt spid="55"/>
                                        </p:tgtEl>
                                        <p:attrNameLst>
                                          <p:attrName>style.visibility</p:attrName>
                                        </p:attrNameLst>
                                      </p:cBhvr>
                                      <p:to>
                                        <p:strVal val="visible"/>
                                      </p:to>
                                    </p:set>
                                  </p:childTnLst>
                                </p:cTn>
                              </p:par>
                              <p:par>
                                <p:cTn id="40" presetID="6" presetClass="emph" presetSubtype="0" accel="100000" autoRev="1" fill="hold" grpId="1" nodeType="withEffect">
                                  <p:stCondLst>
                                    <p:cond delay="0"/>
                                  </p:stCondLst>
                                  <p:childTnLst>
                                    <p:animScale>
                                      <p:cBhvr>
                                        <p:cTn id="41" dur="500" fill="hold"/>
                                        <p:tgtEl>
                                          <p:spTgt spid="55"/>
                                        </p:tgtEl>
                                      </p:cBhvr>
                                      <p:by x="0" y="0"/>
                                    </p:animScale>
                                  </p:childTnLst>
                                </p:cTn>
                              </p:par>
                              <p:par>
                                <p:cTn id="42" presetID="1" presetClass="entr" presetSubtype="0" fill="hold" grpId="0" nodeType="withEffect">
                                  <p:stCondLst>
                                    <p:cond delay="250"/>
                                  </p:stCondLst>
                                  <p:childTnLst>
                                    <p:set>
                                      <p:cBhvr>
                                        <p:cTn id="43" dur="1" fill="hold">
                                          <p:stCondLst>
                                            <p:cond delay="499"/>
                                          </p:stCondLst>
                                        </p:cTn>
                                        <p:tgtEl>
                                          <p:spTgt spid="43"/>
                                        </p:tgtEl>
                                        <p:attrNameLst>
                                          <p:attrName>style.visibility</p:attrName>
                                        </p:attrNameLst>
                                      </p:cBhvr>
                                      <p:to>
                                        <p:strVal val="visible"/>
                                      </p:to>
                                    </p:set>
                                  </p:childTnLst>
                                </p:cTn>
                              </p:par>
                              <p:par>
                                <p:cTn id="44" presetID="6" presetClass="emph" presetSubtype="0" accel="100000" autoRev="1" fill="hold" grpId="1" nodeType="withEffect">
                                  <p:stCondLst>
                                    <p:cond delay="250"/>
                                  </p:stCondLst>
                                  <p:childTnLst>
                                    <p:animScale>
                                      <p:cBhvr>
                                        <p:cTn id="45" dur="500" fill="hold"/>
                                        <p:tgtEl>
                                          <p:spTgt spid="43"/>
                                        </p:tgtEl>
                                      </p:cBhvr>
                                      <p:by x="0" y="0"/>
                                    </p:animScale>
                                  </p:childTnLst>
                                </p:cTn>
                              </p:par>
                            </p:childTnLst>
                          </p:cTn>
                        </p:par>
                        <p:par>
                          <p:cTn id="46" fill="hold">
                            <p:stCondLst>
                              <p:cond delay="1250"/>
                            </p:stCondLst>
                            <p:childTnLst>
                              <p:par>
                                <p:cTn id="47" presetID="47" presetClass="entr" presetSubtype="0"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wipe(left)">
                                      <p:cBhvr>
                                        <p:cTn id="61" dur="500"/>
                                        <p:tgtEl>
                                          <p:spTgt spid="69"/>
                                        </p:tgtEl>
                                      </p:cBhvr>
                                    </p:animEffect>
                                  </p:childTnLst>
                                </p:cTn>
                              </p:par>
                              <p:par>
                                <p:cTn id="62" presetID="1" presetClass="entr" presetSubtype="0" fill="hold" grpId="0" nodeType="withEffect">
                                  <p:stCondLst>
                                    <p:cond delay="0"/>
                                  </p:stCondLst>
                                  <p:childTnLst>
                                    <p:set>
                                      <p:cBhvr>
                                        <p:cTn id="63" dur="1" fill="hold">
                                          <p:stCondLst>
                                            <p:cond delay="499"/>
                                          </p:stCondLst>
                                        </p:cTn>
                                        <p:tgtEl>
                                          <p:spTgt spid="71"/>
                                        </p:tgtEl>
                                        <p:attrNameLst>
                                          <p:attrName>style.visibility</p:attrName>
                                        </p:attrNameLst>
                                      </p:cBhvr>
                                      <p:to>
                                        <p:strVal val="visible"/>
                                      </p:to>
                                    </p:set>
                                  </p:childTnLst>
                                </p:cTn>
                              </p:par>
                              <p:par>
                                <p:cTn id="64" presetID="6" presetClass="emph" presetSubtype="0" accel="100000" autoRev="1" fill="hold" grpId="1" nodeType="withEffect">
                                  <p:stCondLst>
                                    <p:cond delay="0"/>
                                  </p:stCondLst>
                                  <p:childTnLst>
                                    <p:animScale>
                                      <p:cBhvr>
                                        <p:cTn id="65" dur="500" fill="hold"/>
                                        <p:tgtEl>
                                          <p:spTgt spid="71"/>
                                        </p:tgtEl>
                                      </p:cBhvr>
                                      <p:by x="0" y="0"/>
                                    </p:animScale>
                                  </p:childTnLst>
                                </p:cTn>
                              </p:par>
                              <p:par>
                                <p:cTn id="66" presetID="1" presetClass="entr" presetSubtype="0" fill="hold" grpId="0" nodeType="withEffect">
                                  <p:stCondLst>
                                    <p:cond delay="0"/>
                                  </p:stCondLst>
                                  <p:childTnLst>
                                    <p:set>
                                      <p:cBhvr>
                                        <p:cTn id="67" dur="1" fill="hold">
                                          <p:stCondLst>
                                            <p:cond delay="499"/>
                                          </p:stCondLst>
                                        </p:cTn>
                                        <p:tgtEl>
                                          <p:spTgt spid="68"/>
                                        </p:tgtEl>
                                        <p:attrNameLst>
                                          <p:attrName>style.visibility</p:attrName>
                                        </p:attrNameLst>
                                      </p:cBhvr>
                                      <p:to>
                                        <p:strVal val="visible"/>
                                      </p:to>
                                    </p:set>
                                  </p:childTnLst>
                                </p:cTn>
                              </p:par>
                              <p:par>
                                <p:cTn id="68" presetID="6" presetClass="emph" presetSubtype="0" accel="100000" autoRev="1" fill="hold" grpId="1" nodeType="withEffect">
                                  <p:stCondLst>
                                    <p:cond delay="0"/>
                                  </p:stCondLst>
                                  <p:childTnLst>
                                    <p:animScale>
                                      <p:cBhvr>
                                        <p:cTn id="69" dur="500" fill="hold"/>
                                        <p:tgtEl>
                                          <p:spTgt spid="68"/>
                                        </p:tgtEl>
                                      </p:cBhvr>
                                      <p:by x="0" y="0"/>
                                    </p:animScale>
                                  </p:childTnLst>
                                </p:cTn>
                              </p:par>
                            </p:childTnLst>
                          </p:cTn>
                        </p:par>
                        <p:par>
                          <p:cTn id="70" fill="hold">
                            <p:stCondLst>
                              <p:cond delay="1000"/>
                            </p:stCondLst>
                            <p:childTnLst>
                              <p:par>
                                <p:cTn id="71" presetID="47" presetClass="entr" presetSubtype="0" fill="hold" nodeType="after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fade">
                                      <p:cBhvr>
                                        <p:cTn id="80" dur="500"/>
                                        <p:tgtEl>
                                          <p:spTgt spid="92"/>
                                        </p:tgtEl>
                                      </p:cBhvr>
                                    </p:animEffect>
                                  </p:childTnLst>
                                </p:cTn>
                              </p:par>
                            </p:childTnLst>
                          </p:cTn>
                        </p:par>
                        <p:par>
                          <p:cTn id="81" fill="hold">
                            <p:stCondLst>
                              <p:cond delay="500"/>
                            </p:stCondLst>
                            <p:childTnLst>
                              <p:par>
                                <p:cTn id="82" presetID="22" presetClass="entr" presetSubtype="8" fill="hold" nodeType="afterEffect">
                                  <p:stCondLst>
                                    <p:cond delay="0"/>
                                  </p:stCondLst>
                                  <p:childTnLst>
                                    <p:set>
                                      <p:cBhvr>
                                        <p:cTn id="83" dur="1" fill="hold">
                                          <p:stCondLst>
                                            <p:cond delay="0"/>
                                          </p:stCondLst>
                                        </p:cTn>
                                        <p:tgtEl>
                                          <p:spTgt spid="82"/>
                                        </p:tgtEl>
                                        <p:attrNameLst>
                                          <p:attrName>style.visibility</p:attrName>
                                        </p:attrNameLst>
                                      </p:cBhvr>
                                      <p:to>
                                        <p:strVal val="visible"/>
                                      </p:to>
                                    </p:set>
                                    <p:animEffect transition="in" filter="wipe(left)">
                                      <p:cBhvr>
                                        <p:cTn id="84" dur="500"/>
                                        <p:tgtEl>
                                          <p:spTgt spid="82"/>
                                        </p:tgtEl>
                                      </p:cBhvr>
                                    </p:animEffect>
                                  </p:childTnLst>
                                </p:cTn>
                              </p:par>
                              <p:par>
                                <p:cTn id="85" presetID="1" presetClass="entr" presetSubtype="0" fill="hold" grpId="0" nodeType="withEffect">
                                  <p:stCondLst>
                                    <p:cond delay="0"/>
                                  </p:stCondLst>
                                  <p:childTnLst>
                                    <p:set>
                                      <p:cBhvr>
                                        <p:cTn id="86" dur="1" fill="hold">
                                          <p:stCondLst>
                                            <p:cond delay="499"/>
                                          </p:stCondLst>
                                        </p:cTn>
                                        <p:tgtEl>
                                          <p:spTgt spid="86"/>
                                        </p:tgtEl>
                                        <p:attrNameLst>
                                          <p:attrName>style.visibility</p:attrName>
                                        </p:attrNameLst>
                                      </p:cBhvr>
                                      <p:to>
                                        <p:strVal val="visible"/>
                                      </p:to>
                                    </p:set>
                                  </p:childTnLst>
                                </p:cTn>
                              </p:par>
                              <p:par>
                                <p:cTn id="87" presetID="6" presetClass="emph" presetSubtype="0" accel="100000" autoRev="1" fill="hold" grpId="1" nodeType="withEffect">
                                  <p:stCondLst>
                                    <p:cond delay="0"/>
                                  </p:stCondLst>
                                  <p:childTnLst>
                                    <p:animScale>
                                      <p:cBhvr>
                                        <p:cTn id="88" dur="500" fill="hold"/>
                                        <p:tgtEl>
                                          <p:spTgt spid="86"/>
                                        </p:tgtEl>
                                      </p:cBhvr>
                                      <p:by x="0" y="0"/>
                                    </p:animScale>
                                  </p:childTnLst>
                                </p:cTn>
                              </p:par>
                              <p:par>
                                <p:cTn id="89" presetID="1" presetClass="entr" presetSubtype="0" fill="hold" grpId="0" nodeType="withEffect">
                                  <p:stCondLst>
                                    <p:cond delay="250"/>
                                  </p:stCondLst>
                                  <p:childTnLst>
                                    <p:set>
                                      <p:cBhvr>
                                        <p:cTn id="90" dur="1" fill="hold">
                                          <p:stCondLst>
                                            <p:cond delay="499"/>
                                          </p:stCondLst>
                                        </p:cTn>
                                        <p:tgtEl>
                                          <p:spTgt spid="81"/>
                                        </p:tgtEl>
                                        <p:attrNameLst>
                                          <p:attrName>style.visibility</p:attrName>
                                        </p:attrNameLst>
                                      </p:cBhvr>
                                      <p:to>
                                        <p:strVal val="visible"/>
                                      </p:to>
                                    </p:set>
                                  </p:childTnLst>
                                </p:cTn>
                              </p:par>
                              <p:par>
                                <p:cTn id="91" presetID="6" presetClass="emph" presetSubtype="0" accel="100000" autoRev="1" fill="hold" grpId="1" nodeType="withEffect">
                                  <p:stCondLst>
                                    <p:cond delay="250"/>
                                  </p:stCondLst>
                                  <p:childTnLst>
                                    <p:animScale>
                                      <p:cBhvr>
                                        <p:cTn id="92" dur="500" fill="hold"/>
                                        <p:tgtEl>
                                          <p:spTgt spid="81"/>
                                        </p:tgtEl>
                                      </p:cBhvr>
                                      <p:by x="0" y="0"/>
                                    </p:animScale>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nodeType="clickEffect">
                                  <p:stCondLst>
                                    <p:cond delay="0"/>
                                  </p:stCondLst>
                                  <p:childTnLst>
                                    <p:set>
                                      <p:cBhvr>
                                        <p:cTn id="96" dur="1" fill="hold">
                                          <p:stCondLst>
                                            <p:cond delay="0"/>
                                          </p:stCondLst>
                                        </p:cTn>
                                        <p:tgtEl>
                                          <p:spTgt spid="90"/>
                                        </p:tgtEl>
                                        <p:attrNameLst>
                                          <p:attrName>style.visibility</p:attrName>
                                        </p:attrNameLst>
                                      </p:cBhvr>
                                      <p:to>
                                        <p:strVal val="visible"/>
                                      </p:to>
                                    </p:set>
                                    <p:animEffect transition="in" filter="fade">
                                      <p:cBhvr>
                                        <p:cTn id="97" dur="1000"/>
                                        <p:tgtEl>
                                          <p:spTgt spid="90"/>
                                        </p:tgtEl>
                                      </p:cBhvr>
                                    </p:animEffect>
                                    <p:anim calcmode="lin" valueType="num">
                                      <p:cBhvr>
                                        <p:cTn id="98" dur="1000" fill="hold"/>
                                        <p:tgtEl>
                                          <p:spTgt spid="90"/>
                                        </p:tgtEl>
                                        <p:attrNameLst>
                                          <p:attrName>ppt_x</p:attrName>
                                        </p:attrNameLst>
                                      </p:cBhvr>
                                      <p:tavLst>
                                        <p:tav tm="0">
                                          <p:val>
                                            <p:strVal val="#ppt_x"/>
                                          </p:val>
                                        </p:tav>
                                        <p:tav tm="100000">
                                          <p:val>
                                            <p:strVal val="#ppt_x"/>
                                          </p:val>
                                        </p:tav>
                                      </p:tavLst>
                                    </p:anim>
                                    <p:anim calcmode="lin" valueType="num">
                                      <p:cBhvr>
                                        <p:cTn id="99" dur="1000" fill="hold"/>
                                        <p:tgtEl>
                                          <p:spTgt spid="90"/>
                                        </p:tgtEl>
                                        <p:attrNameLst>
                                          <p:attrName>ppt_y</p:attrName>
                                        </p:attrNameLst>
                                      </p:cBhvr>
                                      <p:tavLst>
                                        <p:tav tm="0">
                                          <p:val>
                                            <p:strVal val="#ppt_y-.1"/>
                                          </p:val>
                                        </p:tav>
                                        <p:tav tm="100000">
                                          <p:val>
                                            <p:strVal val="#ppt_y"/>
                                          </p:val>
                                        </p:tav>
                                      </p:tavLst>
                                    </p:anim>
                                  </p:childTnLst>
                                </p:cTn>
                              </p:par>
                            </p:childTnLst>
                          </p:cTn>
                        </p:par>
                        <p:par>
                          <p:cTn id="100" fill="hold">
                            <p:stCondLst>
                              <p:cond delay="1000"/>
                            </p:stCondLst>
                            <p:childTnLst>
                              <p:par>
                                <p:cTn id="101" presetID="10" presetClass="entr" presetSubtype="0" fill="hold" grpId="0" nodeType="afterEffect">
                                  <p:stCondLst>
                                    <p:cond delay="0"/>
                                  </p:stCondLst>
                                  <p:childTnLst>
                                    <p:set>
                                      <p:cBhvr>
                                        <p:cTn id="102" dur="1" fill="hold">
                                          <p:stCondLst>
                                            <p:cond delay="0"/>
                                          </p:stCondLst>
                                        </p:cTn>
                                        <p:tgtEl>
                                          <p:spTgt spid="93"/>
                                        </p:tgtEl>
                                        <p:attrNameLst>
                                          <p:attrName>style.visibility</p:attrName>
                                        </p:attrNameLst>
                                      </p:cBhvr>
                                      <p:to>
                                        <p:strVal val="visible"/>
                                      </p:to>
                                    </p:set>
                                    <p:animEffect transition="in" filter="fade">
                                      <p:cBhvr>
                                        <p:cTn id="10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12" grpId="0" animBg="1"/>
      <p:bldP spid="12" grpId="1" animBg="1"/>
      <p:bldP spid="14" grpId="0" animBg="1"/>
      <p:bldP spid="50" grpId="0" animBg="1"/>
      <p:bldP spid="50" grpId="1" animBg="1"/>
      <p:bldP spid="43" grpId="0" animBg="1"/>
      <p:bldP spid="43" grpId="1" animBg="1"/>
      <p:bldP spid="93" grpId="0" animBg="1"/>
      <p:bldP spid="9" grpId="0" animBg="1"/>
      <p:bldP spid="77" grpId="0" animBg="1"/>
      <p:bldP spid="92" grpId="0" animBg="1"/>
      <p:bldP spid="68" grpId="0" animBg="1"/>
      <p:bldP spid="68" grpId="1" animBg="1"/>
      <p:bldP spid="81" grpId="0" animBg="1"/>
      <p:bldP spid="81" grpId="1" animBg="1"/>
      <p:bldP spid="55" grpId="0" animBg="1"/>
      <p:bldP spid="55" grpId="1" animBg="1"/>
      <p:bldP spid="71" grpId="0" animBg="1"/>
      <p:bldP spid="71" grpId="1" animBg="1"/>
      <p:bldP spid="86" grpId="0" animBg="1"/>
      <p:bldP spid="86"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ags/tag10.xml><?xml version="1.0" encoding="utf-8"?>
<p:tagLst xmlns:a="http://schemas.openxmlformats.org/drawingml/2006/main" xmlns:r="http://schemas.openxmlformats.org/officeDocument/2006/relationships" xmlns:p="http://schemas.openxmlformats.org/presentationml/2006/main">
  <p:tag name="MT_TILE" val="YES"/>
</p:tagLst>
</file>

<file path=ppt/tags/tag11.xml><?xml version="1.0" encoding="utf-8"?>
<p:tagLst xmlns:a="http://schemas.openxmlformats.org/drawingml/2006/main" xmlns:r="http://schemas.openxmlformats.org/officeDocument/2006/relationships" xmlns:p="http://schemas.openxmlformats.org/presentationml/2006/main">
  <p:tag name="MT_TILE" val="YES"/>
</p:tagLst>
</file>

<file path=ppt/tags/tag12.xml><?xml version="1.0" encoding="utf-8"?>
<p:tagLst xmlns:a="http://schemas.openxmlformats.org/drawingml/2006/main" xmlns:r="http://schemas.openxmlformats.org/officeDocument/2006/relationships" xmlns:p="http://schemas.openxmlformats.org/presentationml/2006/main">
  <p:tag name="MT_TILE" val="YES"/>
</p:tagLst>
</file>

<file path=ppt/tags/tag13.xml><?xml version="1.0" encoding="utf-8"?>
<p:tagLst xmlns:a="http://schemas.openxmlformats.org/drawingml/2006/main" xmlns:r="http://schemas.openxmlformats.org/officeDocument/2006/relationships" xmlns:p="http://schemas.openxmlformats.org/presentationml/2006/main">
  <p:tag name="MT_TILE" val="YES"/>
</p:tagLst>
</file>

<file path=ppt/tags/tag14.xml><?xml version="1.0" encoding="utf-8"?>
<p:tagLst xmlns:a="http://schemas.openxmlformats.org/drawingml/2006/main" xmlns:r="http://schemas.openxmlformats.org/officeDocument/2006/relationships" xmlns:p="http://schemas.openxmlformats.org/presentationml/2006/main">
  <p:tag name="MT_TILE" val="YES"/>
</p:tagLst>
</file>

<file path=ppt/tags/tag15.xml><?xml version="1.0" encoding="utf-8"?>
<p:tagLst xmlns:a="http://schemas.openxmlformats.org/drawingml/2006/main" xmlns:r="http://schemas.openxmlformats.org/officeDocument/2006/relationships" xmlns:p="http://schemas.openxmlformats.org/presentationml/2006/main">
  <p:tag name="MT_TILE" val="YES"/>
</p:tagLst>
</file>

<file path=ppt/tags/tag16.xml><?xml version="1.0" encoding="utf-8"?>
<p:tagLst xmlns:a="http://schemas.openxmlformats.org/drawingml/2006/main" xmlns:r="http://schemas.openxmlformats.org/officeDocument/2006/relationships" xmlns:p="http://schemas.openxmlformats.org/presentationml/2006/main">
  <p:tag name="MT_TILE" val="YES"/>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ags/tag6.xml><?xml version="1.0" encoding="utf-8"?>
<p:tagLst xmlns:a="http://schemas.openxmlformats.org/drawingml/2006/main" xmlns:r="http://schemas.openxmlformats.org/officeDocument/2006/relationships" xmlns:p="http://schemas.openxmlformats.org/presentationml/2006/main">
  <p:tag name="MT_TILE" val="YES"/>
</p:tagLst>
</file>

<file path=ppt/tags/tag7.xml><?xml version="1.0" encoding="utf-8"?>
<p:tagLst xmlns:a="http://schemas.openxmlformats.org/drawingml/2006/main" xmlns:r="http://schemas.openxmlformats.org/officeDocument/2006/relationships" xmlns:p="http://schemas.openxmlformats.org/presentationml/2006/main">
  <p:tag name="MT_TILE" val="YES"/>
</p:tagLst>
</file>

<file path=ppt/tags/tag8.xml><?xml version="1.0" encoding="utf-8"?>
<p:tagLst xmlns:a="http://schemas.openxmlformats.org/drawingml/2006/main" xmlns:r="http://schemas.openxmlformats.org/officeDocument/2006/relationships" xmlns:p="http://schemas.openxmlformats.org/presentationml/2006/main">
  <p:tag name="MT_TILE" val="YES"/>
</p:tagLst>
</file>

<file path=ppt/tags/tag9.xml><?xml version="1.0" encoding="utf-8"?>
<p:tagLst xmlns:a="http://schemas.openxmlformats.org/drawingml/2006/main" xmlns:r="http://schemas.openxmlformats.org/officeDocument/2006/relationships" xmlns:p="http://schemas.openxmlformats.org/presentationml/2006/main">
  <p:tag name="MT_TILE" val="YES"/>
</p:tagLst>
</file>

<file path=ppt/theme/theme1.xml><?xml version="1.0" encoding="utf-8"?>
<a:theme xmlns:a="http://schemas.openxmlformats.org/drawingml/2006/main" name="2_BCS PPT Template_Draft2">
  <a:themeElements>
    <a:clrScheme name="Custom 70">
      <a:dk1>
        <a:srgbClr val="2F2F2F"/>
      </a:dk1>
      <a:lt1>
        <a:srgbClr val="E6E6E6"/>
      </a:lt1>
      <a:dk2>
        <a:srgbClr val="2F2F2F"/>
      </a:dk2>
      <a:lt2>
        <a:srgbClr val="FFFFFF"/>
      </a:lt2>
      <a:accent1>
        <a:srgbClr val="2D78D7"/>
      </a:accent1>
      <a:accent2>
        <a:srgbClr val="2F2F2F"/>
      </a:accent2>
      <a:accent3>
        <a:srgbClr val="D2D2D2"/>
      </a:accent3>
      <a:accent4>
        <a:srgbClr val="E6E6E6"/>
      </a:accent4>
      <a:accent5>
        <a:srgbClr val="2F2F2F"/>
      </a:accent5>
      <a:accent6>
        <a:srgbClr val="D2D2D2"/>
      </a:accent6>
      <a:hlink>
        <a:srgbClr val="2D78D7"/>
      </a:hlink>
      <a:folHlink>
        <a:srgbClr val="2D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err="1">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CS PPT Template_Draft1" id="{25E5559C-20A3-F040-BBEC-26FBBCC18BE5}" vid="{E5B61576-542A-3346-8098-E9C2B93C6555}"/>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365 PPT Template - 2017">
  <a:themeElements>
    <a:clrScheme name="Custom 24">
      <a:dk1>
        <a:srgbClr val="2F2F2F"/>
      </a:dk1>
      <a:lt1>
        <a:srgbClr val="E6E6E6"/>
      </a:lt1>
      <a:dk2>
        <a:srgbClr val="2F2F2F"/>
      </a:dk2>
      <a:lt2>
        <a:srgbClr val="FFFFFF"/>
      </a:lt2>
      <a:accent1>
        <a:srgbClr val="0081D7"/>
      </a:accent1>
      <a:accent2>
        <a:srgbClr val="2F2F2F"/>
      </a:accent2>
      <a:accent3>
        <a:srgbClr val="D2D2D2"/>
      </a:accent3>
      <a:accent4>
        <a:srgbClr val="E6E6E6"/>
      </a:accent4>
      <a:accent5>
        <a:srgbClr val="2F2F2F"/>
      </a:accent5>
      <a:accent6>
        <a:srgbClr val="D2D2D2"/>
      </a:accent6>
      <a:hlink>
        <a:srgbClr val="0081D7"/>
      </a:hlink>
      <a:folHlink>
        <a:srgbClr val="0081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691E6053-C89A-432E-B9B8-7A72475165EF}" vid="{A17C86F8-31DB-4307-A30A-2DA6DA727F9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85094205FCDB14FBEEA43A530F3A271" ma:contentTypeVersion="8" ma:contentTypeDescription="Create a new document." ma:contentTypeScope="" ma:versionID="8aaf817e56e15c3ba0de34014865d7c2">
  <xsd:schema xmlns:xsd="http://www.w3.org/2001/XMLSchema" xmlns:xs="http://www.w3.org/2001/XMLSchema" xmlns:p="http://schemas.microsoft.com/office/2006/metadata/properties" xmlns:ns2="2be8169a-0a67-4dc0-939d-aae4e1a17cc3" xmlns:ns3="cb10178a-0131-4bb0-b1cc-14aec83e63b9" targetNamespace="http://schemas.microsoft.com/office/2006/metadata/properties" ma:root="true" ma:fieldsID="4bfd50cbd81843de238ff8f841a09323" ns2:_="" ns3:_="">
    <xsd:import namespace="2be8169a-0a67-4dc0-939d-aae4e1a17cc3"/>
    <xsd:import namespace="cb10178a-0131-4bb0-b1cc-14aec83e63b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3:LastSharedByUser" minOccurs="0"/>
                <xsd:element ref="ns3:LastSharedByTime" minOccurs="0"/>
                <xsd:element ref="ns2:MediaServiceAutoTag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e8169a-0a67-4dc0-939d-aae4e1a17cc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b10178a-0131-4bb0-b1cc-14aec83e63b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description="" ma:hidden="true" ma:internalName="LastSharedByUser" ma:readOnly="true">
      <xsd:simpleType>
        <xsd:restriction base="dms:Note"/>
      </xsd:simpleType>
    </xsd:element>
    <xsd:element name="LastSharedByTime" ma:index="13"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019408-06D0-44D5-A4E3-3C02E5CA8F42}">
  <ds:schemaRefs>
    <ds:schemaRef ds:uri="http://schemas.microsoft.com/sharepoint/v3/contenttype/forms"/>
  </ds:schemaRefs>
</ds:datastoreItem>
</file>

<file path=customXml/itemProps2.xml><?xml version="1.0" encoding="utf-8"?>
<ds:datastoreItem xmlns:ds="http://schemas.openxmlformats.org/officeDocument/2006/customXml" ds:itemID="{B429814D-60E0-47D9-B7CD-16C430F05C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e8169a-0a67-4dc0-939d-aae4e1a17cc3"/>
    <ds:schemaRef ds:uri="cb10178a-0131-4bb0-b1cc-14aec83e63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5861CE-1AA1-4353-9CFE-425A5A57B85D}">
  <ds:schemaRefs>
    <ds:schemaRef ds:uri="http://schemas.microsoft.com/office/infopath/2007/PartnerControls"/>
    <ds:schemaRef ds:uri="2be8169a-0a67-4dc0-939d-aae4e1a17cc3"/>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elements/1.1/"/>
    <ds:schemaRef ds:uri="cb10178a-0131-4bb0-b1cc-14aec83e63b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3099</Words>
  <Application>Microsoft Office PowerPoint</Application>
  <PresentationFormat>Widescreen</PresentationFormat>
  <Paragraphs>489</Paragraphs>
  <Slides>13</Slides>
  <Notes>13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13</vt:i4>
      </vt:variant>
    </vt:vector>
  </HeadingPairs>
  <TitlesOfParts>
    <vt:vector size="25" baseType="lpstr">
      <vt:lpstr>Arial</vt:lpstr>
      <vt:lpstr>Calibri</vt:lpstr>
      <vt:lpstr>Calibri Light</vt:lpstr>
      <vt:lpstr>Segoe UI</vt:lpstr>
      <vt:lpstr>Segoe UI Light</vt:lpstr>
      <vt:lpstr>Segoe UI Semibold</vt:lpstr>
      <vt:lpstr>Segoe UI Semilight</vt:lpstr>
      <vt:lpstr>Times New Roman</vt:lpstr>
      <vt:lpstr>Wingdings</vt:lpstr>
      <vt:lpstr>2_BCS PPT Template_Draft2</vt:lpstr>
      <vt:lpstr>1_Office Theme</vt:lpstr>
      <vt:lpstr>Office 365 PPT Template - 2017</vt:lpstr>
      <vt:lpstr>PowerPoint Presentation</vt:lpstr>
      <vt:lpstr>What plan do I choose for my customer? </vt:lpstr>
      <vt:lpstr>How do I choose the right plan for my SMB customer? </vt:lpstr>
      <vt:lpstr>Office 365 Premium add-ons</vt:lpstr>
      <vt:lpstr>Before I go on…</vt:lpstr>
      <vt:lpstr>Plan comparison</vt:lpstr>
      <vt:lpstr>Customer targeting guidance for small to midsize businesses </vt:lpstr>
      <vt:lpstr>Microsoft 365 | Guidance on when to sell what to who in SMB</vt:lpstr>
      <vt:lpstr>Is Microsoft 365 Business right for my organization?</vt:lpstr>
      <vt:lpstr>Why choose Windows 10</vt:lpstr>
      <vt:lpstr>Windows editions for every business</vt:lpstr>
      <vt:lpstr>Next steps</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2017-10-30T18:08:41Z</dcterms:created>
  <dcterms:modified xsi:type="dcterms:W3CDTF">2017-11-22T19:01:10Z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gabelong@microsoft.com</vt:lpwstr>
  </property>
  <property fmtid="{D5CDD505-2E9C-101B-9397-08002B2CF9AE}" pid="5" name="MSIP_Label_f42aa342-8706-4288-bd11-ebb85995028c_SetDate">
    <vt:lpwstr>2017-10-30T18:08:46.6985054Z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0x010100C85094205FCDB14FBEEA43A530F3A271</vt:lpwstr>
  </property>
</Properties>
</file>