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 id="2147484479" r:id="rId5"/>
    <p:sldMasterId id="2147484492" r:id="rId6"/>
  </p:sldMasterIdLst>
  <p:notesMasterIdLst>
    <p:notesMasterId r:id="rId22"/>
  </p:notesMasterIdLst>
  <p:handoutMasterIdLst>
    <p:handoutMasterId r:id="rId23"/>
  </p:handoutMasterIdLst>
  <p:sldIdLst>
    <p:sldId id="1575" r:id="rId7"/>
    <p:sldId id="1562" r:id="rId8"/>
    <p:sldId id="1569" r:id="rId9"/>
    <p:sldId id="1564" r:id="rId10"/>
    <p:sldId id="1570" r:id="rId11"/>
    <p:sldId id="1565" r:id="rId12"/>
    <p:sldId id="1571" r:id="rId13"/>
    <p:sldId id="1566" r:id="rId14"/>
    <p:sldId id="1572" r:id="rId15"/>
    <p:sldId id="1567" r:id="rId16"/>
    <p:sldId id="1573" r:id="rId17"/>
    <p:sldId id="1568" r:id="rId18"/>
    <p:sldId id="1574" r:id="rId19"/>
    <p:sldId id="1549" r:id="rId20"/>
    <p:sldId id="1577" r:id="rId2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575"/>
            <p14:sldId id="1562"/>
            <p14:sldId id="1569"/>
            <p14:sldId id="1564"/>
            <p14:sldId id="1570"/>
            <p14:sldId id="1565"/>
            <p14:sldId id="1571"/>
            <p14:sldId id="1566"/>
            <p14:sldId id="1572"/>
            <p14:sldId id="1567"/>
            <p14:sldId id="1573"/>
            <p14:sldId id="1568"/>
            <p14:sldId id="1574"/>
            <p14:sldId id="1549"/>
            <p14:sldId id="157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3535"/>
    <a:srgbClr val="FFFFFF"/>
    <a:srgbClr val="002050"/>
    <a:srgbClr val="FF8C00"/>
    <a:srgbClr val="000000"/>
    <a:srgbClr val="0078D7"/>
    <a:srgbClr val="D83B01"/>
    <a:srgbClr val="FFB900"/>
    <a:srgbClr val="107C1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289" autoAdjust="0"/>
  </p:normalViewPr>
  <p:slideViewPr>
    <p:cSldViewPr snapToGrid="0">
      <p:cViewPr varScale="1">
        <p:scale>
          <a:sx n="84" d="100"/>
          <a:sy n="84" d="100"/>
        </p:scale>
        <p:origin x="1530" y="84"/>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1D0CB2F-F0BF-435A-A27A-2EC15087F634}" type="datetime8">
              <a:rPr lang="en-US" smtClean="0">
                <a:latin typeface="Segoe UI" pitchFamily="34" charset="0"/>
              </a:rPr>
              <a:t>11/22/2017 12:01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18B56EA-E28F-4F92-9F16-7A6F2501B303}" type="datetime8">
              <a:rPr lang="en-US" smtClean="0"/>
              <a:t>11/22/2017 12:01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Hi and welcome to the Microsoft 365 Business Sales Readiness series. In this video we are going to introduce you to different Customer Scenarios for Selling Microsoft 365 Business. </a:t>
            </a:r>
          </a:p>
          <a:p>
            <a:endParaRPr lang="en-NZ"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We are going to cover </a:t>
            </a:r>
            <a:r>
              <a:rPr lang="en-NZ" sz="900" b="1" kern="1200" dirty="0">
                <a:solidFill>
                  <a:schemeClr val="tx1"/>
                </a:solidFill>
                <a:effectLst/>
                <a:latin typeface="Segoe UI Light" pitchFamily="34" charset="0"/>
                <a:ea typeface="+mn-ea"/>
                <a:cs typeface="+mn-cs"/>
              </a:rPr>
              <a:t>six customer scenarios</a:t>
            </a:r>
            <a:r>
              <a:rPr lang="en-NZ" sz="900" kern="1200" dirty="0">
                <a:solidFill>
                  <a:schemeClr val="tx1"/>
                </a:solidFill>
                <a:effectLst/>
                <a:latin typeface="Segoe UI Light" pitchFamily="34" charset="0"/>
                <a:ea typeface="+mn-ea"/>
                <a:cs typeface="+mn-cs"/>
              </a:rPr>
              <a:t> you may come across while selling Microsoft 365 Business.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Because our customers are so diverse, you’re going to see a range of situations where the size of the organization and the present IT situation will be considered and we’ll walk through those considerations together.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So let’s get started with our first customer Jane. </a:t>
            </a:r>
            <a:endParaRPr lang="en-US" sz="900" kern="1200" dirty="0">
              <a:solidFill>
                <a:schemeClr val="tx1"/>
              </a:solidFill>
              <a:effectLst/>
              <a:latin typeface="Segoe UI Light" pitchFamily="34" charset="0"/>
              <a:ea typeface="+mn-ea"/>
              <a:cs typeface="+mn-cs"/>
            </a:endParaRPr>
          </a:p>
          <a:p>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algn="l" defTabSz="96852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Ford EBC</a:t>
            </a:r>
          </a:p>
        </p:txBody>
      </p:sp>
      <p:sp>
        <p:nvSpPr>
          <p:cNvPr id="6" name="Date Placeholder 5"/>
          <p:cNvSpPr>
            <a:spLocks noGrp="1"/>
          </p:cNvSpPr>
          <p:nvPr>
            <p:ph type="dt" idx="12"/>
          </p:nvPr>
        </p:nvSpPr>
        <p:spPr/>
        <p:txBody>
          <a:bodyPr/>
          <a:lstStyle/>
          <a:p>
            <a:pPr marL="0" marR="0" lvl="0" indent="0" algn="r" defTabSz="968523" rtl="0" eaLnBrk="1" fontAlgn="auto" latinLnBrk="0" hangingPunct="1">
              <a:lnSpc>
                <a:spcPct val="100000"/>
              </a:lnSpc>
              <a:spcBef>
                <a:spcPts val="0"/>
              </a:spcBef>
              <a:spcAft>
                <a:spcPts val="0"/>
              </a:spcAft>
              <a:buClrTx/>
              <a:buSzTx/>
              <a:buFontTx/>
              <a:buNone/>
              <a:tabLst/>
              <a:defRPr/>
            </a:pPr>
            <a:fld id="{FF78C303-69FB-4B5B-8B91-DD1DDAA1B68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68523" rtl="0" eaLnBrk="1" fontAlgn="auto" latinLnBrk="0" hangingPunct="1">
                <a:lnSpc>
                  <a:spcPct val="100000"/>
                </a:lnSpc>
                <a:spcBef>
                  <a:spcPts val="0"/>
                </a:spcBef>
                <a:spcAft>
                  <a:spcPts val="0"/>
                </a:spcAft>
                <a:buClrTx/>
                <a:buSzTx/>
                <a:buFontTx/>
                <a:buNone/>
                <a:tabLst/>
                <a:defRPr/>
              </a:pPr>
              <a:t>11/22/2017 12:01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68523"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68523"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46076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Ryan has 50 employees and has been running on Small Business Server to manage his office supply company. He has a mix of Office and Windows versions and been resistant to abandoning his current solution because of the simplicity that Small Business Server brings him. His server has died twice now, and he is concerned that he won’t be able to resurrect it a third time.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It’s time for something new and he’s exploring options.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2346353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This is the right inflection point to introduce Microsoft 365 Business to this customer. Apart from the print server capability, all of the functionality for Small Business Server is available in Microsoft 365 Business. Your customers employees now can use Office 365 Groups and Microsoft Teams for file storage and collaboration, Exchange Online for email and calendaring, and Azure Active Directory for authentication.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He can stop worrying about the outdated server because Microsoft 365 </a:t>
            </a:r>
            <a:r>
              <a:rPr lang="en-NZ" sz="900" kern="1200" dirty="0" err="1">
                <a:solidFill>
                  <a:schemeClr val="tx1"/>
                </a:solidFill>
                <a:effectLst/>
                <a:latin typeface="Segoe UI Light" pitchFamily="34" charset="0"/>
                <a:ea typeface="+mn-ea"/>
                <a:cs typeface="+mn-cs"/>
              </a:rPr>
              <a:t>Businesswill</a:t>
            </a:r>
            <a:r>
              <a:rPr lang="en-NZ" sz="900" kern="1200" dirty="0">
                <a:solidFill>
                  <a:schemeClr val="tx1"/>
                </a:solidFill>
                <a:effectLst/>
                <a:latin typeface="Segoe UI Light" pitchFamily="34" charset="0"/>
                <a:ea typeface="+mn-ea"/>
                <a:cs typeface="+mn-cs"/>
              </a:rPr>
              <a:t> protect his business and future proof him. You also mentioned different versions of Office and Windows, that is an absolute headache to manage. Standardizing on one operating system and version of Office will cut support costs and vastly enhance collaboration.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Now like Heyward, Ryan is facing a large deployment given the disparate systems. It’s worth it though and the cost that he would have spent on the new hardware will help offset the deployment cost via a Microsoft Partner.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519963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now it’s time to meet our </a:t>
            </a:r>
            <a:r>
              <a:rPr lang="en-NZ" sz="900" b="1" kern="1200" dirty="0">
                <a:solidFill>
                  <a:schemeClr val="tx1"/>
                </a:solidFill>
                <a:effectLst/>
                <a:latin typeface="Segoe UI Light" pitchFamily="34" charset="0"/>
                <a:ea typeface="+mn-ea"/>
                <a:cs typeface="+mn-cs"/>
              </a:rPr>
              <a:t>final</a:t>
            </a:r>
            <a:r>
              <a:rPr lang="en-NZ" sz="900" kern="1200" dirty="0">
                <a:solidFill>
                  <a:schemeClr val="tx1"/>
                </a:solidFill>
                <a:effectLst/>
                <a:latin typeface="Segoe UI Light" pitchFamily="34" charset="0"/>
                <a:ea typeface="+mn-ea"/>
                <a:cs typeface="+mn-cs"/>
              </a:rPr>
              <a:t> customer, Nick who is the IT Director for a healthcare company.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He’s got 75 employees, on-premises Active Directory, a mix of Windows versions AND is an Office 365 E3 customer. He business requires compliance capabilities such as eDiscovery and legal hold. Also worth noting that he also has AD Connect or what was formerly called DirSync to sync his on-</a:t>
            </a:r>
            <a:r>
              <a:rPr lang="en-NZ" sz="900" kern="1200" dirty="0" err="1">
                <a:solidFill>
                  <a:schemeClr val="tx1"/>
                </a:solidFill>
                <a:effectLst/>
                <a:latin typeface="Segoe UI Light" pitchFamily="34" charset="0"/>
                <a:ea typeface="+mn-ea"/>
                <a:cs typeface="+mn-cs"/>
              </a:rPr>
              <a:t>prem</a:t>
            </a:r>
            <a:r>
              <a:rPr lang="en-NZ" sz="900" kern="1200" dirty="0">
                <a:solidFill>
                  <a:schemeClr val="tx1"/>
                </a:solidFill>
                <a:effectLst/>
                <a:latin typeface="Segoe UI Light" pitchFamily="34" charset="0"/>
                <a:ea typeface="+mn-ea"/>
                <a:cs typeface="+mn-cs"/>
              </a:rPr>
              <a:t> AD to the cloud.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He’s coming to chat with us today because he read the Microsoft 365 Business announcement and as it so happens Ryan is in the market for some new hardware. Two birds and only one available stone .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983914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This customer is a prime example of when we need to consider introducing the enterprise offerings. When you mentioned healthcare, I immediately thought he may have more advanced needs than are available with Microsoft 365 Business and you confirmed that.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Since he has AD Connect, it makes it much harder for him to move off of his on-premises infrastructure and could take some additional time. He could overcome AD Connect and abandon his on-premises servers altogether, which does make sense and we should explore that with this customer longer term.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That said, since he does need more advanced compliance capabilities we should talk to him about Microsoft 365 Enterprise. He can keep his on-premises infrastructure if he wants while still getting the data protection and comprehensive productivity solution for his business.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Please watch the </a:t>
            </a:r>
            <a:r>
              <a:rPr lang="en-NZ" sz="900" i="1" kern="1200" dirty="0">
                <a:solidFill>
                  <a:schemeClr val="tx1"/>
                </a:solidFill>
                <a:effectLst/>
                <a:latin typeface="Segoe UI Light" pitchFamily="34" charset="0"/>
                <a:ea typeface="+mn-ea"/>
                <a:cs typeface="+mn-cs"/>
              </a:rPr>
              <a:t>Constructing and Delivering the Perfect Microsoft 365 Pitch</a:t>
            </a:r>
            <a:r>
              <a:rPr lang="en-NZ" sz="900" kern="1200" dirty="0">
                <a:solidFill>
                  <a:schemeClr val="tx1"/>
                </a:solidFill>
                <a:effectLst/>
                <a:latin typeface="Segoe UI Light" pitchFamily="34" charset="0"/>
                <a:ea typeface="+mn-ea"/>
                <a:cs typeface="+mn-cs"/>
              </a:rPr>
              <a:t> Video to learn the best practices to introduce a brand-new customer to Microsoft 365. This video also includes a bonus sample of a 90 second elevator pitch you can prepare to give to any customer, anywhere, at anytime.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854886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And that brings us to the end of this session in which we looked at six very different scenarios each with unique needs.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The overall takeaway from looking at customer scenarios is to use the examples as a starting point with your real-life customers.  Understanding the context of their business, will help you determine where they will see business value and help you create a Microsoft 365 story that will resonate with your customers. </a:t>
            </a:r>
            <a:endParaRPr lang="en-US" sz="900" kern="1200" dirty="0">
              <a:solidFill>
                <a:schemeClr val="tx1"/>
              </a:solidFill>
              <a:effectLst/>
              <a:latin typeface="Segoe UI Light"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4D940658-6211-4320-9B6F-E9485B631987}" type="slidenum">
              <a:rPr lang="en-US" smtClean="0"/>
              <a:t>14</a:t>
            </a:fld>
            <a:endParaRPr lang="en-US"/>
          </a:p>
        </p:txBody>
      </p:sp>
    </p:spTree>
    <p:extLst>
      <p:ext uri="{BB962C8B-B14F-4D97-AF65-F5344CB8AC3E}">
        <p14:creationId xmlns:p14="http://schemas.microsoft.com/office/powerpoint/2010/main" val="1711766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807935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I’ve got this customer who runs a small retail shop. She’s got 10 employees and she buys her PCs and Microsoft Office from a local retailer.  Jane uses G-Suite for email but doesn’t use it for much else. She’s growing her business and was going to go to the store but we were chatting and she was expressing some frustration with having to spend so much time on “IT” and dealing with Office 2019 that she just heard was coming. </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50052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If you remember in the first couple of videos in this series, I talked about Chad from Urban Agriculture… Jane’s issues are very similar. He was in a similar situation and so I definitely would make sure I told his story to Jane because it will resonate with her. Some of the collaboration features and the ability to work from anywhere is good but I think the simplicity and bringing her Windows, Office, and Email all together and enabling her to scale will really resonate and she won’t have to worry about different versions.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&lt;CLICK&gt;</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My objective is to help Jane see that there are key features within Microsoft 365 Business that could give her peace of mind.</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Office 2019 is just catching up to where the apps in Office 365 are currently at so Jane could be always up-to date.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For the last 25 years we’ve been saying that if you have more than 10 PCs or users that you should look at centralizing your identity. Azure Active Directory can help Jane control her users access to PCs and with Windows </a:t>
            </a:r>
            <a:r>
              <a:rPr lang="en-NZ" sz="900" kern="1200" dirty="0" err="1">
                <a:solidFill>
                  <a:schemeClr val="tx1"/>
                </a:solidFill>
                <a:effectLst/>
                <a:latin typeface="Segoe UI Light" pitchFamily="34" charset="0"/>
                <a:ea typeface="+mn-ea"/>
                <a:cs typeface="+mn-cs"/>
              </a:rPr>
              <a:t>AutoPilot</a:t>
            </a:r>
            <a:r>
              <a:rPr lang="en-NZ" sz="900" kern="1200" dirty="0">
                <a:solidFill>
                  <a:schemeClr val="tx1"/>
                </a:solidFill>
                <a:effectLst/>
                <a:latin typeface="Segoe UI Light" pitchFamily="34" charset="0"/>
                <a:ea typeface="+mn-ea"/>
                <a:cs typeface="+mn-cs"/>
              </a:rPr>
              <a:t> she can have that easy deployment process.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Chad manages Microsoft 365 Business himself and he’s shared with me how easy it is for him to grow and add users. Jane will love this as well.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Since Jane may object to paying for Office again since she has Home &amp; Business 2016, I may actually recommend that she considers Office 365 Business Essentials in the short term with an eye toward Microsoft 365 Business when Office 2019 gets released. That said, a good salesperson will sell Jane on the cool features in Office 365 such as PowerPoint Designer or the intelligence features in Word like Editor or Researcher.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The security and data protection capabilities in Microsoft 365 Business are other ways to convince Jane to move now.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3576103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NZ" sz="900" kern="1200" dirty="0">
                <a:solidFill>
                  <a:schemeClr val="tx1"/>
                </a:solidFill>
                <a:effectLst/>
                <a:latin typeface="Segoe UI Light" pitchFamily="34" charset="0"/>
                <a:ea typeface="+mn-ea"/>
                <a:cs typeface="+mn-cs"/>
              </a:rPr>
              <a:t>Our second customer founded an insurance agency 10 years ago. Bruce has 25 employees and is always on the latest and greatest. He has been asking about some of the EMS capabilities but doesn’t really want to pay that much for it. It seemed complex to him and he doesn’t want or need all the features.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4221238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this seems like a totally unrealistic scenario, but I’ll tell you that while I did ask Jacob to set me up with this softball… it is a real scenario and the ideal scenario. There are customers that I have personally spoken to that have joined their PCs to Azure Active Directory via an Office 365 subscription and are on Windows 10 Pro.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For this customer, he is on Windows 10 Pro but he needs to upgrade to the latest version of Windows 10 Pro, Creators Update. That’s a minimal task for him.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His company is absolutely ready for Microsoft 365 Business. His chief concern with EMS was the cost and complexity of </a:t>
            </a:r>
            <a:r>
              <a:rPr lang="en-NZ" sz="900" kern="1200" dirty="0" err="1">
                <a:solidFill>
                  <a:schemeClr val="tx1"/>
                </a:solidFill>
                <a:effectLst/>
                <a:latin typeface="Segoe UI Light" pitchFamily="34" charset="0"/>
                <a:ea typeface="+mn-ea"/>
                <a:cs typeface="+mn-cs"/>
              </a:rPr>
              <a:t>of</a:t>
            </a:r>
            <a:r>
              <a:rPr lang="en-NZ" sz="900" kern="1200" dirty="0">
                <a:solidFill>
                  <a:schemeClr val="tx1"/>
                </a:solidFill>
                <a:effectLst/>
                <a:latin typeface="Segoe UI Light" pitchFamily="34" charset="0"/>
                <a:ea typeface="+mn-ea"/>
                <a:cs typeface="+mn-cs"/>
              </a:rPr>
              <a:t> implementing it which is the #1 reason why we see SMB customers pass on the solution..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With Microsoft 365 Business, we’re going to give our customers a very simple way to protect their company data across both company-owned and personal-owned devices.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Also, did you know that your Office 365 customers can use Azure Active Directory for logging into their PCs as long as they are on Windows 10? Not many people knew that…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778743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Our third customer is Ashley. She is the founder of a staffing firm that manages a large network of contractors working for clients all around the world. Her business is constantly bringing on additional contractors and the team is starting to take on bigger projects for higher profile clients.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Her contractors are on a variety of versions of Office and Windows with no formal identity solution. She got them on Business Essentials for email and Skype but needs to get some consistency and also some peace of mind that the work her contractors manage is protected for her clients.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065171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It sounds like we have a ton of opportunity here. The big things for me are the following: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Getting all PCs up to date onto Windows 10 and joining them to Azure Active Directory will start to give her the ability to manage the devices and enforce security policies.</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Windows </a:t>
            </a:r>
            <a:r>
              <a:rPr lang="en-NZ" sz="900" kern="1200" dirty="0" err="1">
                <a:solidFill>
                  <a:schemeClr val="tx1"/>
                </a:solidFill>
                <a:effectLst/>
                <a:latin typeface="Segoe UI Light" pitchFamily="34" charset="0"/>
                <a:ea typeface="+mn-ea"/>
                <a:cs typeface="+mn-cs"/>
              </a:rPr>
              <a:t>AutoPilot</a:t>
            </a:r>
            <a:r>
              <a:rPr lang="en-NZ" sz="900" kern="1200" dirty="0">
                <a:solidFill>
                  <a:schemeClr val="tx1"/>
                </a:solidFill>
                <a:effectLst/>
                <a:latin typeface="Segoe UI Light" pitchFamily="34" charset="0"/>
                <a:ea typeface="+mn-ea"/>
                <a:cs typeface="+mn-cs"/>
              </a:rPr>
              <a:t> will be useful as she onboards/offboards new PCs and employees.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Microsoft 365 Business can help to get all her contractors on the latest version of office and also enforce policies to save all documents to OneDrive for Business. This will be a great way to show to her customers that she has a good business continuity plan in place, in the event that a device goes missing.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Now one of the hurdles that customers have is getting Windows 10 Pro so that they can meet Microsoft 365 Business system requirements. Microsoft 365 Business does not come with a full license of Windows 10 Pro, but if your customer has a 7 or 8 Pro license they do get a free upgrade to Windows 10 Pro.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39097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Our fourth customer is Heyward. He owns a food manufacturing business with 40 information workers and another 80 that work across the 4 manufacturing plans. They have Windows 7 Pro, Active Directory, Office 2007 and an On-Prem Exchange server.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Heyward’s IT director, Brad is interested in replacing some servers and since Office 2007 has reached its end of support lifecycle he wants to look at the latest version of Office.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108213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900" kern="1200" dirty="0">
                <a:solidFill>
                  <a:schemeClr val="tx1"/>
                </a:solidFill>
                <a:effectLst/>
                <a:latin typeface="Segoe UI Light" pitchFamily="34" charset="0"/>
                <a:ea typeface="+mn-ea"/>
                <a:cs typeface="+mn-cs"/>
              </a:rPr>
              <a:t>This one is going to be a heavy lift for this customer. Heyward and Brad can absolutely benefit from Microsoft 365 Business, but it’s going to be a big deployment. A Microsoft partner should jump in to help them out.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In the licensing video, we spoke about some compelling events that might help facilitate a conversation to Microsoft 365 Business. A hardware refresh and Office 2007 end of support are two key moments.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Brad may be resistant at first since he will have to forego on-premises resources, but he will really appreciate the simplicity of ongoing management and he’ll spend far less time managing upgrades while keeping his data and devices secure.</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I also want to highlight that we also have our Microsoft 365 F1  plan that is a part of our Enterprise offerings. The plan is perfect for their manufacturing workers and is very cost effective. With the ability to mix and match plans, Heyward is going to appreciate the savings he gets by not having to supply all his floor workers with a full Office subscription.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a:p>
            <a:r>
              <a:rPr lang="en-NZ" sz="900" kern="1200" dirty="0">
                <a:solidFill>
                  <a:schemeClr val="tx1"/>
                </a:solidFill>
                <a:effectLst/>
                <a:latin typeface="Segoe UI Light" pitchFamily="34" charset="0"/>
                <a:ea typeface="+mn-ea"/>
                <a:cs typeface="+mn-cs"/>
              </a:rPr>
              <a:t>I also would use the upcoming release of Office 2019 to sell Brad on Office 365. He can get the most up-to-date Office today and future proof for when Office 2019 is generally available. </a:t>
            </a:r>
            <a:endParaRPr lang="en-US" sz="90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11/22/2017 12:01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4045330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event nam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1211264"/>
            <a:ext cx="9143936" cy="1828800"/>
          </a:xfrm>
          <a:noFill/>
        </p:spPr>
        <p:txBody>
          <a:bodyPr lIns="146304" tIns="91440" rIns="146304" bIns="91440" anchor="b" anchorCtr="0"/>
          <a:lstStyle>
            <a:lvl1pPr>
              <a:defRPr sz="5400" spc="-100" baseline="0">
                <a:gradFill>
                  <a:gsLst>
                    <a:gs pos="62564">
                      <a:schemeClr val="tx1"/>
                    </a:gs>
                    <a:gs pos="55000">
                      <a:schemeClr val="tx1"/>
                    </a:gs>
                  </a:gsLst>
                  <a:lin ang="5400000" scaled="0"/>
                </a:gradFill>
              </a:defRPr>
            </a:lvl1pPr>
          </a:lstStyle>
          <a:p>
            <a:r>
              <a:rPr lang="en-US"/>
              <a:t>Event name</a:t>
            </a:r>
          </a:p>
        </p:txBody>
      </p:sp>
      <p:sp>
        <p:nvSpPr>
          <p:cNvPr id="5" name="Text Placeholder 4"/>
          <p:cNvSpPr>
            <a:spLocks noGrp="1"/>
          </p:cNvSpPr>
          <p:nvPr>
            <p:ph type="body" sz="quarter" idx="12" hasCustomPrompt="1"/>
          </p:nvPr>
        </p:nvSpPr>
        <p:spPr>
          <a:xfrm>
            <a:off x="274701" y="3040063"/>
            <a:ext cx="9143937" cy="730183"/>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a:t>Date</a:t>
            </a:r>
          </a:p>
        </p:txBody>
      </p:sp>
      <p:sp>
        <p:nvSpPr>
          <p:cNvPr id="3" name="Text Placeholder 2"/>
          <p:cNvSpPr>
            <a:spLocks noGrp="1"/>
          </p:cNvSpPr>
          <p:nvPr>
            <p:ph type="body" sz="quarter" idx="13" hasCustomPrompt="1"/>
          </p:nvPr>
        </p:nvSpPr>
        <p:spPr>
          <a:xfrm>
            <a:off x="274639" y="3770246"/>
            <a:ext cx="9144000" cy="461665"/>
          </a:xfrm>
        </p:spPr>
        <p:txBody>
          <a:bodyPr/>
          <a:lstStyle>
            <a:lvl1pPr marL="0" indent="0">
              <a:buNone/>
              <a:defRPr lang="en-US" sz="2000" kern="1200" spc="0" baseline="0" dirty="0" smtClean="0">
                <a:gradFill>
                  <a:gsLst>
                    <a:gs pos="91000">
                      <a:schemeClr val="tx1"/>
                    </a:gs>
                    <a:gs pos="0">
                      <a:schemeClr val="tx1"/>
                    </a:gs>
                  </a:gsLst>
                  <a:lin ang="5400000" scaled="0"/>
                </a:gradFill>
                <a:latin typeface="Segoe UI" panose="020B0502040204020203" pitchFamily="34" charset="0"/>
                <a:ea typeface="+mn-ea"/>
                <a:cs typeface="Segoe UI" panose="020B0502040204020203" pitchFamily="34" charset="0"/>
              </a:defRPr>
            </a:lvl1pPr>
          </a:lstStyle>
          <a:p>
            <a:r>
              <a:rPr lang="en-US"/>
              <a:t>Optional (City, State or venue)</a:t>
            </a:r>
          </a:p>
        </p:txBody>
      </p:sp>
      <p:pic>
        <p:nvPicPr>
          <p:cNvPr id="11" name="Picture 10"/>
          <p:cNvPicPr>
            <a:picLocks noChangeAspect="1"/>
          </p:cNvPicPr>
          <p:nvPr userDrawn="1"/>
        </p:nvPicPr>
        <p:blipFill>
          <a:blip r:embed="rId2"/>
          <a:stretch>
            <a:fillRect/>
          </a:stretch>
        </p:blipFill>
        <p:spPr bwMode="black">
          <a:xfrm>
            <a:off x="457200" y="479425"/>
            <a:ext cx="1483418" cy="310896"/>
          </a:xfrm>
          <a:prstGeom prst="rect">
            <a:avLst/>
          </a:prstGeom>
        </p:spPr>
      </p:pic>
    </p:spTree>
    <p:extLst>
      <p:ext uri="{BB962C8B-B14F-4D97-AF65-F5344CB8AC3E}">
        <p14:creationId xmlns:p14="http://schemas.microsoft.com/office/powerpoint/2010/main" val="25882318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20258259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72884901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a:t>Square photo layout</a:t>
            </a:r>
          </a:p>
        </p:txBody>
      </p:sp>
      <p:sp>
        <p:nvSpPr>
          <p:cNvPr id="7"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3216358242"/>
      </p:ext>
    </p:extLst>
  </p:cSld>
  <p:clrMapOvr>
    <a:masterClrMapping/>
  </p:clrMapOvr>
  <p:transition>
    <p:fade/>
  </p:transition>
  <p:extLst mod="1">
    <p:ext uri="{DCECCB84-F9BA-43D5-87BE-67443E8EF086}">
      <p15:sldGuideLst xmlns:p15="http://schemas.microsoft.com/office/powerpoint/2012/main">
        <p15:guide id="1" pos="342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5672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Picture 7"/>
          <p:cNvPicPr>
            <a:picLocks noChangeAspect="1"/>
          </p:cNvPicPr>
          <p:nvPr userDrawn="1"/>
        </p:nvPicPr>
        <p:blipFill>
          <a:blip r:embed="rId2"/>
          <a:stretch>
            <a:fillRect/>
          </a:stretch>
        </p:blipFill>
        <p:spPr bwMode="black">
          <a:xfrm>
            <a:off x="457200" y="479425"/>
            <a:ext cx="1483418" cy="310896"/>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hoto and tile">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a:srcRect t="11050" r="6868" b="10352"/>
          <a:stretch/>
        </p:blipFill>
        <p:spPr>
          <a:xfrm>
            <a:off x="0" y="0"/>
            <a:ext cx="12433508" cy="6993848"/>
          </a:xfrm>
          <a:prstGeom prst="rect">
            <a:avLst/>
          </a:prstGeom>
        </p:spPr>
      </p:pic>
      <p:sp>
        <p:nvSpPr>
          <p:cNvPr id="4" name="Rectangle 3"/>
          <p:cNvSpPr/>
          <p:nvPr userDrawn="1"/>
        </p:nvSpPr>
        <p:spPr bwMode="auto">
          <a:xfrm>
            <a:off x="274702" y="2119177"/>
            <a:ext cx="6400800" cy="3657600"/>
          </a:xfrm>
          <a:prstGeom prst="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2119177"/>
            <a:ext cx="6400736" cy="1828800"/>
          </a:xfrm>
          <a:noFill/>
        </p:spPr>
        <p:txBody>
          <a:bodyPr lIns="146304" tIns="91440" rIns="146304" bIns="91440" anchor="t" anchorCtr="0"/>
          <a:lstStyle>
            <a:lvl1pPr>
              <a:defRPr sz="4800" spc="-100" baseline="0">
                <a:gradFill>
                  <a:gsLst>
                    <a:gs pos="66879">
                      <a:srgbClr val="353535"/>
                    </a:gs>
                    <a:gs pos="47000">
                      <a:srgbClr val="353535"/>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273050" y="3954462"/>
            <a:ext cx="6402388" cy="664797"/>
          </a:xfrm>
        </p:spPr>
        <p:txBody>
          <a:bodyPr wrap="square" lIns="164592" tIns="109728" rIns="164592" bIns="109728">
            <a:spAutoFit/>
          </a:bodyPr>
          <a:lstStyle>
            <a:lvl1pPr marL="0" indent="0">
              <a:spcBef>
                <a:spcPts val="0"/>
              </a:spcBef>
              <a:buNone/>
              <a:defRPr sz="3200">
                <a:gradFill>
                  <a:gsLst>
                    <a:gs pos="66879">
                      <a:srgbClr val="353535"/>
                    </a:gs>
                    <a:gs pos="47000">
                      <a:srgbClr val="353535"/>
                    </a:gs>
                  </a:gsLst>
                  <a:lin ang="5400000" scaled="0"/>
                </a:gradFill>
                <a:latin typeface="+mn-lt"/>
              </a:defRPr>
            </a:lvl1pPr>
          </a:lstStyle>
          <a:p>
            <a:pPr lvl="0"/>
            <a:r>
              <a:rPr lang="en-US"/>
              <a:t>Speaker name</a:t>
            </a:r>
          </a:p>
        </p:txBody>
      </p:sp>
      <p:pic>
        <p:nvPicPr>
          <p:cNvPr id="17" name="MS logo gray - EMF"/>
          <p:cNvPicPr>
            <a:picLocks noChangeAspect="1"/>
          </p:cNvPicPr>
          <p:nvPr userDrawn="1"/>
        </p:nvPicPr>
        <p:blipFill>
          <a:blip r:embed="rId3"/>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409011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Only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529661" y="307699"/>
            <a:ext cx="11375536" cy="795882"/>
          </a:xfrm>
          <a:prstGeom prst="rect">
            <a:avLst/>
          </a:prstGeom>
        </p:spPr>
        <p:txBody>
          <a:bodyPr vert="horz" wrap="square" lIns="0" tIns="0" rIns="0" bIns="0" rtlCol="0" anchor="ctr">
            <a:noAutofit/>
          </a:bodyPr>
          <a:lstStyle>
            <a:lvl1pPr>
              <a:defRPr lang="en-US" dirty="0"/>
            </a:lvl1pPr>
          </a:lstStyle>
          <a:p>
            <a:pPr lvl="0"/>
            <a:r>
              <a:rPr lang="en-US"/>
              <a:t>Click to edit master title style</a:t>
            </a:r>
          </a:p>
        </p:txBody>
      </p:sp>
      <p:sp>
        <p:nvSpPr>
          <p:cNvPr id="4" name="Frame 3"/>
          <p:cNvSpPr/>
          <p:nvPr userDrawn="1"/>
        </p:nvSpPr>
        <p:spPr bwMode="auto">
          <a:xfrm>
            <a:off x="-11374" y="0"/>
            <a:ext cx="12447850" cy="6994525"/>
          </a:xfrm>
          <a:prstGeom prst="frame">
            <a:avLst>
              <a:gd name="adj1" fmla="val 2075"/>
            </a:avLst>
          </a:prstGeom>
          <a:solidFill>
            <a:schemeClr val="bg1">
              <a:lumMod val="85000"/>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0" y="1476624"/>
            <a:ext cx="11378776" cy="1891466"/>
          </a:xfrm>
        </p:spPr>
        <p:txBody>
          <a:bodyPr/>
          <a:lstStyle>
            <a:lvl1pPr marL="116575" indent="0">
              <a:lnSpc>
                <a:spcPct val="95000"/>
              </a:lnSpc>
              <a:buNone/>
              <a:defRPr lang="en-US" sz="2448" kern="1200" spc="-71" baseline="0" dirty="0">
                <a:solidFill>
                  <a:srgbClr val="505050"/>
                </a:solidFill>
                <a:latin typeface="+mn-lt"/>
                <a:ea typeface="+mn-ea"/>
                <a:cs typeface="+mn-cs"/>
              </a:defRPr>
            </a:lvl1pPr>
            <a:lvl2pPr marL="696209" indent="-349724">
              <a:lnSpc>
                <a:spcPct val="95000"/>
              </a:lnSpc>
              <a:buNone/>
              <a:defRPr lang="en-US" sz="2040" kern="1200" spc="0" baseline="0" dirty="0">
                <a:solidFill>
                  <a:srgbClr val="505050"/>
                </a:solidFill>
                <a:latin typeface="+mn-lt"/>
                <a:ea typeface="+mn-ea"/>
                <a:cs typeface="+mn-cs"/>
              </a:defRPr>
            </a:lvl2pPr>
            <a:lvl3pPr marL="934216" indent="-349724">
              <a:lnSpc>
                <a:spcPct val="95000"/>
              </a:lnSpc>
              <a:buNone/>
              <a:defRPr lang="en-US" sz="2040" kern="1200" spc="0" baseline="0" dirty="0">
                <a:solidFill>
                  <a:srgbClr val="505050"/>
                </a:solidFill>
                <a:latin typeface="+mn-lt"/>
                <a:ea typeface="+mn-ea"/>
                <a:cs typeface="+mn-cs"/>
              </a:defRPr>
            </a:lvl3pPr>
            <a:lvl4pPr marL="1105840" indent="-291436">
              <a:lnSpc>
                <a:spcPct val="95000"/>
              </a:lnSpc>
              <a:buNone/>
              <a:defRPr lang="en-US" sz="1836" kern="1200" spc="0" baseline="0" dirty="0">
                <a:solidFill>
                  <a:srgbClr val="505050"/>
                </a:solidFill>
                <a:latin typeface="+mn-lt"/>
                <a:ea typeface="+mn-ea"/>
                <a:cs typeface="+mn-cs"/>
              </a:defRPr>
            </a:lvl4pPr>
            <a:lvl5pPr marL="1342227" indent="-291436">
              <a:lnSpc>
                <a:spcPct val="95000"/>
              </a:lnSpc>
              <a:buNone/>
              <a:defRPr lang="en-US" sz="1836" kern="1200" spc="0" baseline="0" dirty="0">
                <a:solidFill>
                  <a:srgbClr val="505050"/>
                </a:soli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9949665"/>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oto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5653087" cy="411162"/>
          </a:xfrm>
        </p:spPr>
        <p:txBody>
          <a:bodyPr wrap="square" lIns="0" tIns="0" rIns="0" bIns="0">
            <a:spAutoFit/>
          </a:bodyPr>
          <a:lstStyle>
            <a:lvl1pPr>
              <a:lnSpc>
                <a:spcPts val="3200"/>
              </a:lnSpc>
              <a:defRPr sz="2800">
                <a:solidFill>
                  <a:srgbClr val="2F2F2F"/>
                </a:solidFill>
              </a:defRPr>
            </a:lvl1pPr>
          </a:lstStyle>
          <a:p>
            <a:r>
              <a:rPr lang="en-US"/>
              <a:t>Photo layout 1</a:t>
            </a:r>
          </a:p>
        </p:txBody>
      </p:sp>
      <p:sp>
        <p:nvSpPr>
          <p:cNvPr id="4" name="Picture Placeholder 3"/>
          <p:cNvSpPr>
            <a:spLocks noGrp="1"/>
          </p:cNvSpPr>
          <p:nvPr>
            <p:ph type="pic" sz="quarter" idx="10"/>
          </p:nvPr>
        </p:nvSpPr>
        <p:spPr>
          <a:xfrm>
            <a:off x="6354763" y="0"/>
            <a:ext cx="6081712" cy="6994525"/>
          </a:xfrm>
          <a:blipFill dpi="0" rotWithShape="1">
            <a:blip r:embed="rId2"/>
            <a:srcRect/>
            <a:tile tx="-1530350" ty="0" sx="66000" sy="66000" flip="none" algn="tl"/>
          </a:blipFill>
        </p:spPr>
        <p:txBody>
          <a:bodyPr anchor="ctr">
            <a:noAutofit/>
          </a:bodyPr>
          <a:lstStyle>
            <a:lvl1pPr marL="0" indent="0" algn="ctr">
              <a:buNone/>
              <a:defRPr>
                <a:solidFill>
                  <a:schemeClr val="bg2"/>
                </a:solidFill>
              </a:defRPr>
            </a:lvl1pPr>
          </a:lstStyle>
          <a:p>
            <a:r>
              <a:rPr lang="en-US"/>
              <a:t>Click icon to add picture</a:t>
            </a:r>
          </a:p>
        </p:txBody>
      </p:sp>
    </p:spTree>
    <p:extLst>
      <p:ext uri="{BB962C8B-B14F-4D97-AF65-F5344CB8AC3E}">
        <p14:creationId xmlns:p14="http://schemas.microsoft.com/office/powerpoint/2010/main" val="139034339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63B8C-9BBD-47C5-AA69-BBE6669C5710}"/>
              </a:ext>
            </a:extLst>
          </p:cNvPr>
          <p:cNvSpPr>
            <a:spLocks noGrp="1"/>
          </p:cNvSpPr>
          <p:nvPr>
            <p:ph type="ctrTitle"/>
          </p:nvPr>
        </p:nvSpPr>
        <p:spPr>
          <a:xfrm>
            <a:off x="1554560" y="1144706"/>
            <a:ext cx="9327356" cy="2435131"/>
          </a:xfrm>
        </p:spPr>
        <p:txBody>
          <a:bodyPr anchor="b"/>
          <a:lstStyle>
            <a:lvl1pPr algn="ctr">
              <a:defRPr sz="6119"/>
            </a:lvl1pPr>
          </a:lstStyle>
          <a:p>
            <a:r>
              <a:rPr lang="en-US"/>
              <a:t>Click to edit Master title style</a:t>
            </a:r>
          </a:p>
        </p:txBody>
      </p:sp>
      <p:sp>
        <p:nvSpPr>
          <p:cNvPr id="3" name="Subtitle 2">
            <a:extLst>
              <a:ext uri="{FF2B5EF4-FFF2-40B4-BE49-F238E27FC236}">
                <a16:creationId xmlns:a16="http://schemas.microsoft.com/office/drawing/2014/main" id="{7656323E-672C-4F60-85D7-C81B0F3BCB53}"/>
              </a:ext>
            </a:extLst>
          </p:cNvPr>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p>
        </p:txBody>
      </p:sp>
      <p:sp>
        <p:nvSpPr>
          <p:cNvPr id="4" name="Date Placeholder 3">
            <a:extLst>
              <a:ext uri="{FF2B5EF4-FFF2-40B4-BE49-F238E27FC236}">
                <a16:creationId xmlns:a16="http://schemas.microsoft.com/office/drawing/2014/main" id="{6F8AD4F1-DE95-4FF8-8E2B-2203C03B631D}"/>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5" name="Footer Placeholder 4">
            <a:extLst>
              <a:ext uri="{FF2B5EF4-FFF2-40B4-BE49-F238E27FC236}">
                <a16:creationId xmlns:a16="http://schemas.microsoft.com/office/drawing/2014/main" id="{B5820095-82D2-4A36-82DC-2D9B81E531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57F36E-5C1C-44B1-9629-0A810631DE89}"/>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4871401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32CB-8AAB-43B8-88CF-311F96837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7CB438-C20E-4A4D-913E-C0431A7A805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B1DFB0-6F9C-4C0B-9D5F-779182A4C23D}"/>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5" name="Footer Placeholder 4">
            <a:extLst>
              <a:ext uri="{FF2B5EF4-FFF2-40B4-BE49-F238E27FC236}">
                <a16:creationId xmlns:a16="http://schemas.microsoft.com/office/drawing/2014/main" id="{A10E576E-1B74-436A-BCB0-C54E114C6B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177E04-D4AB-484C-B56D-6CA6CE72BDC5}"/>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973722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0583D-DE95-483A-B116-3773C1D30AA0}"/>
              </a:ext>
            </a:extLst>
          </p:cNvPr>
          <p:cNvSpPr>
            <a:spLocks noGrp="1"/>
          </p:cNvSpPr>
          <p:nvPr>
            <p:ph type="title"/>
          </p:nvPr>
        </p:nvSpPr>
        <p:spPr>
          <a:xfrm>
            <a:off x="848530" y="1743775"/>
            <a:ext cx="10726460" cy="2909528"/>
          </a:xfrm>
        </p:spPr>
        <p:txBody>
          <a:bodyPr anchor="b"/>
          <a:lstStyle>
            <a:lvl1pPr>
              <a:defRPr sz="6119"/>
            </a:lvl1pPr>
          </a:lstStyle>
          <a:p>
            <a:r>
              <a:rPr lang="en-US"/>
              <a:t>Click to edit Master title style</a:t>
            </a:r>
          </a:p>
        </p:txBody>
      </p:sp>
      <p:sp>
        <p:nvSpPr>
          <p:cNvPr id="3" name="Text Placeholder 2">
            <a:extLst>
              <a:ext uri="{FF2B5EF4-FFF2-40B4-BE49-F238E27FC236}">
                <a16:creationId xmlns:a16="http://schemas.microsoft.com/office/drawing/2014/main" id="{8589023E-04CB-4142-929D-6799C96A0859}"/>
              </a:ext>
            </a:extLst>
          </p:cNvPr>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3BA572-10FB-4576-AE65-29BC5452791B}"/>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5" name="Footer Placeholder 4">
            <a:extLst>
              <a:ext uri="{FF2B5EF4-FFF2-40B4-BE49-F238E27FC236}">
                <a16:creationId xmlns:a16="http://schemas.microsoft.com/office/drawing/2014/main" id="{41134A0C-DA0C-424E-BB8A-021F9DD0E3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C305A1-F573-4343-8D00-55A437546C86}"/>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36220768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E4020-40F6-4EFF-9AD2-4CD5B425AE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C7B07A-D6EF-4A79-8BBA-63BA5C9CCBCC}"/>
              </a:ext>
            </a:extLst>
          </p:cNvPr>
          <p:cNvSpPr>
            <a:spLocks noGrp="1"/>
          </p:cNvSpPr>
          <p:nvPr>
            <p:ph sz="half" idx="1"/>
          </p:nvPr>
        </p:nvSpPr>
        <p:spPr>
          <a:xfrm>
            <a:off x="855008" y="1861968"/>
            <a:ext cx="5285502" cy="4437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5E7A3DD-AFE8-4309-B848-161CDF77E907}"/>
              </a:ext>
            </a:extLst>
          </p:cNvPr>
          <p:cNvSpPr>
            <a:spLocks noGrp="1"/>
          </p:cNvSpPr>
          <p:nvPr>
            <p:ph sz="half" idx="2"/>
          </p:nvPr>
        </p:nvSpPr>
        <p:spPr>
          <a:xfrm>
            <a:off x="6295965" y="1861968"/>
            <a:ext cx="5285502" cy="4437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A47A4E-0906-4CD5-9B17-B98C579ADAFB}"/>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6" name="Footer Placeholder 5">
            <a:extLst>
              <a:ext uri="{FF2B5EF4-FFF2-40B4-BE49-F238E27FC236}">
                <a16:creationId xmlns:a16="http://schemas.microsoft.com/office/drawing/2014/main" id="{772EB620-A8D5-48E4-A394-7B10893783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CECD0B-4A81-4CD4-9CB6-FFF5972C53BE}"/>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9540474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7BE21-A465-416D-9C09-54F519B581AD}"/>
              </a:ext>
            </a:extLst>
          </p:cNvPr>
          <p:cNvSpPr>
            <a:spLocks noGrp="1"/>
          </p:cNvSpPr>
          <p:nvPr>
            <p:ph type="title"/>
          </p:nvPr>
        </p:nvSpPr>
        <p:spPr>
          <a:xfrm>
            <a:off x="856627" y="372394"/>
            <a:ext cx="10726460" cy="1351952"/>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9587CE-54CD-416D-80FF-878572F0CCD3}"/>
              </a:ext>
            </a:extLst>
          </p:cNvPr>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Edit Master text styles</a:t>
            </a:r>
          </a:p>
        </p:txBody>
      </p:sp>
      <p:sp>
        <p:nvSpPr>
          <p:cNvPr id="4" name="Content Placeholder 3">
            <a:extLst>
              <a:ext uri="{FF2B5EF4-FFF2-40B4-BE49-F238E27FC236}">
                <a16:creationId xmlns:a16="http://schemas.microsoft.com/office/drawing/2014/main" id="{1360B574-03ED-4776-BDF6-C203E7E938A4}"/>
              </a:ext>
            </a:extLst>
          </p:cNvPr>
          <p:cNvSpPr>
            <a:spLocks noGrp="1"/>
          </p:cNvSpPr>
          <p:nvPr>
            <p:ph sz="half" idx="2"/>
          </p:nvPr>
        </p:nvSpPr>
        <p:spPr>
          <a:xfrm>
            <a:off x="856628" y="2554944"/>
            <a:ext cx="5261211" cy="37579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255543-940F-4309-98E3-97EC95AD38EF}"/>
              </a:ext>
            </a:extLst>
          </p:cNvPr>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Edit Master text styles</a:t>
            </a:r>
          </a:p>
        </p:txBody>
      </p:sp>
      <p:sp>
        <p:nvSpPr>
          <p:cNvPr id="6" name="Content Placeholder 5">
            <a:extLst>
              <a:ext uri="{FF2B5EF4-FFF2-40B4-BE49-F238E27FC236}">
                <a16:creationId xmlns:a16="http://schemas.microsoft.com/office/drawing/2014/main" id="{E947F224-10ED-4610-AC2A-F6954BE167DD}"/>
              </a:ext>
            </a:extLst>
          </p:cNvPr>
          <p:cNvSpPr>
            <a:spLocks noGrp="1"/>
          </p:cNvSpPr>
          <p:nvPr>
            <p:ph sz="quarter" idx="4"/>
          </p:nvPr>
        </p:nvSpPr>
        <p:spPr>
          <a:xfrm>
            <a:off x="6295965" y="2554944"/>
            <a:ext cx="5287122" cy="37579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FFDE02-16E6-4B8D-B699-233FD9180184}"/>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8" name="Footer Placeholder 7">
            <a:extLst>
              <a:ext uri="{FF2B5EF4-FFF2-40B4-BE49-F238E27FC236}">
                <a16:creationId xmlns:a16="http://schemas.microsoft.com/office/drawing/2014/main" id="{883DF12A-BFB6-4DD8-B296-6F5C4E1AB1B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F76D0A-BABF-44F0-95DA-7920D96239C5}"/>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756547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8FC86-9615-4B54-BA56-76F377E4128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F98E8FC-B49C-463D-B36F-4A9929B9428B}"/>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4" name="Footer Placeholder 3">
            <a:extLst>
              <a:ext uri="{FF2B5EF4-FFF2-40B4-BE49-F238E27FC236}">
                <a16:creationId xmlns:a16="http://schemas.microsoft.com/office/drawing/2014/main" id="{00018ED4-9DA3-49E3-9DC6-DF6C2AEDD64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0D8324D-DA01-46FE-8F8D-467006F25CE3}"/>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7755884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A10D11-CE30-4031-B7B9-491ABF40B4C0}"/>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3" name="Footer Placeholder 2">
            <a:extLst>
              <a:ext uri="{FF2B5EF4-FFF2-40B4-BE49-F238E27FC236}">
                <a16:creationId xmlns:a16="http://schemas.microsoft.com/office/drawing/2014/main" id="{3C2C8FE5-7F02-44BE-9742-C4F828F5BE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AA43AF-9D0B-4417-AE33-DB813D1C15E8}"/>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30481611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0DAD8-E383-4E80-8E1A-A50A0BCF25DB}"/>
              </a:ext>
            </a:extLst>
          </p:cNvPr>
          <p:cNvSpPr>
            <a:spLocks noGrp="1"/>
          </p:cNvSpPr>
          <p:nvPr>
            <p:ph type="title"/>
          </p:nvPr>
        </p:nvSpPr>
        <p:spPr>
          <a:xfrm>
            <a:off x="856628" y="466302"/>
            <a:ext cx="4011087" cy="1632056"/>
          </a:xfrm>
        </p:spPr>
        <p:txBody>
          <a:bodyPr anchor="b"/>
          <a:lstStyle>
            <a:lvl1pPr>
              <a:defRPr sz="3264"/>
            </a:lvl1pPr>
          </a:lstStyle>
          <a:p>
            <a:r>
              <a:rPr lang="en-US"/>
              <a:t>Click to edit Master title style</a:t>
            </a:r>
          </a:p>
        </p:txBody>
      </p:sp>
      <p:sp>
        <p:nvSpPr>
          <p:cNvPr id="3" name="Content Placeholder 2">
            <a:extLst>
              <a:ext uri="{FF2B5EF4-FFF2-40B4-BE49-F238E27FC236}">
                <a16:creationId xmlns:a16="http://schemas.microsoft.com/office/drawing/2014/main" id="{505456F8-3CFB-4E9F-80F1-25FEF792873F}"/>
              </a:ext>
            </a:extLst>
          </p:cNvPr>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BB0A13-13FF-4962-B3A0-1AEE860955D3}"/>
              </a:ext>
            </a:extLst>
          </p:cNvPr>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Edit Master text styles</a:t>
            </a:r>
          </a:p>
        </p:txBody>
      </p:sp>
      <p:sp>
        <p:nvSpPr>
          <p:cNvPr id="5" name="Date Placeholder 4">
            <a:extLst>
              <a:ext uri="{FF2B5EF4-FFF2-40B4-BE49-F238E27FC236}">
                <a16:creationId xmlns:a16="http://schemas.microsoft.com/office/drawing/2014/main" id="{C408634F-3816-4D72-8C70-8F122C168F3A}"/>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6" name="Footer Placeholder 5">
            <a:extLst>
              <a:ext uri="{FF2B5EF4-FFF2-40B4-BE49-F238E27FC236}">
                <a16:creationId xmlns:a16="http://schemas.microsoft.com/office/drawing/2014/main" id="{649D0194-3288-4118-9FA6-E70D716B21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0883C3-D983-4302-A5C3-EFDBF56CE06B}"/>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565451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a:t>Speaker name</a:t>
            </a:r>
          </a:p>
        </p:txBody>
      </p:sp>
      <p:pic>
        <p:nvPicPr>
          <p:cNvPr id="11" name="Picture 10"/>
          <p:cNvPicPr>
            <a:picLocks noChangeAspect="1"/>
          </p:cNvPicPr>
          <p:nvPr userDrawn="1"/>
        </p:nvPicPr>
        <p:blipFill>
          <a:blip r:embed="rId2"/>
          <a:stretch>
            <a:fillRect/>
          </a:stretch>
        </p:blipFill>
        <p:spPr bwMode="black">
          <a:xfrm>
            <a:off x="457200" y="479425"/>
            <a:ext cx="1483418" cy="310896"/>
          </a:xfrm>
          <a:prstGeom prst="rect">
            <a:avLst/>
          </a:prstGeom>
        </p:spPr>
      </p:pic>
    </p:spTree>
    <p:extLst>
      <p:ext uri="{BB962C8B-B14F-4D97-AF65-F5344CB8AC3E}">
        <p14:creationId xmlns:p14="http://schemas.microsoft.com/office/powerpoint/2010/main" val="34518501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624B0-1298-4BF4-BB62-DE0CA3E13188}"/>
              </a:ext>
            </a:extLst>
          </p:cNvPr>
          <p:cNvSpPr>
            <a:spLocks noGrp="1"/>
          </p:cNvSpPr>
          <p:nvPr>
            <p:ph type="title"/>
          </p:nvPr>
        </p:nvSpPr>
        <p:spPr>
          <a:xfrm>
            <a:off x="856628" y="466302"/>
            <a:ext cx="4011087" cy="1632056"/>
          </a:xfrm>
        </p:spPr>
        <p:txBody>
          <a:bodyPr anchor="b"/>
          <a:lstStyle>
            <a:lvl1pPr>
              <a:defRPr sz="3264"/>
            </a:lvl1pPr>
          </a:lstStyle>
          <a:p>
            <a:r>
              <a:rPr lang="en-US"/>
              <a:t>Click to edit Master title style</a:t>
            </a:r>
          </a:p>
        </p:txBody>
      </p:sp>
      <p:sp>
        <p:nvSpPr>
          <p:cNvPr id="3" name="Picture Placeholder 2">
            <a:extLst>
              <a:ext uri="{FF2B5EF4-FFF2-40B4-BE49-F238E27FC236}">
                <a16:creationId xmlns:a16="http://schemas.microsoft.com/office/drawing/2014/main" id="{29C84871-ADED-4E83-A146-389D6CAC0400}"/>
              </a:ext>
            </a:extLst>
          </p:cNvPr>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a:extLst>
              <a:ext uri="{FF2B5EF4-FFF2-40B4-BE49-F238E27FC236}">
                <a16:creationId xmlns:a16="http://schemas.microsoft.com/office/drawing/2014/main" id="{DD82310D-26E3-4DF7-A58E-C061EC89DD2F}"/>
              </a:ext>
            </a:extLst>
          </p:cNvPr>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Edit Master text styles</a:t>
            </a:r>
          </a:p>
        </p:txBody>
      </p:sp>
      <p:sp>
        <p:nvSpPr>
          <p:cNvPr id="5" name="Date Placeholder 4">
            <a:extLst>
              <a:ext uri="{FF2B5EF4-FFF2-40B4-BE49-F238E27FC236}">
                <a16:creationId xmlns:a16="http://schemas.microsoft.com/office/drawing/2014/main" id="{F6848EEE-69E3-4129-91AE-7B0EAC1ADC17}"/>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6" name="Footer Placeholder 5">
            <a:extLst>
              <a:ext uri="{FF2B5EF4-FFF2-40B4-BE49-F238E27FC236}">
                <a16:creationId xmlns:a16="http://schemas.microsoft.com/office/drawing/2014/main" id="{8CD4FE72-2FCF-4E68-A85B-0B536211FD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7FEC41-278A-4E5C-9435-CE120FA54440}"/>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448394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44CA0-5EC5-439F-A679-C8B0476FFE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B8CB49-3E27-4889-9942-D45D4C3108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3CAD12-F4B7-4F32-8F27-69BE4AD3CED8}"/>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5" name="Footer Placeholder 4">
            <a:extLst>
              <a:ext uri="{FF2B5EF4-FFF2-40B4-BE49-F238E27FC236}">
                <a16:creationId xmlns:a16="http://schemas.microsoft.com/office/drawing/2014/main" id="{DEF02A14-3932-4586-A5A3-29BCE429F3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74C40-92A4-488E-B3C4-CD3EE3658A1C}"/>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23944073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39D1A0-3713-42FF-B465-9EC6C26A3422}"/>
              </a:ext>
            </a:extLst>
          </p:cNvPr>
          <p:cNvSpPr>
            <a:spLocks noGrp="1"/>
          </p:cNvSpPr>
          <p:nvPr>
            <p:ph type="title" orient="vert"/>
          </p:nvPr>
        </p:nvSpPr>
        <p:spPr>
          <a:xfrm>
            <a:off x="8899852" y="372394"/>
            <a:ext cx="2681615" cy="59275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491817-05BB-4BB4-A984-75F065FA7622}"/>
              </a:ext>
            </a:extLst>
          </p:cNvPr>
          <p:cNvSpPr>
            <a:spLocks noGrp="1"/>
          </p:cNvSpPr>
          <p:nvPr>
            <p:ph type="body" orient="vert" idx="1"/>
          </p:nvPr>
        </p:nvSpPr>
        <p:spPr>
          <a:xfrm>
            <a:off x="855008" y="372394"/>
            <a:ext cx="7889389" cy="592753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D461E7-D1DC-4955-A987-9C0A4119EF72}"/>
              </a:ext>
            </a:extLst>
          </p:cNvPr>
          <p:cNvSpPr>
            <a:spLocks noGrp="1"/>
          </p:cNvSpPr>
          <p:nvPr>
            <p:ph type="dt" sz="half" idx="10"/>
          </p:nvPr>
        </p:nvSpPr>
        <p:spPr/>
        <p:txBody>
          <a:bodyPr/>
          <a:lstStyle/>
          <a:p>
            <a:fld id="{8C4E1CEA-8444-474D-9E14-2EE00AE25913}" type="datetimeFigureOut">
              <a:rPr lang="en-US" smtClean="0"/>
              <a:t>11/22/2017</a:t>
            </a:fld>
            <a:endParaRPr lang="en-US"/>
          </a:p>
        </p:txBody>
      </p:sp>
      <p:sp>
        <p:nvSpPr>
          <p:cNvPr id="5" name="Footer Placeholder 4">
            <a:extLst>
              <a:ext uri="{FF2B5EF4-FFF2-40B4-BE49-F238E27FC236}">
                <a16:creationId xmlns:a16="http://schemas.microsoft.com/office/drawing/2014/main" id="{02B31C54-3079-43AB-8FEB-31D8E89E79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33E788-84BE-44FB-83D3-032E0B791E23}"/>
              </a:ext>
            </a:extLst>
          </p:cNvPr>
          <p:cNvSpPr>
            <a:spLocks noGrp="1"/>
          </p:cNvSpPr>
          <p:nvPr>
            <p:ph type="sldNum" sz="quarter" idx="12"/>
          </p:nvPr>
        </p:nvSpPr>
        <p:spPr/>
        <p:txBody>
          <a:bodyPr/>
          <a:lstStyle/>
          <a:p>
            <a:fld id="{CA2055A3-71C5-4A13-A099-34B8830458BD}" type="slidenum">
              <a:rPr lang="en-US" smtClean="0"/>
              <a:t>‹#›</a:t>
            </a:fld>
            <a:endParaRPr lang="en-US"/>
          </a:p>
        </p:txBody>
      </p:sp>
    </p:spTree>
    <p:extLst>
      <p:ext uri="{BB962C8B-B14F-4D97-AF65-F5344CB8AC3E}">
        <p14:creationId xmlns:p14="http://schemas.microsoft.com/office/powerpoint/2010/main" val="4458139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43" y="632784"/>
            <a:ext cx="11533187" cy="411162"/>
          </a:xfrm>
        </p:spPr>
        <p:txBody>
          <a:bodyPr wrap="square" lIns="0" tIns="0" rIns="0" bIns="0">
            <a:spAutoFit/>
          </a:bodyPr>
          <a:lstStyle>
            <a:lvl1pPr>
              <a:lnSpc>
                <a:spcPts val="3135"/>
              </a:lnSpc>
              <a:defRPr sz="2800" strike="noStrike">
                <a:solidFill>
                  <a:srgbClr val="2F2F2F"/>
                </a:solidFill>
              </a:defRPr>
            </a:lvl1pPr>
          </a:lstStyle>
          <a:p>
            <a:r>
              <a:rPr lang="en-US"/>
              <a:t>Title</a:t>
            </a:r>
          </a:p>
        </p:txBody>
      </p:sp>
    </p:spTree>
    <p:extLst>
      <p:ext uri="{BB962C8B-B14F-4D97-AF65-F5344CB8AC3E}">
        <p14:creationId xmlns:p14="http://schemas.microsoft.com/office/powerpoint/2010/main" val="87975408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657" y="3036319"/>
            <a:ext cx="8229599" cy="1828800"/>
          </a:xfrm>
          <a:noFill/>
        </p:spPr>
        <p:txBody>
          <a:bodyPr lIns="0" tIns="91440" rIns="146304" bIns="91440" anchor="b" anchorCtr="0"/>
          <a:lstStyle>
            <a:lvl1pPr>
              <a:defRPr sz="5399" strike="noStrike" spc="-150" baseline="0">
                <a:solidFill>
                  <a:schemeClr val="tx1"/>
                </a:solidFill>
              </a:defRPr>
            </a:lvl1pPr>
          </a:lstStyle>
          <a:p>
            <a:r>
              <a:rPr lang="en-US"/>
              <a:t>Office 365 presentation title or event name</a:t>
            </a:r>
          </a:p>
        </p:txBody>
      </p:sp>
      <p:sp>
        <p:nvSpPr>
          <p:cNvPr id="5" name="Text Placeholder 4"/>
          <p:cNvSpPr>
            <a:spLocks noGrp="1"/>
          </p:cNvSpPr>
          <p:nvPr>
            <p:ph type="body" sz="quarter" idx="12" hasCustomPrompt="1"/>
          </p:nvPr>
        </p:nvSpPr>
        <p:spPr>
          <a:xfrm>
            <a:off x="472032" y="4830763"/>
            <a:ext cx="8527440" cy="730183"/>
          </a:xfrm>
          <a:noFill/>
        </p:spPr>
        <p:txBody>
          <a:bodyPr lIns="0" tIns="109728" rIns="164592" bIns="109728">
            <a:noAutofit/>
          </a:bodyPr>
          <a:lstStyle>
            <a:lvl1pPr marL="0" indent="0">
              <a:spcBef>
                <a:spcPts val="0"/>
              </a:spcBef>
              <a:buNone/>
              <a:defRPr sz="1800" spc="0" baseline="0">
                <a:solidFill>
                  <a:schemeClr val="tx1"/>
                </a:solidFill>
                <a:latin typeface="+mn-lt"/>
              </a:defRPr>
            </a:lvl1pPr>
          </a:lstStyle>
          <a:p>
            <a:pPr lvl="0"/>
            <a:r>
              <a:rPr lang="en-US"/>
              <a:t>Author Name</a:t>
            </a:r>
          </a:p>
          <a:p>
            <a:pPr lvl="0"/>
            <a:r>
              <a:rPr lang="en-US"/>
              <a:t>Date</a:t>
            </a:r>
          </a:p>
        </p:txBody>
      </p:sp>
      <p:pic>
        <p:nvPicPr>
          <p:cNvPr id="64" name="MS logo gray - EMF"/>
          <p:cNvPicPr>
            <a:picLocks noChangeAspect="1"/>
          </p:cNvPicPr>
          <p:nvPr userDrawn="1"/>
        </p:nvPicPr>
        <p:blipFill>
          <a:blip r:embed="rId2"/>
          <a:stretch>
            <a:fillRect/>
          </a:stretch>
        </p:blipFill>
        <p:spPr bwMode="black">
          <a:xfrm>
            <a:off x="465139" y="449265"/>
            <a:ext cx="935564" cy="200341"/>
          </a:xfrm>
          <a:prstGeom prst="rect">
            <a:avLst/>
          </a:prstGeom>
        </p:spPr>
      </p:pic>
    </p:spTree>
    <p:extLst>
      <p:ext uri="{BB962C8B-B14F-4D97-AF65-F5344CB8AC3E}">
        <p14:creationId xmlns:p14="http://schemas.microsoft.com/office/powerpoint/2010/main" val="3201991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65137" y="3036319"/>
            <a:ext cx="8229599" cy="1828800"/>
          </a:xfrm>
          <a:noFill/>
        </p:spPr>
        <p:txBody>
          <a:bodyPr lIns="0" tIns="91440" rIns="146304" bIns="91440" anchor="b" anchorCtr="0"/>
          <a:lstStyle>
            <a:lvl1pPr>
              <a:defRPr sz="5399" spc="-150" baseline="0">
                <a:solidFill>
                  <a:schemeClr val="bg2"/>
                </a:solidFill>
              </a:defRPr>
            </a:lvl1pPr>
          </a:lstStyle>
          <a:p>
            <a:r>
              <a:rPr lang="en-US"/>
              <a:t>Office 365 presentation title or event name</a:t>
            </a:r>
          </a:p>
        </p:txBody>
      </p:sp>
      <p:sp>
        <p:nvSpPr>
          <p:cNvPr id="5" name="Text Placeholder 4"/>
          <p:cNvSpPr>
            <a:spLocks noGrp="1"/>
          </p:cNvSpPr>
          <p:nvPr>
            <p:ph type="body" sz="quarter" idx="12" hasCustomPrompt="1"/>
          </p:nvPr>
        </p:nvSpPr>
        <p:spPr>
          <a:xfrm>
            <a:off x="472032" y="4830763"/>
            <a:ext cx="8527440" cy="730183"/>
          </a:xfrm>
          <a:noFill/>
        </p:spPr>
        <p:txBody>
          <a:bodyPr lIns="0" tIns="109728" rIns="164592" bIns="109728">
            <a:noAutofit/>
          </a:bodyPr>
          <a:lstStyle>
            <a:lvl1pPr marL="0" indent="0">
              <a:spcBef>
                <a:spcPts val="0"/>
              </a:spcBef>
              <a:buNone/>
              <a:defRPr sz="1800" spc="0" baseline="0">
                <a:solidFill>
                  <a:schemeClr val="bg2"/>
                </a:solidFill>
                <a:latin typeface="+mn-lt"/>
              </a:defRPr>
            </a:lvl1pPr>
          </a:lstStyle>
          <a:p>
            <a:pPr lvl="0"/>
            <a:r>
              <a:rPr lang="en-US"/>
              <a:t>Author Name</a:t>
            </a:r>
          </a:p>
          <a:p>
            <a:pPr lvl="0"/>
            <a:r>
              <a:rPr lang="en-US"/>
              <a:t>Date</a:t>
            </a:r>
          </a:p>
        </p:txBody>
      </p:sp>
      <p:grpSp>
        <p:nvGrpSpPr>
          <p:cNvPr id="7" name="Group 6"/>
          <p:cNvGrpSpPr/>
          <p:nvPr userDrawn="1"/>
        </p:nvGrpSpPr>
        <p:grpSpPr>
          <a:xfrm>
            <a:off x="465140" y="449265"/>
            <a:ext cx="933131" cy="200341"/>
            <a:chOff x="465139" y="449264"/>
            <a:chExt cx="933131" cy="200341"/>
          </a:xfrm>
        </p:grpSpPr>
        <p:pic>
          <p:nvPicPr>
            <p:cNvPr id="97" name="Picture 96"/>
            <p:cNvPicPr>
              <a:picLocks noChangeAspect="1"/>
            </p:cNvPicPr>
            <p:nvPr userDrawn="1"/>
          </p:nvPicPr>
          <p:blipFill rotWithShape="1">
            <a:blip r:embed="rId2"/>
            <a:srcRect l="26716" r="872" b="4064"/>
            <a:stretch/>
          </p:blipFill>
          <p:spPr bwMode="black">
            <a:xfrm>
              <a:off x="721996" y="459092"/>
              <a:ext cx="676274" cy="187779"/>
            </a:xfrm>
            <a:prstGeom prst="rect">
              <a:avLst/>
            </a:prstGeom>
          </p:spPr>
        </p:pic>
        <p:pic>
          <p:nvPicPr>
            <p:cNvPr id="64" name="MS logo gray - EMF"/>
            <p:cNvPicPr>
              <a:picLocks noChangeAspect="1"/>
            </p:cNvPicPr>
            <p:nvPr userDrawn="1"/>
          </p:nvPicPr>
          <p:blipFill rotWithShape="1">
            <a:blip r:embed="rId3"/>
            <a:srcRect r="76414"/>
            <a:stretch/>
          </p:blipFill>
          <p:spPr bwMode="black">
            <a:xfrm>
              <a:off x="465139" y="449264"/>
              <a:ext cx="220661" cy="200341"/>
            </a:xfrm>
            <a:prstGeom prst="rect">
              <a:avLst/>
            </a:prstGeom>
          </p:spPr>
        </p:pic>
      </p:grpSp>
    </p:spTree>
    <p:extLst>
      <p:ext uri="{BB962C8B-B14F-4D97-AF65-F5344CB8AC3E}">
        <p14:creationId xmlns:p14="http://schemas.microsoft.com/office/powerpoint/2010/main" val="28732819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960439"/>
            <a:ext cx="3690937" cy="917575"/>
          </a:xfrm>
        </p:spPr>
        <p:txBody>
          <a:bodyPr lIns="0" tIns="0" rIns="0" bIns="0"/>
          <a:lstStyle>
            <a:lvl1pPr>
              <a:defRPr sz="1800" spc="-50" baseline="0">
                <a:solidFill>
                  <a:schemeClr val="tx1"/>
                </a:solidFill>
              </a:defRPr>
            </a:lvl1pPr>
          </a:lstStyle>
          <a:p>
            <a:r>
              <a:rPr lang="en-US"/>
              <a:t>Contents</a:t>
            </a:r>
          </a:p>
        </p:txBody>
      </p:sp>
      <p:sp>
        <p:nvSpPr>
          <p:cNvPr id="4" name="Text Placeholder 3"/>
          <p:cNvSpPr>
            <a:spLocks noGrp="1"/>
          </p:cNvSpPr>
          <p:nvPr>
            <p:ph type="body" sz="quarter" idx="10" hasCustomPrompt="1"/>
          </p:nvPr>
        </p:nvSpPr>
        <p:spPr>
          <a:xfrm>
            <a:off x="6354764" y="960439"/>
            <a:ext cx="3914774" cy="3862387"/>
          </a:xfrm>
        </p:spPr>
        <p:txBody>
          <a:bodyPr wrap="square" lIns="0" tIns="0" rIns="0" bIns="0">
            <a:noAutofit/>
          </a:bodyPr>
          <a:lstStyle>
            <a:lvl1pPr marL="0" indent="0" defTabSz="517426">
              <a:buNone/>
              <a:defRPr sz="1800" spc="-50" baseline="0">
                <a:solidFill>
                  <a:schemeClr val="accent1"/>
                </a:solidFill>
                <a:latin typeface="+mj-lt"/>
              </a:defRPr>
            </a:lvl1pPr>
            <a:lvl2pPr marL="228557" indent="0">
              <a:buNone/>
              <a:defRPr sz="1800"/>
            </a:lvl2pPr>
            <a:lvl3pPr marL="457112" indent="0">
              <a:buNone/>
              <a:defRPr sz="1800"/>
            </a:lvl3pPr>
            <a:lvl4pPr marL="685669" indent="0">
              <a:buNone/>
              <a:defRPr sz="1800"/>
            </a:lvl4pPr>
            <a:lvl5pPr marL="914224" indent="0">
              <a:buNone/>
              <a:defRPr sz="1800"/>
            </a:lvl5pPr>
          </a:lstStyle>
          <a:p>
            <a:pPr lvl="0"/>
            <a:r>
              <a:rPr lang="en-US"/>
              <a:t>##	Section Title</a:t>
            </a:r>
          </a:p>
        </p:txBody>
      </p:sp>
    </p:spTree>
    <p:extLst>
      <p:ext uri="{BB962C8B-B14F-4D97-AF65-F5344CB8AC3E}">
        <p14:creationId xmlns:p14="http://schemas.microsoft.com/office/powerpoint/2010/main" val="1180015213"/>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chemeClr val="tx1"/>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65139" y="1919805"/>
            <a:ext cx="11533187" cy="313904"/>
          </a:xfrm>
        </p:spPr>
        <p:txBody>
          <a:bodyPr wrap="square" lIns="0" tIns="0" rIns="0" bIns="0">
            <a:spAutoFit/>
          </a:bodyPr>
          <a:lstStyle>
            <a:lvl1pPr marL="0" indent="0">
              <a:lnSpc>
                <a:spcPts val="2400"/>
              </a:lnSpc>
              <a:buNone/>
              <a:defRPr sz="2000" b="0" i="0">
                <a:solidFill>
                  <a:schemeClr val="tx1"/>
                </a:solidFill>
                <a:latin typeface="+mn-lt"/>
              </a:defRPr>
            </a:lvl1pPr>
            <a:lvl2pPr marL="228557" indent="0">
              <a:buNone/>
              <a:defRPr/>
            </a:lvl2pPr>
            <a:lvl3pPr marL="457112" indent="0">
              <a:buNone/>
              <a:defRPr/>
            </a:lvl3pPr>
            <a:lvl4pPr marL="685669" indent="0">
              <a:buNone/>
              <a:defRPr/>
            </a:lvl4pPr>
            <a:lvl5pPr marL="914224" indent="0">
              <a:buNone/>
              <a:defRPr/>
            </a:lvl5pPr>
          </a:lstStyle>
          <a:p>
            <a:pPr lvl="0"/>
            <a:r>
              <a:rPr lang="en-US"/>
              <a:t>Large: subhead Segoe UI Regular 20/24</a:t>
            </a:r>
          </a:p>
        </p:txBody>
      </p:sp>
      <p:sp>
        <p:nvSpPr>
          <p:cNvPr id="5" name="Text Placeholder 4"/>
          <p:cNvSpPr>
            <a:spLocks noGrp="1"/>
          </p:cNvSpPr>
          <p:nvPr>
            <p:ph type="body" sz="quarter" idx="11" hasCustomPrompt="1"/>
          </p:nvPr>
        </p:nvSpPr>
        <p:spPr>
          <a:xfrm>
            <a:off x="465139" y="3214124"/>
            <a:ext cx="11533187" cy="470856"/>
          </a:xfrm>
        </p:spPr>
        <p:txBody>
          <a:bodyPr lIns="0" tIns="0" rIns="0" bIns="0"/>
          <a:lstStyle>
            <a:lvl1pPr marL="0" indent="0">
              <a:lnSpc>
                <a:spcPts val="1800"/>
              </a:lnSpc>
              <a:spcBef>
                <a:spcPts val="0"/>
              </a:spcBef>
              <a:buNone/>
              <a:defRPr sz="1399" b="1">
                <a:solidFill>
                  <a:schemeClr val="tx1"/>
                </a:solidFill>
                <a:latin typeface="+mn-lt"/>
              </a:defRPr>
            </a:lvl1pPr>
            <a:lvl2pPr marL="0" indent="0">
              <a:lnSpc>
                <a:spcPts val="1800"/>
              </a:lnSpc>
              <a:spcBef>
                <a:spcPts val="0"/>
              </a:spcBef>
              <a:buNone/>
              <a:defRPr sz="1399">
                <a:solidFill>
                  <a:schemeClr val="tx1"/>
                </a:solidFill>
              </a:defRPr>
            </a:lvl2pPr>
            <a:lvl3pPr marL="457112" indent="0">
              <a:buNone/>
              <a:defRPr/>
            </a:lvl3pPr>
            <a:lvl4pPr marL="685669" indent="0">
              <a:buNone/>
              <a:defRPr/>
            </a:lvl4pPr>
            <a:lvl5pPr marL="914224" indent="0">
              <a:buNone/>
              <a:defRPr/>
            </a:lvl5pPr>
          </a:lstStyle>
          <a:p>
            <a:pPr lvl="0"/>
            <a:r>
              <a:rPr lang="en-US"/>
              <a:t>Medium: paragraph title Segoe UI bold 14/18</a:t>
            </a:r>
          </a:p>
          <a:p>
            <a:pPr lvl="1"/>
            <a:r>
              <a:rPr lang="en-US"/>
              <a:t>Body copy Segoe UI Regular 14/18</a:t>
            </a:r>
          </a:p>
        </p:txBody>
      </p:sp>
      <p:sp>
        <p:nvSpPr>
          <p:cNvPr id="7" name="Text Placeholder 6"/>
          <p:cNvSpPr>
            <a:spLocks noGrp="1"/>
          </p:cNvSpPr>
          <p:nvPr>
            <p:ph type="body" sz="quarter" idx="12" hasCustomPrompt="1"/>
          </p:nvPr>
        </p:nvSpPr>
        <p:spPr>
          <a:xfrm>
            <a:off x="465139" y="4477704"/>
            <a:ext cx="11533187" cy="313904"/>
          </a:xfrm>
        </p:spPr>
        <p:txBody>
          <a:bodyPr lIns="0" tIns="0" rIns="0" bIns="0"/>
          <a:lstStyle>
            <a:lvl1pPr marL="0" indent="0">
              <a:lnSpc>
                <a:spcPts val="1199"/>
              </a:lnSpc>
              <a:spcBef>
                <a:spcPts val="0"/>
              </a:spcBef>
              <a:buNone/>
              <a:defRPr sz="1000">
                <a:solidFill>
                  <a:schemeClr val="tx1"/>
                </a:solidFill>
              </a:defRPr>
            </a:lvl1pPr>
            <a:lvl2pPr marL="0" indent="0">
              <a:lnSpc>
                <a:spcPts val="1199"/>
              </a:lnSpc>
              <a:spcBef>
                <a:spcPts val="0"/>
              </a:spcBef>
              <a:buNone/>
              <a:defRPr sz="1000">
                <a:solidFill>
                  <a:schemeClr val="tx1"/>
                </a:solidFill>
              </a:defRPr>
            </a:lvl2pPr>
            <a:lvl3pPr marL="457112" indent="0">
              <a:buNone/>
              <a:defRPr/>
            </a:lvl3pPr>
            <a:lvl4pPr marL="685669" indent="0">
              <a:buNone/>
              <a:defRPr/>
            </a:lvl4pPr>
            <a:lvl5pPr marL="914224" indent="0">
              <a:buNone/>
              <a:defRPr/>
            </a:lvl5pPr>
          </a:lstStyle>
          <a:p>
            <a:pPr lvl="0"/>
            <a:r>
              <a:rPr lang="en-US"/>
              <a:t>Small: caption title Segoe </a:t>
            </a:r>
            <a:r>
              <a:rPr lang="en-US" err="1"/>
              <a:t>Semibold</a:t>
            </a:r>
            <a:r>
              <a:rPr lang="en-US"/>
              <a:t> 10/12</a:t>
            </a:r>
          </a:p>
          <a:p>
            <a:pPr lvl="1"/>
            <a:r>
              <a:rPr lang="en-US"/>
              <a:t>Caption Segoe Regular 10/12</a:t>
            </a:r>
          </a:p>
        </p:txBody>
      </p:sp>
    </p:spTree>
    <p:extLst>
      <p:ext uri="{BB962C8B-B14F-4D97-AF65-F5344CB8AC3E}">
        <p14:creationId xmlns:p14="http://schemas.microsoft.com/office/powerpoint/2010/main" val="27759758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rgbClr val="2F2F2F"/>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65139" y="1919803"/>
            <a:ext cx="7604125" cy="941711"/>
          </a:xfrm>
        </p:spPr>
        <p:txBody>
          <a:bodyPr wrap="square" lIns="0" tIns="0" rIns="0" bIns="0">
            <a:spAutoFit/>
          </a:bodyPr>
          <a:lstStyle>
            <a:lvl1pPr marL="0" indent="0">
              <a:lnSpc>
                <a:spcPts val="2400"/>
              </a:lnSpc>
              <a:buNone/>
              <a:defRPr sz="2000" b="0" i="0">
                <a:solidFill>
                  <a:schemeClr val="tx1"/>
                </a:solidFill>
                <a:latin typeface="+mn-lt"/>
              </a:defRPr>
            </a:lvl1pPr>
            <a:lvl2pPr marL="228557" indent="0">
              <a:buNone/>
              <a:defRPr/>
            </a:lvl2pPr>
            <a:lvl3pPr marL="457112" indent="0">
              <a:buNone/>
              <a:defRPr/>
            </a:lvl3pPr>
            <a:lvl4pPr marL="685669" indent="0">
              <a:buNone/>
              <a:defRPr/>
            </a:lvl4pPr>
            <a:lvl5pPr marL="914224"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65139" y="3214126"/>
            <a:ext cx="3690937" cy="2785894"/>
          </a:xfrm>
        </p:spPr>
        <p:txBody>
          <a:bodyPr lIns="0" tIns="0" rIns="0" bIns="0"/>
          <a:lstStyle>
            <a:lvl1pPr marL="0" indent="0">
              <a:lnSpc>
                <a:spcPts val="1800"/>
              </a:lnSpc>
              <a:spcBef>
                <a:spcPts val="900"/>
              </a:spcBef>
              <a:buNone/>
              <a:defRPr sz="1399" b="1">
                <a:solidFill>
                  <a:schemeClr val="accent1"/>
                </a:solidFill>
                <a:latin typeface="+mn-lt"/>
              </a:defRPr>
            </a:lvl1pPr>
            <a:lvl2pPr marL="285695" marR="0" indent="-285695" algn="l" defTabSz="932563" rtl="0" eaLnBrk="1" fontAlgn="auto" latinLnBrk="0" hangingPunct="1">
              <a:lnSpc>
                <a:spcPts val="1800"/>
              </a:lnSpc>
              <a:spcBef>
                <a:spcPts val="450"/>
              </a:spcBef>
              <a:spcAft>
                <a:spcPts val="0"/>
              </a:spcAft>
              <a:buClrTx/>
              <a:buSzPct val="90000"/>
              <a:buFont typeface="Arial" panose="020B0604020202020204" pitchFamily="34" charset="0"/>
              <a:buChar char="•"/>
              <a:tabLst/>
              <a:defRPr sz="1399">
                <a:solidFill>
                  <a:schemeClr val="tx1"/>
                </a:solidFill>
              </a:defRPr>
            </a:lvl2pPr>
            <a:lvl3pPr marL="457112" indent="0">
              <a:buNone/>
              <a:defRPr/>
            </a:lvl3pPr>
            <a:lvl4pPr marL="685669" indent="0">
              <a:buNone/>
              <a:defRPr/>
            </a:lvl4pPr>
            <a:lvl5pPr marL="914224" indent="0">
              <a:buNone/>
              <a:defRPr/>
            </a:lvl5pPr>
          </a:lstStyle>
          <a:p>
            <a:pPr lvl="0"/>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5695" marR="0" lvl="1" indent="-285695" algn="l" defTabSz="932563" rtl="0" eaLnBrk="1" fontAlgn="auto" latinLnBrk="0" hangingPunct="1">
              <a:lnSpc>
                <a:spcPts val="1800"/>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6" name="Text Placeholder 4"/>
          <p:cNvSpPr>
            <a:spLocks noGrp="1"/>
          </p:cNvSpPr>
          <p:nvPr>
            <p:ph type="body" sz="quarter" idx="12" hasCustomPrompt="1"/>
          </p:nvPr>
        </p:nvSpPr>
        <p:spPr>
          <a:xfrm>
            <a:off x="4399597" y="3223706"/>
            <a:ext cx="3669666" cy="2785894"/>
          </a:xfrm>
        </p:spPr>
        <p:txBody>
          <a:bodyPr lIns="0" tIns="0" rIns="0" bIns="0"/>
          <a:lstStyle>
            <a:lvl1pPr marL="0" marR="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399" b="1" kern="1200" spc="0" baseline="0" dirty="0">
                <a:solidFill>
                  <a:schemeClr val="accent1"/>
                </a:solidFill>
                <a:latin typeface="+mn-lt"/>
                <a:ea typeface="+mn-ea"/>
                <a:cs typeface="+mn-cs"/>
              </a:defRPr>
            </a:lvl1pPr>
            <a:lvl2pPr marL="285695" marR="0" indent="-285695" algn="l" defTabSz="932563" rtl="0" eaLnBrk="1" fontAlgn="auto" latinLnBrk="0" hangingPunct="1">
              <a:lnSpc>
                <a:spcPts val="1800"/>
              </a:lnSpc>
              <a:spcBef>
                <a:spcPts val="450"/>
              </a:spcBef>
              <a:spcAft>
                <a:spcPts val="0"/>
              </a:spcAft>
              <a:buClrTx/>
              <a:buSzPct val="90000"/>
              <a:buFont typeface="Arial" panose="020B0604020202020204" pitchFamily="34" charset="0"/>
              <a:buChar char="•"/>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5695" marR="0" lvl="1" indent="-285695" algn="l" defTabSz="932563" rtl="0" eaLnBrk="1" fontAlgn="auto" latinLnBrk="0" hangingPunct="1">
              <a:lnSpc>
                <a:spcPts val="1800"/>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8" name="Text Placeholder 4"/>
          <p:cNvSpPr>
            <a:spLocks noGrp="1"/>
          </p:cNvSpPr>
          <p:nvPr>
            <p:ph type="body" sz="quarter" idx="13" hasCustomPrompt="1"/>
          </p:nvPr>
        </p:nvSpPr>
        <p:spPr>
          <a:xfrm>
            <a:off x="8303577" y="3214126"/>
            <a:ext cx="3694748" cy="2785894"/>
          </a:xfrm>
        </p:spPr>
        <p:txBody>
          <a:bodyPr lIns="0" tIns="0" rIns="0" bIns="0"/>
          <a:lstStyle>
            <a:lvl1pPr marL="0" indent="0">
              <a:lnSpc>
                <a:spcPts val="1800"/>
              </a:lnSpc>
              <a:spcBef>
                <a:spcPts val="900"/>
              </a:spcBef>
              <a:buNone/>
              <a:defRPr lang="en-US" sz="1399" b="1" kern="1200" spc="0" baseline="0" dirty="0">
                <a:solidFill>
                  <a:schemeClr val="accent1"/>
                </a:solidFill>
                <a:latin typeface="+mn-lt"/>
                <a:ea typeface="+mn-ea"/>
                <a:cs typeface="+mn-cs"/>
              </a:defRPr>
            </a:lvl1pPr>
            <a:lvl2pPr marL="285695" marR="0" indent="-285695" algn="l" defTabSz="932563" rtl="0" eaLnBrk="1" fontAlgn="auto" latinLnBrk="0" hangingPunct="1">
              <a:lnSpc>
                <a:spcPts val="1800"/>
              </a:lnSpc>
              <a:spcBef>
                <a:spcPts val="450"/>
              </a:spcBef>
              <a:spcAft>
                <a:spcPts val="0"/>
              </a:spcAft>
              <a:buClrTx/>
              <a:buSzPct val="90000"/>
              <a:buFont typeface="Arial" panose="020B0604020202020204" pitchFamily="34" charset="0"/>
              <a:buChar char="•"/>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a:p>
            <a:pPr marL="285695" marR="0" lvl="1" indent="-285695" algn="l" defTabSz="932563" rtl="0" eaLnBrk="1" fontAlgn="auto" latinLnBrk="0" hangingPunct="1">
              <a:lnSpc>
                <a:spcPts val="1800"/>
              </a:lnSpc>
              <a:spcBef>
                <a:spcPts val="13"/>
              </a:spcBef>
              <a:spcAft>
                <a:spcPts val="0"/>
              </a:spcAft>
              <a:buClrTx/>
              <a:buSzPct val="90000"/>
              <a:buFont typeface="Arial" panose="020B0604020202020204" pitchFamily="34" charset="0"/>
              <a:buChar char="•"/>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Tree>
    <p:extLst>
      <p:ext uri="{BB962C8B-B14F-4D97-AF65-F5344CB8AC3E}">
        <p14:creationId xmlns:p14="http://schemas.microsoft.com/office/powerpoint/2010/main" val="262544158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rgbClr val="2F2F2F"/>
                </a:solidFill>
              </a:defRPr>
            </a:lvl1pPr>
          </a:lstStyle>
          <a:p>
            <a:r>
              <a:rPr lang="en-US"/>
              <a:t>Text option 2: two columns copy heavy</a:t>
            </a:r>
          </a:p>
        </p:txBody>
      </p:sp>
      <p:sp>
        <p:nvSpPr>
          <p:cNvPr id="5" name="Text Placeholder 4"/>
          <p:cNvSpPr>
            <a:spLocks noGrp="1"/>
          </p:cNvSpPr>
          <p:nvPr>
            <p:ph type="body" sz="quarter" idx="11" hasCustomPrompt="1"/>
          </p:nvPr>
        </p:nvSpPr>
        <p:spPr>
          <a:xfrm>
            <a:off x="465139" y="2005457"/>
            <a:ext cx="5653087" cy="3963033"/>
          </a:xfrm>
        </p:spPr>
        <p:txBody>
          <a:bodyPr lIns="0" tIns="0" rIns="0" bIns="0"/>
          <a:lstStyle>
            <a:lvl1pPr marL="0" indent="0">
              <a:lnSpc>
                <a:spcPts val="1800"/>
              </a:lnSpc>
              <a:spcBef>
                <a:spcPts val="900"/>
              </a:spcBef>
              <a:buNone/>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Pa </a:t>
            </a:r>
            <a:r>
              <a:rPr lang="en-US" err="1"/>
              <a:t>consed</a:t>
            </a:r>
            <a:r>
              <a:rPr lang="en-US"/>
              <a:t> et </a:t>
            </a:r>
            <a:r>
              <a:rPr lang="en-US" err="1"/>
              <a:t>atur</a:t>
            </a:r>
            <a:r>
              <a:rPr lang="en-US"/>
              <a:t>. </a:t>
            </a:r>
            <a:r>
              <a:rPr lang="en-US" err="1"/>
              <a:t>Serion</a:t>
            </a:r>
            <a:r>
              <a:rPr lang="en-US"/>
              <a:t> </a:t>
            </a:r>
            <a:r>
              <a:rPr lang="en-US" err="1"/>
              <a:t>corepudi</a:t>
            </a:r>
            <a:r>
              <a:rPr lang="en-US"/>
              <a:t> dolor </a:t>
            </a:r>
            <a:r>
              <a:rPr lang="en-US" err="1"/>
              <a:t>adionse</a:t>
            </a:r>
            <a:r>
              <a:rPr lang="en-US"/>
              <a:t> </a:t>
            </a:r>
            <a:r>
              <a:rPr lang="en-US" err="1"/>
              <a:t>quibusame</a:t>
            </a:r>
            <a:r>
              <a:rPr lang="en-US"/>
              <a:t> </a:t>
            </a:r>
            <a:r>
              <a:rPr lang="en-US" err="1"/>
              <a:t>nullabora</a:t>
            </a:r>
            <a:r>
              <a:rPr lang="en-US"/>
              <a:t> </a:t>
            </a:r>
            <a:r>
              <a:rPr lang="en-US" err="1"/>
              <a:t>volent</a:t>
            </a:r>
            <a:r>
              <a:rPr lang="en-US"/>
              <a:t> </a:t>
            </a:r>
            <a:r>
              <a:rPr lang="en-US" err="1"/>
              <a:t>lignam</a:t>
            </a:r>
            <a:r>
              <a:rPr lang="en-US"/>
              <a:t> </a:t>
            </a:r>
            <a:r>
              <a:rPr lang="en-US" err="1"/>
              <a:t>entis</a:t>
            </a:r>
            <a:r>
              <a:rPr lang="en-US"/>
              <a:t> ape </a:t>
            </a:r>
            <a:r>
              <a:rPr lang="en-US" err="1"/>
              <a:t>dolores</a:t>
            </a:r>
            <a:r>
              <a:rPr lang="en-US"/>
              <a:t> se </a:t>
            </a:r>
            <a:r>
              <a:rPr lang="en-US" err="1"/>
              <a:t>voluptae</a:t>
            </a:r>
            <a:r>
              <a:rPr lang="en-US"/>
              <a:t> </a:t>
            </a:r>
            <a:r>
              <a:rPr lang="en-US" err="1"/>
              <a:t>nimolupti</a:t>
            </a:r>
            <a:r>
              <a:rPr lang="en-US"/>
              <a:t> </a:t>
            </a:r>
            <a:r>
              <a:rPr lang="en-US" err="1"/>
              <a:t>quam</a:t>
            </a:r>
            <a:r>
              <a:rPr lang="en-US"/>
              <a:t> </a:t>
            </a:r>
            <a:r>
              <a:rPr lang="en-US" err="1"/>
              <a:t>ium</a:t>
            </a:r>
            <a:r>
              <a:rPr lang="en-US"/>
              <a:t> </a:t>
            </a:r>
            <a:r>
              <a:rPr lang="en-US" err="1"/>
              <a:t>simusa</a:t>
            </a:r>
            <a:r>
              <a:rPr lang="en-US"/>
              <a:t> </a:t>
            </a:r>
            <a:r>
              <a:rPr lang="en-US" err="1"/>
              <a:t>doluptur</a:t>
            </a:r>
            <a:r>
              <a:rPr lang="en-US"/>
              <a:t>, sum hic </a:t>
            </a:r>
            <a:r>
              <a:rPr lang="en-US" err="1"/>
              <a:t>tem</a:t>
            </a:r>
            <a:r>
              <a:rPr lang="en-US"/>
              <a:t> qui cum </a:t>
            </a:r>
            <a:r>
              <a:rPr lang="en-US" err="1"/>
              <a:t>evelest</a:t>
            </a:r>
            <a:r>
              <a:rPr lang="en-US"/>
              <a:t>, </a:t>
            </a:r>
            <a:r>
              <a:rPr lang="en-US" err="1"/>
              <a:t>cusapel</a:t>
            </a:r>
            <a:r>
              <a:rPr lang="en-US"/>
              <a:t> et </a:t>
            </a:r>
            <a:r>
              <a:rPr lang="en-US" err="1"/>
              <a:t>unt</a:t>
            </a:r>
            <a:r>
              <a:rPr lang="en-US"/>
              <a:t> et </a:t>
            </a:r>
            <a:r>
              <a:rPr lang="en-US" err="1"/>
              <a:t>hiciisciume</a:t>
            </a:r>
            <a:r>
              <a:rPr lang="en-US"/>
              <a:t> </a:t>
            </a:r>
            <a:r>
              <a:rPr lang="en-US" err="1"/>
              <a:t>vernatiore</a:t>
            </a:r>
            <a:r>
              <a:rPr lang="en-US"/>
              <a:t> </a:t>
            </a:r>
            <a:r>
              <a:rPr lang="en-US" err="1"/>
              <a:t>volenecabor</a:t>
            </a:r>
            <a:r>
              <a:rPr lang="en-US"/>
              <a:t> </a:t>
            </a:r>
            <a:r>
              <a:rPr lang="en-US" err="1"/>
              <a:t>seque</a:t>
            </a:r>
            <a:r>
              <a:rPr lang="en-US"/>
              <a:t> </a:t>
            </a:r>
            <a:r>
              <a:rPr lang="en-US" err="1"/>
              <a:t>officient</a:t>
            </a:r>
            <a:r>
              <a:rPr lang="en-US"/>
              <a:t>, </a:t>
            </a:r>
            <a:r>
              <a:rPr lang="en-US" err="1"/>
              <a:t>quamus</a:t>
            </a:r>
            <a:r>
              <a:rPr lang="en-US"/>
              <a:t> </a:t>
            </a:r>
            <a:r>
              <a:rPr lang="en-US" err="1"/>
              <a:t>voluptium</a:t>
            </a:r>
            <a:r>
              <a:rPr lang="en-US"/>
              <a:t> </a:t>
            </a:r>
            <a:r>
              <a:rPr lang="en-US" err="1"/>
              <a:t>natur</a:t>
            </a:r>
            <a:r>
              <a:rPr lang="en-US"/>
              <a:t> </a:t>
            </a:r>
            <a:r>
              <a:rPr lang="en-US" err="1"/>
              <a:t>maio</a:t>
            </a:r>
            <a:r>
              <a:rPr lang="en-US"/>
              <a:t> </a:t>
            </a:r>
            <a:r>
              <a:rPr lang="en-US" err="1"/>
              <a:t>volupta</a:t>
            </a:r>
            <a:r>
              <a:rPr lang="en-US"/>
              <a:t> </a:t>
            </a:r>
            <a:r>
              <a:rPr lang="en-US" err="1"/>
              <a:t>tioria</a:t>
            </a:r>
            <a:r>
              <a:rPr lang="en-US"/>
              <a:t> </a:t>
            </a:r>
            <a:r>
              <a:rPr lang="en-US" err="1"/>
              <a:t>venimetur</a:t>
            </a:r>
            <a:r>
              <a:rPr lang="en-US"/>
              <a:t> re </a:t>
            </a:r>
            <a:r>
              <a:rPr lang="en-US" err="1"/>
              <a:t>vel</a:t>
            </a:r>
            <a:r>
              <a:rPr lang="en-US"/>
              <a:t> </a:t>
            </a:r>
            <a:r>
              <a:rPr lang="en-US" err="1"/>
              <a:t>ent</a:t>
            </a:r>
            <a:r>
              <a:rPr lang="en-US"/>
              <a:t>, </a:t>
            </a:r>
            <a:r>
              <a:rPr lang="en-US" err="1"/>
              <a:t>quae</a:t>
            </a:r>
            <a:r>
              <a:rPr lang="en-US"/>
              <a:t> </a:t>
            </a:r>
            <a:r>
              <a:rPr lang="en-US" err="1"/>
              <a:t>liqui</a:t>
            </a:r>
            <a:r>
              <a:rPr lang="en-US"/>
              <a:t> </a:t>
            </a:r>
            <a:r>
              <a:rPr lang="en-US" err="1"/>
              <a:t>tem</a:t>
            </a:r>
            <a:r>
              <a:rPr lang="en-US"/>
              <a:t> sin con re </a:t>
            </a:r>
            <a:r>
              <a:rPr lang="en-US" err="1"/>
              <a:t>laut</a:t>
            </a:r>
            <a:r>
              <a:rPr lang="en-US"/>
              <a:t> </a:t>
            </a:r>
            <a:r>
              <a:rPr lang="en-US" err="1"/>
              <a:t>aut</a:t>
            </a:r>
            <a:r>
              <a:rPr lang="en-US"/>
              <a:t> </a:t>
            </a:r>
            <a:r>
              <a:rPr lang="en-US" err="1"/>
              <a:t>volupietur</a:t>
            </a:r>
            <a:r>
              <a:rPr lang="en-US"/>
              <a:t>.</a:t>
            </a:r>
          </a:p>
          <a:p>
            <a:pPr lvl="1"/>
            <a:endParaRPr lang="en-US"/>
          </a:p>
          <a:p>
            <a:pPr lvl="1"/>
            <a:r>
              <a:rPr lang="en-US" err="1"/>
              <a:t>Henestios</a:t>
            </a:r>
            <a:r>
              <a:rPr lang="en-US"/>
              <a:t> </a:t>
            </a:r>
            <a:r>
              <a:rPr lang="en-US" err="1"/>
              <a:t>vellantium</a:t>
            </a:r>
            <a:r>
              <a:rPr lang="en-US"/>
              <a:t> </a:t>
            </a:r>
            <a:r>
              <a:rPr lang="en-US" err="1"/>
              <a:t>simi</a:t>
            </a:r>
            <a:r>
              <a:rPr lang="en-US"/>
              <a:t>, </a:t>
            </a:r>
            <a:r>
              <a:rPr lang="en-US" err="1"/>
              <a:t>quassenime</a:t>
            </a:r>
            <a:r>
              <a:rPr lang="en-US"/>
              <a:t> consent </a:t>
            </a:r>
            <a:r>
              <a:rPr lang="en-US" err="1"/>
              <a:t>emquatincti</a:t>
            </a:r>
            <a:r>
              <a:rPr lang="en-US"/>
              <a:t> to doles </a:t>
            </a:r>
            <a:r>
              <a:rPr lang="en-US" err="1"/>
              <a:t>cium</a:t>
            </a:r>
            <a:r>
              <a:rPr lang="en-US"/>
              <a:t> </a:t>
            </a:r>
            <a:r>
              <a:rPr lang="en-US" err="1"/>
              <a:t>nectur</a:t>
            </a:r>
            <a:r>
              <a:rPr lang="en-US"/>
              <a:t>. </a:t>
            </a:r>
            <a:r>
              <a:rPr lang="en-US" err="1"/>
              <a:t>Experit</a:t>
            </a:r>
            <a:r>
              <a:rPr lang="en-US"/>
              <a:t> </a:t>
            </a:r>
            <a:r>
              <a:rPr lang="en-US" err="1"/>
              <a:t>occus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a:t>
            </a:r>
            <a:r>
              <a:rPr lang="en-US" err="1"/>
              <a:t>ipsuntius</a:t>
            </a:r>
            <a:r>
              <a:rPr lang="en-US"/>
              <a:t> </a:t>
            </a:r>
            <a:r>
              <a:rPr lang="en-US" err="1"/>
              <a:t>quideli</a:t>
            </a:r>
            <a:r>
              <a:rPr lang="en-US"/>
              <a:t> </a:t>
            </a:r>
            <a:r>
              <a:rPr lang="en-US" err="1"/>
              <a:t>tatiis</a:t>
            </a:r>
            <a:r>
              <a:rPr lang="en-US"/>
              <a:t> rem </a:t>
            </a:r>
            <a:r>
              <a:rPr lang="en-US" err="1"/>
              <a:t>restis</a:t>
            </a:r>
            <a:r>
              <a:rPr lang="en-US"/>
              <a:t> pro </a:t>
            </a:r>
            <a:r>
              <a:rPr lang="en-US" err="1"/>
              <a:t>ium</a:t>
            </a:r>
            <a:r>
              <a:rPr lang="en-US"/>
              <a:t> qui </a:t>
            </a:r>
            <a:r>
              <a:rPr lang="en-US" err="1"/>
              <a:t>ra</a:t>
            </a:r>
            <a:r>
              <a:rPr lang="en-US"/>
              <a:t> </a:t>
            </a:r>
            <a:r>
              <a:rPr lang="en-US" err="1"/>
              <a:t>debist</a:t>
            </a:r>
            <a:r>
              <a:rPr lang="en-US"/>
              <a:t> at </a:t>
            </a:r>
            <a:r>
              <a:rPr lang="en-US" err="1"/>
              <a:t>ilit</a:t>
            </a:r>
            <a:r>
              <a:rPr lang="en-US"/>
              <a:t> </a:t>
            </a:r>
            <a:r>
              <a:rPr lang="en-US" err="1"/>
              <a:t>est</a:t>
            </a:r>
            <a:r>
              <a:rPr lang="en-US"/>
              <a:t>, </a:t>
            </a:r>
            <a:r>
              <a:rPr lang="en-US" err="1"/>
              <a:t>cus</a:t>
            </a:r>
            <a:r>
              <a:rPr lang="en-US"/>
              <a:t> </a:t>
            </a:r>
            <a:r>
              <a:rPr lang="en-US" err="1"/>
              <a:t>invenim</a:t>
            </a:r>
            <a:r>
              <a:rPr lang="en-US"/>
              <a:t> </a:t>
            </a:r>
            <a:r>
              <a:rPr lang="en-US" err="1"/>
              <a:t>laborro</a:t>
            </a:r>
            <a:r>
              <a:rPr lang="en-US"/>
              <a:t> </a:t>
            </a:r>
            <a:r>
              <a:rPr lang="en-US" err="1"/>
              <a:t>tem</a:t>
            </a:r>
            <a:r>
              <a:rPr lang="en-US"/>
              <a:t> </a:t>
            </a:r>
            <a:r>
              <a:rPr lang="en-US" err="1"/>
              <a:t>rectiissunt</a:t>
            </a:r>
            <a:r>
              <a:rPr lang="en-US"/>
              <a:t> et, </a:t>
            </a:r>
            <a:r>
              <a:rPr lang="en-US" err="1"/>
              <a:t>nos</a:t>
            </a:r>
            <a:r>
              <a:rPr lang="en-US"/>
              <a:t> </a:t>
            </a:r>
            <a:r>
              <a:rPr lang="en-US" err="1"/>
              <a:t>doloratia</a:t>
            </a:r>
            <a:r>
              <a:rPr lang="en-US"/>
              <a:t> et </a:t>
            </a:r>
            <a:r>
              <a:rPr lang="en-US" err="1"/>
              <a:t>opta</a:t>
            </a:r>
            <a:r>
              <a:rPr lang="en-US"/>
              <a:t> dis </a:t>
            </a:r>
            <a:r>
              <a:rPr lang="en-US" err="1"/>
              <a:t>aut</a:t>
            </a:r>
            <a:r>
              <a:rPr lang="en-US"/>
              <a:t> </a:t>
            </a:r>
            <a:r>
              <a:rPr lang="en-US" err="1"/>
              <a:t>modis</a:t>
            </a:r>
            <a:r>
              <a:rPr lang="en-US"/>
              <a:t> </a:t>
            </a:r>
            <a:r>
              <a:rPr lang="en-US" err="1"/>
              <a:t>rerat</a:t>
            </a:r>
            <a:r>
              <a:rPr lang="en-US"/>
              <a:t> </a:t>
            </a:r>
            <a:r>
              <a:rPr lang="en-US" err="1"/>
              <a:t>oditatu</a:t>
            </a:r>
            <a:r>
              <a:rPr lang="en-US"/>
              <a:t> </a:t>
            </a:r>
            <a:r>
              <a:rPr lang="en-US" err="1"/>
              <a:t>reseque</a:t>
            </a:r>
            <a:r>
              <a:rPr lang="en-US"/>
              <a:t> </a:t>
            </a:r>
            <a:r>
              <a:rPr lang="en-US" err="1"/>
              <a:t>nisque</a:t>
            </a:r>
            <a:r>
              <a:rPr lang="en-US"/>
              <a:t> rem </a:t>
            </a:r>
            <a:r>
              <a:rPr lang="en-US" err="1"/>
              <a:t>rempores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sit.</a:t>
            </a:r>
          </a:p>
        </p:txBody>
      </p:sp>
      <p:sp>
        <p:nvSpPr>
          <p:cNvPr id="7" name="Text Placeholder 4"/>
          <p:cNvSpPr>
            <a:spLocks noGrp="1"/>
          </p:cNvSpPr>
          <p:nvPr>
            <p:ph type="body" sz="quarter" idx="12" hasCustomPrompt="1"/>
          </p:nvPr>
        </p:nvSpPr>
        <p:spPr>
          <a:xfrm>
            <a:off x="6354764" y="1995297"/>
            <a:ext cx="5653087" cy="3963033"/>
          </a:xfrm>
        </p:spPr>
        <p:txBody>
          <a:bodyPr lIns="0" tIns="0" rIns="0" bIns="0"/>
          <a:lstStyle>
            <a:lvl1pPr marL="0" indent="0">
              <a:lnSpc>
                <a:spcPts val="1800"/>
              </a:lnSpc>
              <a:spcBef>
                <a:spcPts val="900"/>
              </a:spcBef>
              <a:buNone/>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Pa </a:t>
            </a:r>
            <a:r>
              <a:rPr lang="en-US" err="1"/>
              <a:t>consed</a:t>
            </a:r>
            <a:r>
              <a:rPr lang="en-US"/>
              <a:t> et </a:t>
            </a:r>
            <a:r>
              <a:rPr lang="en-US" err="1"/>
              <a:t>atur</a:t>
            </a:r>
            <a:r>
              <a:rPr lang="en-US"/>
              <a:t>. </a:t>
            </a:r>
            <a:r>
              <a:rPr lang="en-US" err="1"/>
              <a:t>Serion</a:t>
            </a:r>
            <a:r>
              <a:rPr lang="en-US"/>
              <a:t> </a:t>
            </a:r>
            <a:r>
              <a:rPr lang="en-US" err="1"/>
              <a:t>corepudi</a:t>
            </a:r>
            <a:r>
              <a:rPr lang="en-US"/>
              <a:t> dolor </a:t>
            </a:r>
            <a:r>
              <a:rPr lang="en-US" err="1"/>
              <a:t>adionse</a:t>
            </a:r>
            <a:r>
              <a:rPr lang="en-US"/>
              <a:t> </a:t>
            </a:r>
            <a:r>
              <a:rPr lang="en-US" err="1"/>
              <a:t>quibusame</a:t>
            </a:r>
            <a:r>
              <a:rPr lang="en-US"/>
              <a:t> </a:t>
            </a:r>
            <a:r>
              <a:rPr lang="en-US" err="1"/>
              <a:t>nullabora</a:t>
            </a:r>
            <a:r>
              <a:rPr lang="en-US"/>
              <a:t> </a:t>
            </a:r>
            <a:r>
              <a:rPr lang="en-US" err="1"/>
              <a:t>volent</a:t>
            </a:r>
            <a:r>
              <a:rPr lang="en-US"/>
              <a:t> </a:t>
            </a:r>
            <a:r>
              <a:rPr lang="en-US" err="1"/>
              <a:t>lignam</a:t>
            </a:r>
            <a:r>
              <a:rPr lang="en-US"/>
              <a:t> </a:t>
            </a:r>
            <a:r>
              <a:rPr lang="en-US" err="1"/>
              <a:t>entis</a:t>
            </a:r>
            <a:r>
              <a:rPr lang="en-US"/>
              <a:t> ape </a:t>
            </a:r>
            <a:r>
              <a:rPr lang="en-US" err="1"/>
              <a:t>dolores</a:t>
            </a:r>
            <a:r>
              <a:rPr lang="en-US"/>
              <a:t> se </a:t>
            </a:r>
            <a:r>
              <a:rPr lang="en-US" err="1"/>
              <a:t>voluptae</a:t>
            </a:r>
            <a:r>
              <a:rPr lang="en-US"/>
              <a:t> </a:t>
            </a:r>
            <a:r>
              <a:rPr lang="en-US" err="1"/>
              <a:t>nimolupti</a:t>
            </a:r>
            <a:r>
              <a:rPr lang="en-US"/>
              <a:t> </a:t>
            </a:r>
            <a:r>
              <a:rPr lang="en-US" err="1"/>
              <a:t>quam</a:t>
            </a:r>
            <a:r>
              <a:rPr lang="en-US"/>
              <a:t> </a:t>
            </a:r>
            <a:r>
              <a:rPr lang="en-US" err="1"/>
              <a:t>ium</a:t>
            </a:r>
            <a:r>
              <a:rPr lang="en-US"/>
              <a:t> </a:t>
            </a:r>
            <a:r>
              <a:rPr lang="en-US" err="1"/>
              <a:t>simusa</a:t>
            </a:r>
            <a:r>
              <a:rPr lang="en-US"/>
              <a:t> </a:t>
            </a:r>
            <a:r>
              <a:rPr lang="en-US" err="1"/>
              <a:t>doluptur</a:t>
            </a:r>
            <a:r>
              <a:rPr lang="en-US"/>
              <a:t>, sum hic </a:t>
            </a:r>
            <a:r>
              <a:rPr lang="en-US" err="1"/>
              <a:t>tem</a:t>
            </a:r>
            <a:r>
              <a:rPr lang="en-US"/>
              <a:t> qui cum </a:t>
            </a:r>
            <a:r>
              <a:rPr lang="en-US" err="1"/>
              <a:t>evelest</a:t>
            </a:r>
            <a:r>
              <a:rPr lang="en-US"/>
              <a:t>, </a:t>
            </a:r>
            <a:r>
              <a:rPr lang="en-US" err="1"/>
              <a:t>cusapel</a:t>
            </a:r>
            <a:r>
              <a:rPr lang="en-US"/>
              <a:t> et </a:t>
            </a:r>
            <a:r>
              <a:rPr lang="en-US" err="1"/>
              <a:t>unt</a:t>
            </a:r>
            <a:r>
              <a:rPr lang="en-US"/>
              <a:t> et </a:t>
            </a:r>
            <a:r>
              <a:rPr lang="en-US" err="1"/>
              <a:t>hiciisciume</a:t>
            </a:r>
            <a:r>
              <a:rPr lang="en-US"/>
              <a:t> </a:t>
            </a:r>
            <a:r>
              <a:rPr lang="en-US" err="1"/>
              <a:t>vernatiore</a:t>
            </a:r>
            <a:r>
              <a:rPr lang="en-US"/>
              <a:t> </a:t>
            </a:r>
            <a:r>
              <a:rPr lang="en-US" err="1"/>
              <a:t>volenecabor</a:t>
            </a:r>
            <a:r>
              <a:rPr lang="en-US"/>
              <a:t> </a:t>
            </a:r>
            <a:r>
              <a:rPr lang="en-US" err="1"/>
              <a:t>seque</a:t>
            </a:r>
            <a:r>
              <a:rPr lang="en-US"/>
              <a:t> </a:t>
            </a:r>
            <a:r>
              <a:rPr lang="en-US" err="1"/>
              <a:t>officient</a:t>
            </a:r>
            <a:r>
              <a:rPr lang="en-US"/>
              <a:t>, </a:t>
            </a:r>
            <a:r>
              <a:rPr lang="en-US" err="1"/>
              <a:t>quamus</a:t>
            </a:r>
            <a:r>
              <a:rPr lang="en-US"/>
              <a:t> </a:t>
            </a:r>
            <a:r>
              <a:rPr lang="en-US" err="1"/>
              <a:t>voluptium</a:t>
            </a:r>
            <a:r>
              <a:rPr lang="en-US"/>
              <a:t> </a:t>
            </a:r>
            <a:r>
              <a:rPr lang="en-US" err="1"/>
              <a:t>natur</a:t>
            </a:r>
            <a:r>
              <a:rPr lang="en-US"/>
              <a:t> </a:t>
            </a:r>
            <a:r>
              <a:rPr lang="en-US" err="1"/>
              <a:t>maio</a:t>
            </a:r>
            <a:r>
              <a:rPr lang="en-US"/>
              <a:t> </a:t>
            </a:r>
            <a:r>
              <a:rPr lang="en-US" err="1"/>
              <a:t>volupta</a:t>
            </a:r>
            <a:r>
              <a:rPr lang="en-US"/>
              <a:t> </a:t>
            </a:r>
            <a:r>
              <a:rPr lang="en-US" err="1"/>
              <a:t>tioria</a:t>
            </a:r>
            <a:r>
              <a:rPr lang="en-US"/>
              <a:t> </a:t>
            </a:r>
            <a:r>
              <a:rPr lang="en-US" err="1"/>
              <a:t>venimetur</a:t>
            </a:r>
            <a:r>
              <a:rPr lang="en-US"/>
              <a:t> re </a:t>
            </a:r>
            <a:r>
              <a:rPr lang="en-US" err="1"/>
              <a:t>vel</a:t>
            </a:r>
            <a:r>
              <a:rPr lang="en-US"/>
              <a:t> </a:t>
            </a:r>
            <a:r>
              <a:rPr lang="en-US" err="1"/>
              <a:t>ent</a:t>
            </a:r>
            <a:r>
              <a:rPr lang="en-US"/>
              <a:t>, </a:t>
            </a:r>
            <a:r>
              <a:rPr lang="en-US" err="1"/>
              <a:t>quae</a:t>
            </a:r>
            <a:r>
              <a:rPr lang="en-US"/>
              <a:t> </a:t>
            </a:r>
            <a:r>
              <a:rPr lang="en-US" err="1"/>
              <a:t>liqui</a:t>
            </a:r>
            <a:r>
              <a:rPr lang="en-US"/>
              <a:t> </a:t>
            </a:r>
            <a:r>
              <a:rPr lang="en-US" err="1"/>
              <a:t>tem</a:t>
            </a:r>
            <a:r>
              <a:rPr lang="en-US"/>
              <a:t> sin con re </a:t>
            </a:r>
            <a:r>
              <a:rPr lang="en-US" err="1"/>
              <a:t>laut</a:t>
            </a:r>
            <a:r>
              <a:rPr lang="en-US"/>
              <a:t> </a:t>
            </a:r>
            <a:r>
              <a:rPr lang="en-US" err="1"/>
              <a:t>aut</a:t>
            </a:r>
            <a:r>
              <a:rPr lang="en-US"/>
              <a:t> </a:t>
            </a:r>
            <a:r>
              <a:rPr lang="en-US" err="1"/>
              <a:t>volupietur</a:t>
            </a:r>
            <a:r>
              <a:rPr lang="en-US"/>
              <a:t>.</a:t>
            </a:r>
          </a:p>
          <a:p>
            <a:pPr lvl="1"/>
            <a:endParaRPr lang="en-US"/>
          </a:p>
          <a:p>
            <a:pPr lvl="1"/>
            <a:r>
              <a:rPr lang="en-US" err="1"/>
              <a:t>Henestios</a:t>
            </a:r>
            <a:r>
              <a:rPr lang="en-US"/>
              <a:t> </a:t>
            </a:r>
            <a:r>
              <a:rPr lang="en-US" err="1"/>
              <a:t>vellantium</a:t>
            </a:r>
            <a:r>
              <a:rPr lang="en-US"/>
              <a:t> </a:t>
            </a:r>
            <a:r>
              <a:rPr lang="en-US" err="1"/>
              <a:t>simi</a:t>
            </a:r>
            <a:r>
              <a:rPr lang="en-US"/>
              <a:t>, </a:t>
            </a:r>
            <a:r>
              <a:rPr lang="en-US" err="1"/>
              <a:t>quassenime</a:t>
            </a:r>
            <a:r>
              <a:rPr lang="en-US"/>
              <a:t> consent </a:t>
            </a:r>
            <a:r>
              <a:rPr lang="en-US" err="1"/>
              <a:t>emquatincti</a:t>
            </a:r>
            <a:r>
              <a:rPr lang="en-US"/>
              <a:t> to doles </a:t>
            </a:r>
            <a:r>
              <a:rPr lang="en-US" err="1"/>
              <a:t>cium</a:t>
            </a:r>
            <a:r>
              <a:rPr lang="en-US"/>
              <a:t> </a:t>
            </a:r>
            <a:r>
              <a:rPr lang="en-US" err="1"/>
              <a:t>nectur</a:t>
            </a:r>
            <a:r>
              <a:rPr lang="en-US"/>
              <a:t>. </a:t>
            </a:r>
            <a:r>
              <a:rPr lang="en-US" err="1"/>
              <a:t>Experit</a:t>
            </a:r>
            <a:r>
              <a:rPr lang="en-US"/>
              <a:t> </a:t>
            </a:r>
            <a:r>
              <a:rPr lang="en-US" err="1"/>
              <a:t>occus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a:t>
            </a:r>
            <a:r>
              <a:rPr lang="en-US" err="1"/>
              <a:t>ipsuntius</a:t>
            </a:r>
            <a:r>
              <a:rPr lang="en-US"/>
              <a:t> </a:t>
            </a:r>
            <a:r>
              <a:rPr lang="en-US" err="1"/>
              <a:t>quideli</a:t>
            </a:r>
            <a:r>
              <a:rPr lang="en-US"/>
              <a:t> </a:t>
            </a:r>
            <a:r>
              <a:rPr lang="en-US" err="1"/>
              <a:t>tatiis</a:t>
            </a:r>
            <a:r>
              <a:rPr lang="en-US"/>
              <a:t> rem </a:t>
            </a:r>
            <a:r>
              <a:rPr lang="en-US" err="1"/>
              <a:t>restis</a:t>
            </a:r>
            <a:r>
              <a:rPr lang="en-US"/>
              <a:t> pro </a:t>
            </a:r>
            <a:r>
              <a:rPr lang="en-US" err="1"/>
              <a:t>ium</a:t>
            </a:r>
            <a:r>
              <a:rPr lang="en-US"/>
              <a:t> qui </a:t>
            </a:r>
            <a:r>
              <a:rPr lang="en-US" err="1"/>
              <a:t>ra</a:t>
            </a:r>
            <a:r>
              <a:rPr lang="en-US"/>
              <a:t> </a:t>
            </a:r>
            <a:r>
              <a:rPr lang="en-US" err="1"/>
              <a:t>debist</a:t>
            </a:r>
            <a:r>
              <a:rPr lang="en-US"/>
              <a:t> at </a:t>
            </a:r>
            <a:r>
              <a:rPr lang="en-US" err="1"/>
              <a:t>ilit</a:t>
            </a:r>
            <a:r>
              <a:rPr lang="en-US"/>
              <a:t> </a:t>
            </a:r>
            <a:r>
              <a:rPr lang="en-US" err="1"/>
              <a:t>est</a:t>
            </a:r>
            <a:r>
              <a:rPr lang="en-US"/>
              <a:t>, </a:t>
            </a:r>
            <a:r>
              <a:rPr lang="en-US" err="1"/>
              <a:t>cus</a:t>
            </a:r>
            <a:r>
              <a:rPr lang="en-US"/>
              <a:t> </a:t>
            </a:r>
            <a:r>
              <a:rPr lang="en-US" err="1"/>
              <a:t>invenim</a:t>
            </a:r>
            <a:r>
              <a:rPr lang="en-US"/>
              <a:t> </a:t>
            </a:r>
            <a:r>
              <a:rPr lang="en-US" err="1"/>
              <a:t>laborro</a:t>
            </a:r>
            <a:r>
              <a:rPr lang="en-US"/>
              <a:t> </a:t>
            </a:r>
            <a:r>
              <a:rPr lang="en-US" err="1"/>
              <a:t>tem</a:t>
            </a:r>
            <a:r>
              <a:rPr lang="en-US"/>
              <a:t> </a:t>
            </a:r>
            <a:r>
              <a:rPr lang="en-US" err="1"/>
              <a:t>rectiissunt</a:t>
            </a:r>
            <a:r>
              <a:rPr lang="en-US"/>
              <a:t> et, </a:t>
            </a:r>
            <a:r>
              <a:rPr lang="en-US" err="1"/>
              <a:t>nos</a:t>
            </a:r>
            <a:r>
              <a:rPr lang="en-US"/>
              <a:t> </a:t>
            </a:r>
            <a:r>
              <a:rPr lang="en-US" err="1"/>
              <a:t>doloratia</a:t>
            </a:r>
            <a:r>
              <a:rPr lang="en-US"/>
              <a:t> et </a:t>
            </a:r>
            <a:r>
              <a:rPr lang="en-US" err="1"/>
              <a:t>opta</a:t>
            </a:r>
            <a:r>
              <a:rPr lang="en-US"/>
              <a:t> dis </a:t>
            </a:r>
            <a:r>
              <a:rPr lang="en-US" err="1"/>
              <a:t>aut</a:t>
            </a:r>
            <a:r>
              <a:rPr lang="en-US"/>
              <a:t> </a:t>
            </a:r>
            <a:r>
              <a:rPr lang="en-US" err="1"/>
              <a:t>modis</a:t>
            </a:r>
            <a:r>
              <a:rPr lang="en-US"/>
              <a:t> </a:t>
            </a:r>
            <a:r>
              <a:rPr lang="en-US" err="1"/>
              <a:t>rerat</a:t>
            </a:r>
            <a:r>
              <a:rPr lang="en-US"/>
              <a:t> </a:t>
            </a:r>
            <a:r>
              <a:rPr lang="en-US" err="1"/>
              <a:t>oditatu</a:t>
            </a:r>
            <a:r>
              <a:rPr lang="en-US"/>
              <a:t> </a:t>
            </a:r>
            <a:r>
              <a:rPr lang="en-US" err="1"/>
              <a:t>reseque</a:t>
            </a:r>
            <a:r>
              <a:rPr lang="en-US"/>
              <a:t> </a:t>
            </a:r>
            <a:r>
              <a:rPr lang="en-US" err="1"/>
              <a:t>nisque</a:t>
            </a:r>
            <a:r>
              <a:rPr lang="en-US"/>
              <a:t> rem </a:t>
            </a:r>
            <a:r>
              <a:rPr lang="en-US" err="1"/>
              <a:t>rempores</a:t>
            </a:r>
            <a:r>
              <a:rPr lang="en-US"/>
              <a:t>. </a:t>
            </a:r>
            <a:r>
              <a:rPr lang="en-US" err="1"/>
              <a:t>Anduntus</a:t>
            </a:r>
            <a:r>
              <a:rPr lang="en-US"/>
              <a:t> </a:t>
            </a:r>
            <a:r>
              <a:rPr lang="en-US" err="1"/>
              <a:t>dolecta</a:t>
            </a:r>
            <a:r>
              <a:rPr lang="en-US"/>
              <a:t> </a:t>
            </a:r>
            <a:r>
              <a:rPr lang="en-US" err="1"/>
              <a:t>tiusam</a:t>
            </a:r>
            <a:r>
              <a:rPr lang="en-US"/>
              <a:t> </a:t>
            </a:r>
            <a:r>
              <a:rPr lang="en-US" err="1"/>
              <a:t>esto</a:t>
            </a:r>
            <a:r>
              <a:rPr lang="en-US"/>
              <a:t> </a:t>
            </a:r>
            <a:r>
              <a:rPr lang="en-US" err="1"/>
              <a:t>eos</a:t>
            </a:r>
            <a:r>
              <a:rPr lang="en-US"/>
              <a:t> </a:t>
            </a:r>
            <a:r>
              <a:rPr lang="en-US" err="1"/>
              <a:t>delit</a:t>
            </a:r>
            <a:r>
              <a:rPr lang="en-US"/>
              <a:t>, at. </a:t>
            </a:r>
            <a:r>
              <a:rPr lang="en-US" err="1"/>
              <a:t>Haria</a:t>
            </a:r>
            <a:r>
              <a:rPr lang="en-US"/>
              <a:t> dis </a:t>
            </a:r>
            <a:r>
              <a:rPr lang="en-US" err="1"/>
              <a:t>eum</a:t>
            </a:r>
            <a:r>
              <a:rPr lang="en-US"/>
              <a:t> a </a:t>
            </a:r>
            <a:r>
              <a:rPr lang="en-US" err="1"/>
              <a:t>sitibus</a:t>
            </a:r>
            <a:r>
              <a:rPr lang="en-US"/>
              <a:t> </a:t>
            </a:r>
            <a:r>
              <a:rPr lang="en-US" err="1"/>
              <a:t>volorib</a:t>
            </a:r>
            <a:r>
              <a:rPr lang="en-US"/>
              <a:t> </a:t>
            </a:r>
            <a:r>
              <a:rPr lang="en-US" err="1"/>
              <a:t>usapere</a:t>
            </a:r>
            <a:r>
              <a:rPr lang="en-US"/>
              <a:t> </a:t>
            </a:r>
            <a:r>
              <a:rPr lang="en-US" err="1"/>
              <a:t>nonse</a:t>
            </a:r>
            <a:r>
              <a:rPr lang="en-US"/>
              <a:t> </a:t>
            </a:r>
            <a:r>
              <a:rPr lang="en-US" err="1"/>
              <a:t>cullit</a:t>
            </a:r>
            <a:r>
              <a:rPr lang="en-US"/>
              <a:t> </a:t>
            </a:r>
            <a:r>
              <a:rPr lang="en-US" err="1"/>
              <a:t>iditatquam</a:t>
            </a:r>
            <a:r>
              <a:rPr lang="en-US"/>
              <a:t> </a:t>
            </a:r>
            <a:r>
              <a:rPr lang="en-US" err="1"/>
              <a:t>hil</a:t>
            </a:r>
            <a:r>
              <a:rPr lang="en-US"/>
              <a:t> </a:t>
            </a:r>
            <a:r>
              <a:rPr lang="en-US" err="1"/>
              <a:t>mincius</a:t>
            </a:r>
            <a:r>
              <a:rPr lang="en-US"/>
              <a:t> </a:t>
            </a:r>
            <a:r>
              <a:rPr lang="en-US" err="1"/>
              <a:t>ea</a:t>
            </a:r>
            <a:r>
              <a:rPr lang="en-US"/>
              <a:t> debit </a:t>
            </a:r>
            <a:r>
              <a:rPr lang="en-US" err="1"/>
              <a:t>quae</a:t>
            </a:r>
            <a:r>
              <a:rPr lang="en-US"/>
              <a:t> sit.</a:t>
            </a:r>
          </a:p>
        </p:txBody>
      </p:sp>
    </p:spTree>
    <p:extLst>
      <p:ext uri="{BB962C8B-B14F-4D97-AF65-F5344CB8AC3E}">
        <p14:creationId xmlns:p14="http://schemas.microsoft.com/office/powerpoint/2010/main" val="44214844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74702" y="2119178"/>
            <a:ext cx="4937760" cy="1835285"/>
          </a:xfrm>
          <a:noFill/>
        </p:spPr>
        <p:txBody>
          <a:bodyPr lIns="146304" tIns="91440" rIns="146304" bIns="91440" anchor="t" anchorCtr="0"/>
          <a:lstStyle>
            <a:lvl1pPr>
              <a:defRPr sz="4800" spc="-100" baseline="0">
                <a:gradFill>
                  <a:gsLst>
                    <a:gs pos="74359">
                      <a:schemeClr val="tx1"/>
                    </a:gs>
                    <a:gs pos="57576">
                      <a:schemeClr val="tx1"/>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273050" y="3954463"/>
            <a:ext cx="4937760" cy="731528"/>
          </a:xfrm>
        </p:spPr>
        <p:txBody>
          <a:bodyPr lIns="164592" tIns="109728" rIns="164592" bIns="109728">
            <a:noAutofit/>
          </a:bodyPr>
          <a:lstStyle>
            <a:lvl1pPr marL="0" indent="0">
              <a:spcBef>
                <a:spcPts val="0"/>
              </a:spcBef>
              <a:buNone/>
              <a:defRPr lang="en-US" sz="3200" kern="1200" spc="0" baseline="0" dirty="0">
                <a:gradFill>
                  <a:gsLst>
                    <a:gs pos="91000">
                      <a:schemeClr val="tx1"/>
                    </a:gs>
                    <a:gs pos="0">
                      <a:schemeClr val="tx1"/>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Speaker name</a:t>
            </a:r>
          </a:p>
        </p:txBody>
      </p:sp>
      <p:pic>
        <p:nvPicPr>
          <p:cNvPr id="12" name="Picture 11"/>
          <p:cNvPicPr>
            <a:picLocks noChangeAspect="1"/>
          </p:cNvPicPr>
          <p:nvPr userDrawn="1"/>
        </p:nvPicPr>
        <p:blipFill>
          <a:blip r:embed="rId2"/>
          <a:stretch>
            <a:fillRect/>
          </a:stretch>
        </p:blipFill>
        <p:spPr bwMode="black">
          <a:xfrm>
            <a:off x="457200" y="479425"/>
            <a:ext cx="1483418" cy="310896"/>
          </a:xfrm>
          <a:prstGeom prst="rect">
            <a:avLst/>
          </a:prstGeom>
        </p:spPr>
      </p:pic>
      <p:pic>
        <p:nvPicPr>
          <p:cNvPr id="15" name="Picture 14"/>
          <p:cNvPicPr>
            <a:picLocks noChangeAspect="1"/>
          </p:cNvPicPr>
          <p:nvPr userDrawn="1"/>
        </p:nvPicPr>
        <p:blipFill rotWithShape="1">
          <a:blip r:embed="rId3"/>
          <a:srcRect l="40729" t="11050" r="6868" b="10352"/>
          <a:stretch/>
        </p:blipFill>
        <p:spPr>
          <a:xfrm>
            <a:off x="5439027" y="338"/>
            <a:ext cx="6995964" cy="6993848"/>
          </a:xfrm>
          <a:prstGeom prst="rect">
            <a:avLst/>
          </a:prstGeom>
        </p:spPr>
      </p:pic>
    </p:spTree>
    <p:extLst>
      <p:ext uri="{BB962C8B-B14F-4D97-AF65-F5344CB8AC3E}">
        <p14:creationId xmlns:p14="http://schemas.microsoft.com/office/powerpoint/2010/main" val="13681652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3" name="Rectangle 2"/>
          <p:cNvSpPr/>
          <p:nvPr userDrawn="1"/>
        </p:nvSpPr>
        <p:spPr bwMode="auto">
          <a:xfrm>
            <a:off x="465136" y="1631569"/>
            <a:ext cx="3690939" cy="319125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33451" y="1997075"/>
            <a:ext cx="2752725" cy="2459482"/>
          </a:xfrm>
        </p:spPr>
        <p:txBody>
          <a:bodyPr>
            <a:noAutofit/>
          </a:bodyPr>
          <a:lstStyle>
            <a:lvl1pPr marL="0" indent="0">
              <a:buNone/>
              <a:defRPr sz="2000"/>
            </a:lvl1pPr>
          </a:lstStyle>
          <a:p>
            <a:pPr lvl="0"/>
            <a:r>
              <a:rPr lang="en-US"/>
              <a:t>Picture</a:t>
            </a:r>
          </a:p>
        </p:txBody>
      </p:sp>
      <p:sp>
        <p:nvSpPr>
          <p:cNvPr id="6" name="Rectangle 5"/>
          <p:cNvSpPr/>
          <p:nvPr userDrawn="1"/>
        </p:nvSpPr>
        <p:spPr bwMode="auto">
          <a:xfrm>
            <a:off x="4389439" y="1631569"/>
            <a:ext cx="3690939" cy="319125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307387" y="1631569"/>
            <a:ext cx="3690939" cy="319125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rgbClr val="2F2F2F"/>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65139" y="5026024"/>
            <a:ext cx="3690937" cy="1242535"/>
          </a:xfrm>
        </p:spPr>
        <p:txBody>
          <a:bodyPr lIns="0" tIns="0" rIns="0" bIns="0"/>
          <a:lstStyle>
            <a:lvl1pPr marL="0" indent="0">
              <a:lnSpc>
                <a:spcPts val="1800"/>
              </a:lnSpc>
              <a:spcBef>
                <a:spcPts val="900"/>
              </a:spcBef>
              <a:buNone/>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9" name="Text Placeholder 4"/>
          <p:cNvSpPr>
            <a:spLocks noGrp="1"/>
          </p:cNvSpPr>
          <p:nvPr>
            <p:ph type="body" sz="quarter" idx="12" hasCustomPrompt="1"/>
          </p:nvPr>
        </p:nvSpPr>
        <p:spPr>
          <a:xfrm>
            <a:off x="4386264" y="5026024"/>
            <a:ext cx="3690937" cy="1242535"/>
          </a:xfrm>
        </p:spPr>
        <p:txBody>
          <a:bodyPr lIns="0" tIns="0" rIns="0" bIns="0"/>
          <a:lstStyle>
            <a:lvl1pPr marL="0" indent="0">
              <a:lnSpc>
                <a:spcPts val="1800"/>
              </a:lnSpc>
              <a:spcBef>
                <a:spcPts val="900"/>
              </a:spcBef>
              <a:buNone/>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307389" y="5026024"/>
            <a:ext cx="3690937" cy="1242535"/>
          </a:xfrm>
        </p:spPr>
        <p:txBody>
          <a:bodyPr lIns="0" tIns="0" rIns="0" bIns="0"/>
          <a:lstStyle>
            <a:lvl1pPr marL="0" indent="0">
              <a:lnSpc>
                <a:spcPts val="1800"/>
              </a:lnSpc>
              <a:spcBef>
                <a:spcPts val="900"/>
              </a:spcBef>
              <a:buNone/>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7" name="Content Placeholder 15"/>
          <p:cNvSpPr>
            <a:spLocks noGrp="1"/>
          </p:cNvSpPr>
          <p:nvPr>
            <p:ph sz="quarter" idx="18" hasCustomPrompt="1"/>
          </p:nvPr>
        </p:nvSpPr>
        <p:spPr>
          <a:xfrm>
            <a:off x="4855368" y="1997075"/>
            <a:ext cx="2752725" cy="2459482"/>
          </a:xfrm>
        </p:spPr>
        <p:txBody>
          <a:bodyPr>
            <a:noAutofit/>
          </a:bodyPr>
          <a:lstStyle>
            <a:lvl1pPr marL="0" indent="0">
              <a:buNone/>
              <a:defRPr sz="2000"/>
            </a:lvl1pPr>
          </a:lstStyle>
          <a:p>
            <a:pPr lvl="0"/>
            <a:r>
              <a:rPr lang="en-US"/>
              <a:t>Picture</a:t>
            </a:r>
          </a:p>
        </p:txBody>
      </p:sp>
      <p:sp>
        <p:nvSpPr>
          <p:cNvPr id="18" name="Content Placeholder 15"/>
          <p:cNvSpPr>
            <a:spLocks noGrp="1"/>
          </p:cNvSpPr>
          <p:nvPr>
            <p:ph sz="quarter" idx="19" hasCustomPrompt="1"/>
          </p:nvPr>
        </p:nvSpPr>
        <p:spPr>
          <a:xfrm>
            <a:off x="8777287" y="1997075"/>
            <a:ext cx="2752725" cy="2459482"/>
          </a:xfrm>
        </p:spPr>
        <p:txBody>
          <a:bodyPr>
            <a:noAutofit/>
          </a:bodyPr>
          <a:lstStyle>
            <a:lvl1pPr marL="0" indent="0">
              <a:buNone/>
              <a:defRPr sz="2000"/>
            </a:lvl1pPr>
          </a:lstStyle>
          <a:p>
            <a:pPr lvl="0"/>
            <a:r>
              <a:rPr lang="en-US"/>
              <a:t>Picture</a:t>
            </a:r>
          </a:p>
        </p:txBody>
      </p:sp>
    </p:spTree>
    <p:extLst>
      <p:ext uri="{BB962C8B-B14F-4D97-AF65-F5344CB8AC3E}">
        <p14:creationId xmlns:p14="http://schemas.microsoft.com/office/powerpoint/2010/main" val="2358221556"/>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4" name="Content Placeholder 15"/>
          <p:cNvSpPr>
            <a:spLocks noGrp="1"/>
          </p:cNvSpPr>
          <p:nvPr>
            <p:ph sz="quarter" idx="25" hasCustomPrompt="1"/>
          </p:nvPr>
        </p:nvSpPr>
        <p:spPr>
          <a:xfrm>
            <a:off x="465139" y="2178680"/>
            <a:ext cx="1727200" cy="1042035"/>
          </a:xfrm>
        </p:spPr>
        <p:txBody>
          <a:bodyPr>
            <a:noAutofit/>
          </a:bodyPr>
          <a:lstStyle>
            <a:lvl1pPr marL="0" indent="0">
              <a:buNone/>
              <a:defRPr sz="2000"/>
            </a:lvl1pPr>
          </a:lstStyle>
          <a:p>
            <a:pPr lvl="0"/>
            <a:r>
              <a:rPr lang="en-US"/>
              <a:t>Picture</a:t>
            </a:r>
          </a:p>
        </p:txBody>
      </p:sp>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rgbClr val="2F2F2F"/>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65139" y="3230882"/>
            <a:ext cx="1727200" cy="2877449"/>
          </a:xfrm>
        </p:spPr>
        <p:txBody>
          <a:bodyPr lIns="0" tIns="0" rIns="0" bIns="0"/>
          <a:lstStyle>
            <a:lvl1pPr marL="0" indent="0">
              <a:lnSpc>
                <a:spcPts val="1800"/>
              </a:lnSpc>
              <a:spcBef>
                <a:spcPts val="900"/>
              </a:spcBef>
              <a:buNone/>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p:cNvSpPr>
            <a:spLocks noGrp="1"/>
          </p:cNvSpPr>
          <p:nvPr>
            <p:ph type="body" sz="quarter" idx="15" hasCustomPrompt="1"/>
          </p:nvPr>
        </p:nvSpPr>
        <p:spPr>
          <a:xfrm>
            <a:off x="2426019" y="3230882"/>
            <a:ext cx="1727200" cy="2877449"/>
          </a:xfrm>
        </p:spPr>
        <p:txBody>
          <a:bodyPr lIns="0" tIns="0" rIns="0" bIns="0"/>
          <a:lstStyle>
            <a:lvl1pPr marL="0" indent="0">
              <a:lnSpc>
                <a:spcPts val="1800"/>
              </a:lnSpc>
              <a:spcBef>
                <a:spcPts val="900"/>
              </a:spcBef>
              <a:buNone/>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6" name="Text Placeholder 4"/>
          <p:cNvSpPr>
            <a:spLocks noGrp="1"/>
          </p:cNvSpPr>
          <p:nvPr>
            <p:ph type="body" sz="quarter" idx="17" hasCustomPrompt="1"/>
          </p:nvPr>
        </p:nvSpPr>
        <p:spPr>
          <a:xfrm>
            <a:off x="4386900" y="3230882"/>
            <a:ext cx="1727200" cy="2877449"/>
          </a:xfrm>
        </p:spPr>
        <p:txBody>
          <a:bodyPr lIns="0" tIns="0" rIns="0" bIns="0"/>
          <a:lstStyle>
            <a:lvl1pPr marL="0" marR="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8" name="Text Placeholder 4"/>
          <p:cNvSpPr>
            <a:spLocks noGrp="1"/>
          </p:cNvSpPr>
          <p:nvPr>
            <p:ph type="body" sz="quarter" idx="19" hasCustomPrompt="1"/>
          </p:nvPr>
        </p:nvSpPr>
        <p:spPr>
          <a:xfrm>
            <a:off x="6347780" y="3230882"/>
            <a:ext cx="1727200" cy="2877449"/>
          </a:xfrm>
        </p:spPr>
        <p:txBody>
          <a:bodyPr lIns="0" tIns="0" rIns="0" bIns="0"/>
          <a:lstStyle>
            <a:lvl1pPr marL="0" marR="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0" name="Text Placeholder 4"/>
          <p:cNvSpPr>
            <a:spLocks noGrp="1"/>
          </p:cNvSpPr>
          <p:nvPr>
            <p:ph type="body" sz="quarter" idx="21" hasCustomPrompt="1"/>
          </p:nvPr>
        </p:nvSpPr>
        <p:spPr>
          <a:xfrm>
            <a:off x="8308659" y="3230882"/>
            <a:ext cx="1727200" cy="2877449"/>
          </a:xfrm>
        </p:spPr>
        <p:txBody>
          <a:bodyPr lIns="0" tIns="0" rIns="0" bIns="0"/>
          <a:lstStyle>
            <a:lvl1pPr marL="0" marR="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2" name="Text Placeholder 4"/>
          <p:cNvSpPr>
            <a:spLocks noGrp="1"/>
          </p:cNvSpPr>
          <p:nvPr>
            <p:ph type="body" sz="quarter" idx="23" hasCustomPrompt="1"/>
          </p:nvPr>
        </p:nvSpPr>
        <p:spPr>
          <a:xfrm>
            <a:off x="10269538" y="3230882"/>
            <a:ext cx="1727200" cy="2877449"/>
          </a:xfrm>
        </p:spPr>
        <p:txBody>
          <a:bodyPr lIns="0" tIns="0" rIns="0" bIns="0"/>
          <a:lstStyle>
            <a:lvl1pPr marL="0" marR="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399" b="1" kern="1200" spc="0" baseline="0" dirty="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5" name="Content Placeholder 15"/>
          <p:cNvSpPr>
            <a:spLocks noGrp="1"/>
          </p:cNvSpPr>
          <p:nvPr>
            <p:ph sz="quarter" idx="26" hasCustomPrompt="1"/>
          </p:nvPr>
        </p:nvSpPr>
        <p:spPr>
          <a:xfrm>
            <a:off x="2426019" y="2178680"/>
            <a:ext cx="1727200" cy="1042035"/>
          </a:xfrm>
        </p:spPr>
        <p:txBody>
          <a:bodyPr>
            <a:noAutofit/>
          </a:bodyPr>
          <a:lstStyle>
            <a:lvl1pPr marL="0" indent="0">
              <a:buNone/>
              <a:defRPr sz="2000"/>
            </a:lvl1pPr>
          </a:lstStyle>
          <a:p>
            <a:pPr lvl="0"/>
            <a:r>
              <a:rPr lang="en-US"/>
              <a:t>Picture</a:t>
            </a:r>
          </a:p>
        </p:txBody>
      </p:sp>
      <p:sp>
        <p:nvSpPr>
          <p:cNvPr id="26" name="Content Placeholder 15"/>
          <p:cNvSpPr>
            <a:spLocks noGrp="1"/>
          </p:cNvSpPr>
          <p:nvPr>
            <p:ph sz="quarter" idx="27" hasCustomPrompt="1"/>
          </p:nvPr>
        </p:nvSpPr>
        <p:spPr>
          <a:xfrm>
            <a:off x="4386900" y="2178680"/>
            <a:ext cx="1727200" cy="1042035"/>
          </a:xfrm>
        </p:spPr>
        <p:txBody>
          <a:bodyPr>
            <a:noAutofit/>
          </a:bodyPr>
          <a:lstStyle>
            <a:lvl1pPr marL="0" indent="0">
              <a:buNone/>
              <a:defRPr sz="2000"/>
            </a:lvl1pPr>
          </a:lstStyle>
          <a:p>
            <a:pPr lvl="0"/>
            <a:r>
              <a:rPr lang="en-US"/>
              <a:t>Picture</a:t>
            </a:r>
          </a:p>
        </p:txBody>
      </p:sp>
      <p:sp>
        <p:nvSpPr>
          <p:cNvPr id="27" name="Content Placeholder 15"/>
          <p:cNvSpPr>
            <a:spLocks noGrp="1"/>
          </p:cNvSpPr>
          <p:nvPr>
            <p:ph sz="quarter" idx="28" hasCustomPrompt="1"/>
          </p:nvPr>
        </p:nvSpPr>
        <p:spPr>
          <a:xfrm>
            <a:off x="6347780" y="2178680"/>
            <a:ext cx="1727200" cy="1042035"/>
          </a:xfrm>
        </p:spPr>
        <p:txBody>
          <a:bodyPr>
            <a:noAutofit/>
          </a:bodyPr>
          <a:lstStyle>
            <a:lvl1pPr marL="0" indent="0">
              <a:buNone/>
              <a:defRPr sz="2000"/>
            </a:lvl1pPr>
          </a:lstStyle>
          <a:p>
            <a:pPr lvl="0"/>
            <a:r>
              <a:rPr lang="en-US"/>
              <a:t>Picture</a:t>
            </a:r>
          </a:p>
        </p:txBody>
      </p:sp>
      <p:sp>
        <p:nvSpPr>
          <p:cNvPr id="28" name="Content Placeholder 15"/>
          <p:cNvSpPr>
            <a:spLocks noGrp="1"/>
          </p:cNvSpPr>
          <p:nvPr>
            <p:ph sz="quarter" idx="29" hasCustomPrompt="1"/>
          </p:nvPr>
        </p:nvSpPr>
        <p:spPr>
          <a:xfrm>
            <a:off x="8308659" y="2178680"/>
            <a:ext cx="1727200" cy="1042035"/>
          </a:xfrm>
        </p:spPr>
        <p:txBody>
          <a:bodyPr>
            <a:noAutofit/>
          </a:bodyPr>
          <a:lstStyle>
            <a:lvl1pPr marL="0" indent="0">
              <a:buNone/>
              <a:defRPr sz="2000"/>
            </a:lvl1pPr>
          </a:lstStyle>
          <a:p>
            <a:pPr lvl="0"/>
            <a:r>
              <a:rPr lang="en-US"/>
              <a:t>Picture</a:t>
            </a:r>
          </a:p>
        </p:txBody>
      </p:sp>
      <p:sp>
        <p:nvSpPr>
          <p:cNvPr id="29" name="Content Placeholder 15"/>
          <p:cNvSpPr>
            <a:spLocks noGrp="1"/>
          </p:cNvSpPr>
          <p:nvPr>
            <p:ph sz="quarter" idx="30" hasCustomPrompt="1"/>
          </p:nvPr>
        </p:nvSpPr>
        <p:spPr>
          <a:xfrm>
            <a:off x="10269538" y="2178680"/>
            <a:ext cx="1727200" cy="1042035"/>
          </a:xfrm>
        </p:spPr>
        <p:txBody>
          <a:bodyPr>
            <a:noAutofit/>
          </a:bodyPr>
          <a:lstStyle>
            <a:lvl1pPr marL="0" indent="0">
              <a:buNone/>
              <a:defRPr sz="2000"/>
            </a:lvl1pPr>
          </a:lstStyle>
          <a:p>
            <a:pPr lvl="0"/>
            <a:r>
              <a:rPr lang="en-US"/>
              <a:t>Picture</a:t>
            </a:r>
          </a:p>
        </p:txBody>
      </p:sp>
    </p:spTree>
    <p:extLst>
      <p:ext uri="{BB962C8B-B14F-4D97-AF65-F5344CB8AC3E}">
        <p14:creationId xmlns:p14="http://schemas.microsoft.com/office/powerpoint/2010/main" val="163272815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strike="noStrike">
                <a:solidFill>
                  <a:srgbClr val="2F2F2F"/>
                </a:solidFill>
              </a:defRPr>
            </a:lvl1pPr>
          </a:lstStyle>
          <a:p>
            <a:r>
              <a:rPr lang="en-US"/>
              <a:t>Title</a:t>
            </a:r>
          </a:p>
        </p:txBody>
      </p:sp>
    </p:spTree>
    <p:extLst>
      <p:ext uri="{BB962C8B-B14F-4D97-AF65-F5344CB8AC3E}">
        <p14:creationId xmlns:p14="http://schemas.microsoft.com/office/powerpoint/2010/main" val="278388792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Photo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640526"/>
            <a:ext cx="6456523" cy="498598"/>
          </a:xfrm>
        </p:spPr>
        <p:txBody>
          <a:bodyPr wrap="square" lIns="0" tIns="0" rIns="0" bIns="0">
            <a:spAutoFit/>
          </a:bodyPr>
          <a:lstStyle>
            <a:lvl1pPr algn="l" defTabSz="932563" rtl="0" eaLnBrk="1" latinLnBrk="0" hangingPunct="1">
              <a:lnSpc>
                <a:spcPct val="90000"/>
              </a:lnSpc>
              <a:spcBef>
                <a:spcPct val="0"/>
              </a:spcBef>
              <a:buNone/>
              <a:defRPr lang="en-US" sz="3599" b="0" strike="noStrike" kern="1200" cap="none" spc="-150" baseline="0" dirty="0">
                <a:ln w="3175">
                  <a:noFill/>
                </a:ln>
                <a:solidFill>
                  <a:srgbClr val="2F2F2F"/>
                </a:solidFill>
                <a:effectLst/>
                <a:latin typeface="+mn-lt"/>
                <a:ea typeface="+mn-ea"/>
                <a:cs typeface="Segoe UI" pitchFamily="34" charset="0"/>
              </a:defRPr>
            </a:lvl1pPr>
          </a:lstStyle>
          <a:p>
            <a:r>
              <a:rPr lang="en-US"/>
              <a:t>Title</a:t>
            </a:r>
          </a:p>
        </p:txBody>
      </p:sp>
      <p:sp>
        <p:nvSpPr>
          <p:cNvPr id="7" name="Picture Placeholder 6">
            <a:extLst>
              <a:ext uri="{FF2B5EF4-FFF2-40B4-BE49-F238E27FC236}">
                <a16:creationId xmlns:a16="http://schemas.microsoft.com/office/drawing/2014/main" id="{43CDEBFE-4F6A-4AE5-AB87-4F9AF70C6DE3}"/>
              </a:ext>
            </a:extLst>
          </p:cNvPr>
          <p:cNvSpPr>
            <a:spLocks noGrp="1"/>
          </p:cNvSpPr>
          <p:nvPr>
            <p:ph type="pic" sz="quarter" idx="10"/>
          </p:nvPr>
        </p:nvSpPr>
        <p:spPr>
          <a:xfrm>
            <a:off x="7601705" y="0"/>
            <a:ext cx="4834770" cy="6994525"/>
          </a:xfrm>
          <a:custGeom>
            <a:avLst/>
            <a:gdLst>
              <a:gd name="connsiteX0" fmla="*/ 1336334 w 4834770"/>
              <a:gd name="connsiteY0" fmla="*/ 0 h 6994525"/>
              <a:gd name="connsiteX1" fmla="*/ 4834770 w 4834770"/>
              <a:gd name="connsiteY1" fmla="*/ 0 h 6994525"/>
              <a:gd name="connsiteX2" fmla="*/ 4834770 w 4834770"/>
              <a:gd name="connsiteY2" fmla="*/ 6994525 h 6994525"/>
              <a:gd name="connsiteX3" fmla="*/ 1336335 w 4834770"/>
              <a:gd name="connsiteY3" fmla="*/ 6994525 h 6994525"/>
              <a:gd name="connsiteX4" fmla="*/ 1198264 w 4834770"/>
              <a:gd name="connsiteY4" fmla="*/ 6835130 h 6994525"/>
              <a:gd name="connsiteX5" fmla="*/ 0 w 4834770"/>
              <a:gd name="connsiteY5" fmla="*/ 3497262 h 6994525"/>
              <a:gd name="connsiteX6" fmla="*/ 1198264 w 4834770"/>
              <a:gd name="connsiteY6" fmla="*/ 159393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34770" h="6994525">
                <a:moveTo>
                  <a:pt x="1336334" y="0"/>
                </a:moveTo>
                <a:lnTo>
                  <a:pt x="4834770" y="0"/>
                </a:lnTo>
                <a:lnTo>
                  <a:pt x="4834770" y="6994525"/>
                </a:lnTo>
                <a:lnTo>
                  <a:pt x="1336335" y="6994525"/>
                </a:lnTo>
                <a:lnTo>
                  <a:pt x="1198264" y="6835130"/>
                </a:lnTo>
                <a:cubicBezTo>
                  <a:pt x="449683" y="5928061"/>
                  <a:pt x="0" y="4765176"/>
                  <a:pt x="0" y="3497262"/>
                </a:cubicBezTo>
                <a:cubicBezTo>
                  <a:pt x="0" y="2229348"/>
                  <a:pt x="449683" y="1066463"/>
                  <a:pt x="1198264" y="159393"/>
                </a:cubicBezTo>
                <a:close/>
              </a:path>
            </a:pathLst>
          </a:custGeom>
        </p:spPr>
        <p:txBody>
          <a:bodyPr wrap="square" anchor="ctr" anchorCtr="0">
            <a:noAutofit/>
          </a:bodyPr>
          <a:lstStyle>
            <a:lvl1pPr marL="0" indent="0" algn="ctr">
              <a:buNone/>
              <a:defRPr>
                <a:gradFill>
                  <a:gsLst>
                    <a:gs pos="1250">
                      <a:schemeClr val="tx1">
                        <a:lumMod val="99000"/>
                      </a:schemeClr>
                    </a:gs>
                    <a:gs pos="100000">
                      <a:schemeClr val="tx1"/>
                    </a:gs>
                  </a:gsLst>
                  <a:lin ang="5400000" scaled="0"/>
                </a:gradFill>
              </a:defRPr>
            </a:lvl1pPr>
          </a:lstStyle>
          <a:p>
            <a:endParaRPr lang="en-US"/>
          </a:p>
        </p:txBody>
      </p:sp>
      <p:sp>
        <p:nvSpPr>
          <p:cNvPr id="8" name="Arc 7">
            <a:extLst>
              <a:ext uri="{FF2B5EF4-FFF2-40B4-BE49-F238E27FC236}">
                <a16:creationId xmlns:a16="http://schemas.microsoft.com/office/drawing/2014/main" id="{1085E835-7B50-44EB-B13F-D0C1D556D758}"/>
              </a:ext>
            </a:extLst>
          </p:cNvPr>
          <p:cNvSpPr/>
          <p:nvPr userDrawn="1"/>
        </p:nvSpPr>
        <p:spPr>
          <a:xfrm flipH="1">
            <a:off x="7377185" y="-2118360"/>
            <a:ext cx="11489244" cy="11231244"/>
          </a:xfrm>
          <a:prstGeom prst="arc">
            <a:avLst>
              <a:gd name="adj1" fmla="val 18839236"/>
              <a:gd name="adj2" fmla="val 2765381"/>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a:p>
        </p:txBody>
      </p:sp>
    </p:spTree>
    <p:extLst>
      <p:ext uri="{BB962C8B-B14F-4D97-AF65-F5344CB8AC3E}">
        <p14:creationId xmlns:p14="http://schemas.microsoft.com/office/powerpoint/2010/main" val="32549841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with Photo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2632" y="640526"/>
            <a:ext cx="6617717" cy="498598"/>
          </a:xfrm>
        </p:spPr>
        <p:txBody>
          <a:bodyPr wrap="square" lIns="0" tIns="0" rIns="0" bIns="0">
            <a:spAutoFit/>
          </a:bodyPr>
          <a:lstStyle>
            <a:lvl1pPr algn="l" defTabSz="932563" rtl="0" eaLnBrk="1" latinLnBrk="0" hangingPunct="1">
              <a:lnSpc>
                <a:spcPct val="90000"/>
              </a:lnSpc>
              <a:spcBef>
                <a:spcPct val="0"/>
              </a:spcBef>
              <a:buNone/>
              <a:defRPr lang="en-US" sz="3599" b="0" strike="noStrike" kern="1200" cap="none" spc="-150" baseline="0" dirty="0">
                <a:ln w="3175">
                  <a:noFill/>
                </a:ln>
                <a:solidFill>
                  <a:srgbClr val="2F2F2F"/>
                </a:solidFill>
                <a:effectLst/>
                <a:latin typeface="+mn-lt"/>
                <a:ea typeface="+mn-ea"/>
                <a:cs typeface="Segoe UI" pitchFamily="34" charset="0"/>
              </a:defRPr>
            </a:lvl1pPr>
          </a:lstStyle>
          <a:p>
            <a:r>
              <a:rPr lang="en-US"/>
              <a:t>Title</a:t>
            </a:r>
          </a:p>
        </p:txBody>
      </p:sp>
      <p:sp>
        <p:nvSpPr>
          <p:cNvPr id="7" name="Picture Placeholder 6">
            <a:extLst>
              <a:ext uri="{FF2B5EF4-FFF2-40B4-BE49-F238E27FC236}">
                <a16:creationId xmlns:a16="http://schemas.microsoft.com/office/drawing/2014/main" id="{43CDEBFE-4F6A-4AE5-AB87-4F9AF70C6DE3}"/>
              </a:ext>
            </a:extLst>
          </p:cNvPr>
          <p:cNvSpPr>
            <a:spLocks noGrp="1"/>
          </p:cNvSpPr>
          <p:nvPr>
            <p:ph type="pic" sz="quarter" idx="10"/>
          </p:nvPr>
        </p:nvSpPr>
        <p:spPr>
          <a:xfrm flipH="1">
            <a:off x="1" y="0"/>
            <a:ext cx="4834770" cy="6994525"/>
          </a:xfrm>
          <a:custGeom>
            <a:avLst/>
            <a:gdLst>
              <a:gd name="connsiteX0" fmla="*/ 1336334 w 4834770"/>
              <a:gd name="connsiteY0" fmla="*/ 0 h 6994525"/>
              <a:gd name="connsiteX1" fmla="*/ 4834770 w 4834770"/>
              <a:gd name="connsiteY1" fmla="*/ 0 h 6994525"/>
              <a:gd name="connsiteX2" fmla="*/ 4834770 w 4834770"/>
              <a:gd name="connsiteY2" fmla="*/ 6994525 h 6994525"/>
              <a:gd name="connsiteX3" fmla="*/ 1336335 w 4834770"/>
              <a:gd name="connsiteY3" fmla="*/ 6994525 h 6994525"/>
              <a:gd name="connsiteX4" fmla="*/ 1198264 w 4834770"/>
              <a:gd name="connsiteY4" fmla="*/ 6835130 h 6994525"/>
              <a:gd name="connsiteX5" fmla="*/ 0 w 4834770"/>
              <a:gd name="connsiteY5" fmla="*/ 3497262 h 6994525"/>
              <a:gd name="connsiteX6" fmla="*/ 1198264 w 4834770"/>
              <a:gd name="connsiteY6" fmla="*/ 159393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34770" h="6994525">
                <a:moveTo>
                  <a:pt x="1336334" y="0"/>
                </a:moveTo>
                <a:lnTo>
                  <a:pt x="4834770" y="0"/>
                </a:lnTo>
                <a:lnTo>
                  <a:pt x="4834770" y="6994525"/>
                </a:lnTo>
                <a:lnTo>
                  <a:pt x="1336335" y="6994525"/>
                </a:lnTo>
                <a:lnTo>
                  <a:pt x="1198264" y="6835130"/>
                </a:lnTo>
                <a:cubicBezTo>
                  <a:pt x="449683" y="5928061"/>
                  <a:pt x="0" y="4765176"/>
                  <a:pt x="0" y="3497262"/>
                </a:cubicBezTo>
                <a:cubicBezTo>
                  <a:pt x="0" y="2229348"/>
                  <a:pt x="449683" y="1066463"/>
                  <a:pt x="1198264" y="159393"/>
                </a:cubicBezTo>
                <a:close/>
              </a:path>
            </a:pathLst>
          </a:custGeom>
        </p:spPr>
        <p:txBody>
          <a:bodyPr wrap="square" anchor="ctr" anchorCtr="0">
            <a:noAutofit/>
          </a:bodyPr>
          <a:lstStyle>
            <a:lvl1pPr marL="0" indent="0" algn="ctr">
              <a:buNone/>
              <a:defRPr/>
            </a:lvl1pPr>
          </a:lstStyle>
          <a:p>
            <a:endParaRPr lang="en-US"/>
          </a:p>
        </p:txBody>
      </p:sp>
      <p:sp>
        <p:nvSpPr>
          <p:cNvPr id="8" name="Arc 7">
            <a:extLst>
              <a:ext uri="{FF2B5EF4-FFF2-40B4-BE49-F238E27FC236}">
                <a16:creationId xmlns:a16="http://schemas.microsoft.com/office/drawing/2014/main" id="{1085E835-7B50-44EB-B13F-D0C1D556D758}"/>
              </a:ext>
            </a:extLst>
          </p:cNvPr>
          <p:cNvSpPr/>
          <p:nvPr userDrawn="1"/>
        </p:nvSpPr>
        <p:spPr>
          <a:xfrm>
            <a:off x="-6429938" y="-2118360"/>
            <a:ext cx="11489244" cy="11231244"/>
          </a:xfrm>
          <a:prstGeom prst="arc">
            <a:avLst>
              <a:gd name="adj1" fmla="val 18839236"/>
              <a:gd name="adj2" fmla="val 2765381"/>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a:p>
        </p:txBody>
      </p:sp>
    </p:spTree>
    <p:extLst>
      <p:ext uri="{BB962C8B-B14F-4D97-AF65-F5344CB8AC3E}">
        <p14:creationId xmlns:p14="http://schemas.microsoft.com/office/powerpoint/2010/main" val="23749725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tx2"/>
        </a:solidFill>
        <a:effectLst/>
      </p:bgPr>
    </p:bg>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65138" y="899478"/>
            <a:ext cx="7604124" cy="3629025"/>
          </a:xfrm>
          <a:noFill/>
        </p:spPr>
        <p:txBody>
          <a:bodyPr vert="horz" wrap="square" lIns="0" tIns="0" rIns="0" bIns="0" rtlCol="0" anchor="t" anchorCtr="0">
            <a:noAutofit/>
          </a:bodyPr>
          <a:lstStyle>
            <a:lvl1pPr>
              <a:defRPr lang="en-US" sz="5399" spc="-150" dirty="0">
                <a:solidFill>
                  <a:schemeClr val="bg1"/>
                </a:solidFill>
              </a:defRPr>
            </a:lvl1pPr>
          </a:lstStyle>
          <a:p>
            <a:pPr marL="0" lvl="0">
              <a:lnSpc>
                <a:spcPts val="5599"/>
              </a:lnSpc>
            </a:pPr>
            <a:r>
              <a:rPr lang="en-US"/>
              <a:t>Section title</a:t>
            </a:r>
          </a:p>
        </p:txBody>
      </p:sp>
    </p:spTree>
    <p:extLst>
      <p:ext uri="{BB962C8B-B14F-4D97-AF65-F5344CB8AC3E}">
        <p14:creationId xmlns:p14="http://schemas.microsoft.com/office/powerpoint/2010/main" val="26915331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accent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65138" y="899478"/>
            <a:ext cx="7604124" cy="3629025"/>
          </a:xfrm>
          <a:noFill/>
        </p:spPr>
        <p:txBody>
          <a:bodyPr vert="horz" wrap="square" lIns="0" tIns="0" rIns="0" bIns="0" rtlCol="0" anchor="t" anchorCtr="0">
            <a:noAutofit/>
          </a:bodyPr>
          <a:lstStyle>
            <a:lvl1pPr>
              <a:defRPr lang="en-US" sz="5399" spc="-150" dirty="0">
                <a:solidFill>
                  <a:schemeClr val="tx2"/>
                </a:solidFill>
              </a:defRPr>
            </a:lvl1pPr>
          </a:lstStyle>
          <a:p>
            <a:pPr marL="0" lvl="0">
              <a:lnSpc>
                <a:spcPts val="5599"/>
              </a:lnSpc>
            </a:pPr>
            <a:r>
              <a:rPr lang="en-US"/>
              <a:t>Section title</a:t>
            </a:r>
          </a:p>
        </p:txBody>
      </p:sp>
    </p:spTree>
    <p:extLst>
      <p:ext uri="{BB962C8B-B14F-4D97-AF65-F5344CB8AC3E}">
        <p14:creationId xmlns:p14="http://schemas.microsoft.com/office/powerpoint/2010/main" val="194790125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65138" y="899478"/>
            <a:ext cx="7604124" cy="3629025"/>
          </a:xfrm>
          <a:noFill/>
        </p:spPr>
        <p:txBody>
          <a:bodyPr vert="horz" wrap="square" lIns="0" tIns="0" rIns="0" bIns="0" rtlCol="0" anchor="t" anchorCtr="0">
            <a:noAutofit/>
          </a:bodyPr>
          <a:lstStyle>
            <a:lvl1pPr>
              <a:defRPr lang="en-US" sz="5399" spc="-150" dirty="0">
                <a:solidFill>
                  <a:schemeClr val="tx2"/>
                </a:solidFill>
              </a:defRPr>
            </a:lvl1pPr>
          </a:lstStyle>
          <a:p>
            <a:pPr marL="0" lvl="0">
              <a:lnSpc>
                <a:spcPts val="5599"/>
              </a:lnSpc>
            </a:pPr>
            <a:r>
              <a:rPr lang="en-US"/>
              <a:t>Section title</a:t>
            </a:r>
          </a:p>
        </p:txBody>
      </p:sp>
    </p:spTree>
    <p:extLst>
      <p:ext uri="{BB962C8B-B14F-4D97-AF65-F5344CB8AC3E}">
        <p14:creationId xmlns:p14="http://schemas.microsoft.com/office/powerpoint/2010/main" val="37965812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chemeClr val="tx1"/>
                </a:solidFill>
              </a:defRPr>
            </a:lvl1pPr>
          </a:lstStyle>
          <a:p>
            <a:r>
              <a:rPr lang="en-US"/>
              <a:t>Device layout 1: one column</a:t>
            </a:r>
          </a:p>
        </p:txBody>
      </p:sp>
      <p:sp>
        <p:nvSpPr>
          <p:cNvPr id="4" name="Text Placeholder 3"/>
          <p:cNvSpPr>
            <a:spLocks noGrp="1"/>
          </p:cNvSpPr>
          <p:nvPr>
            <p:ph type="body" sz="quarter" idx="10" hasCustomPrompt="1"/>
          </p:nvPr>
        </p:nvSpPr>
        <p:spPr>
          <a:xfrm>
            <a:off x="465139" y="1919805"/>
            <a:ext cx="4853623" cy="627807"/>
          </a:xfrm>
        </p:spPr>
        <p:txBody>
          <a:bodyPr wrap="square" lIns="0" tIns="0" rIns="0" bIns="0">
            <a:spAutoFit/>
          </a:bodyPr>
          <a:lstStyle>
            <a:lvl1pPr marL="0" indent="0">
              <a:lnSpc>
                <a:spcPts val="2400"/>
              </a:lnSpc>
              <a:buNone/>
              <a:defRPr sz="2000" b="0" i="0">
                <a:solidFill>
                  <a:schemeClr val="tx1"/>
                </a:solidFill>
                <a:latin typeface="+mn-lt"/>
              </a:defRPr>
            </a:lvl1pPr>
            <a:lvl2pPr marL="228557" indent="0">
              <a:buNone/>
              <a:defRPr/>
            </a:lvl2pPr>
            <a:lvl3pPr marL="457112" indent="0">
              <a:buNone/>
              <a:defRPr/>
            </a:lvl3pPr>
            <a:lvl4pPr marL="685669" indent="0">
              <a:buNone/>
              <a:defRPr/>
            </a:lvl4pPr>
            <a:lvl5pPr marL="914224" indent="0">
              <a:buNone/>
              <a:defRPr/>
            </a:lvl5pPr>
          </a:lstStyle>
          <a:p>
            <a:pPr lvl="0"/>
            <a:r>
              <a:rPr lang="pt-BR"/>
              <a:t>Subhead Segoe UI Regular 20/24. Em volor resequaectur.</a:t>
            </a:r>
            <a:endParaRPr lang="en-US"/>
          </a:p>
        </p:txBody>
      </p:sp>
      <p:sp>
        <p:nvSpPr>
          <p:cNvPr id="5" name="Text Placeholder 4"/>
          <p:cNvSpPr>
            <a:spLocks noGrp="1"/>
          </p:cNvSpPr>
          <p:nvPr>
            <p:ph type="body" sz="quarter" idx="11" hasCustomPrompt="1"/>
          </p:nvPr>
        </p:nvSpPr>
        <p:spPr>
          <a:xfrm>
            <a:off x="465139" y="2761499"/>
            <a:ext cx="4853622" cy="2589705"/>
          </a:xfrm>
        </p:spPr>
        <p:txBody>
          <a:bodyPr lIns="0" tIns="0" rIns="0" bIns="0"/>
          <a:lstStyle>
            <a:lvl1pPr marL="285695" indent="-285695">
              <a:lnSpc>
                <a:spcPts val="1800"/>
              </a:lnSpc>
              <a:spcBef>
                <a:spcPts val="0"/>
              </a:spcBef>
              <a:buFont typeface="Arial" panose="020B0604020202020204" pitchFamily="34" charset="0"/>
              <a:buChar char="•"/>
              <a:defRPr sz="1399" b="0" i="0">
                <a:solidFill>
                  <a:schemeClr val="tx1"/>
                </a:solidFill>
                <a:latin typeface="+mn-lt"/>
              </a:defRPr>
            </a:lvl1pPr>
            <a:lvl2pPr marL="0" indent="0">
              <a:lnSpc>
                <a:spcPts val="1800"/>
              </a:lnSpc>
              <a:spcBef>
                <a:spcPts val="0"/>
              </a:spcBef>
              <a:buNone/>
              <a:defRPr sz="1399">
                <a:solidFill>
                  <a:schemeClr val="tx1"/>
                </a:solidFill>
              </a:defRPr>
            </a:lvl2pPr>
            <a:lvl3pPr marL="457112" indent="0">
              <a:buNone/>
              <a:defRPr/>
            </a:lvl3pPr>
            <a:lvl4pPr marL="685669" indent="0">
              <a:buNone/>
              <a:defRPr/>
            </a:lvl4pPr>
            <a:lvl5pPr marL="914224"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Tree>
    <p:extLst>
      <p:ext uri="{BB962C8B-B14F-4D97-AF65-F5344CB8AC3E}">
        <p14:creationId xmlns:p14="http://schemas.microsoft.com/office/powerpoint/2010/main" val="366219972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chemeClr val="tx1"/>
                </a:solidFill>
              </a:defRPr>
            </a:lvl1pPr>
          </a:lstStyle>
          <a:p>
            <a:r>
              <a:rPr lang="en-US"/>
              <a:t>Device layout 2: two columns</a:t>
            </a:r>
          </a:p>
        </p:txBody>
      </p:sp>
      <p:sp>
        <p:nvSpPr>
          <p:cNvPr id="6" name="Text Placeholder 4"/>
          <p:cNvSpPr>
            <a:spLocks noGrp="1"/>
          </p:cNvSpPr>
          <p:nvPr>
            <p:ph type="body" sz="quarter" idx="11" hasCustomPrompt="1"/>
          </p:nvPr>
        </p:nvSpPr>
        <p:spPr>
          <a:xfrm>
            <a:off x="465139" y="1996442"/>
            <a:ext cx="1727200" cy="2877449"/>
          </a:xfrm>
        </p:spPr>
        <p:txBody>
          <a:bodyPr lIns="0" tIns="0" rIns="0" bIns="0"/>
          <a:lstStyle>
            <a:lvl1pPr marL="0" indent="0">
              <a:lnSpc>
                <a:spcPts val="1800"/>
              </a:lnSpc>
              <a:spcBef>
                <a:spcPts val="900"/>
              </a:spcBef>
              <a:buNone/>
              <a:defRPr sz="1399" b="1">
                <a:solidFill>
                  <a:schemeClr val="accent1"/>
                </a:solidFill>
                <a:latin typeface="+mn-lt"/>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lvl="0"/>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7" name="Text Placeholder 4"/>
          <p:cNvSpPr>
            <a:spLocks noGrp="1"/>
          </p:cNvSpPr>
          <p:nvPr>
            <p:ph type="body" sz="quarter" idx="15" hasCustomPrompt="1"/>
          </p:nvPr>
        </p:nvSpPr>
        <p:spPr>
          <a:xfrm>
            <a:off x="2426019" y="1996442"/>
            <a:ext cx="1727200" cy="2877449"/>
          </a:xfrm>
        </p:spPr>
        <p:txBody>
          <a:bodyPr lIns="0" tIns="0" rIns="0" bIns="0"/>
          <a:lstStyle>
            <a:lvl1pPr marL="0" indent="0">
              <a:lnSpc>
                <a:spcPts val="1800"/>
              </a:lnSpc>
              <a:spcBef>
                <a:spcPts val="900"/>
              </a:spcBef>
              <a:buNone/>
              <a:defRPr lang="en-US" sz="1399" b="1" kern="1200" spc="0" baseline="0" dirty="0" smtClean="0">
                <a:solidFill>
                  <a:schemeClr val="accent1"/>
                </a:solidFill>
                <a:latin typeface="+mn-lt"/>
                <a:ea typeface="+mn-ea"/>
                <a:cs typeface="+mn-cs"/>
              </a:defRPr>
            </a:lvl1pPr>
            <a:lvl2pPr marL="0" marR="0" indent="0" algn="l" defTabSz="932563" rtl="0" eaLnBrk="1" fontAlgn="auto" latinLnBrk="0" hangingPunct="1">
              <a:lnSpc>
                <a:spcPts val="1800"/>
              </a:lnSpc>
              <a:spcBef>
                <a:spcPts val="450"/>
              </a:spcBef>
              <a:spcAft>
                <a:spcPts val="0"/>
              </a:spcAft>
              <a:buClrTx/>
              <a:buSzPct val="90000"/>
              <a:buFont typeface="Arial" panose="020B0604020202020204" pitchFamily="34" charset="0"/>
              <a:buNone/>
              <a:tabLst/>
              <a:defRPr sz="1399">
                <a:solidFill>
                  <a:schemeClr val="tx1"/>
                </a:solidFill>
              </a:defRPr>
            </a:lvl2pPr>
            <a:lvl3pPr marL="457112" indent="0">
              <a:buNone/>
              <a:defRPr/>
            </a:lvl3pPr>
            <a:lvl4pPr marL="685669" indent="0">
              <a:buNone/>
              <a:defRPr/>
            </a:lvl4pPr>
            <a:lvl5pPr marL="914224" indent="0">
              <a:buNone/>
              <a:defRPr/>
            </a:lvl5pPr>
          </a:lstStyle>
          <a:p>
            <a:pPr marL="0" marR="0" lvl="0" indent="0" algn="l" defTabSz="932563"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bold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Tree>
    <p:extLst>
      <p:ext uri="{BB962C8B-B14F-4D97-AF65-F5344CB8AC3E}">
        <p14:creationId xmlns:p14="http://schemas.microsoft.com/office/powerpoint/2010/main" val="186329699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chemeClr val="tx1"/>
                </a:solidFill>
              </a:defRPr>
            </a:lvl1pPr>
          </a:lstStyle>
          <a:p>
            <a:r>
              <a:rPr lang="en-US"/>
              <a:t>Device layout 3</a:t>
            </a:r>
          </a:p>
        </p:txBody>
      </p:sp>
    </p:spTree>
    <p:extLst>
      <p:ext uri="{BB962C8B-B14F-4D97-AF65-F5344CB8AC3E}">
        <p14:creationId xmlns:p14="http://schemas.microsoft.com/office/powerpoint/2010/main" val="3113323319"/>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65140" y="2168526"/>
            <a:ext cx="3690933" cy="3605213"/>
          </a:xfrm>
        </p:spPr>
        <p:txBody>
          <a:bodyPr anchor="ctr">
            <a:noAutofit/>
          </a:bodyPr>
          <a:lstStyle>
            <a:lvl1pPr marL="0" indent="0" algn="ctr">
              <a:buNone/>
              <a:defRPr sz="2400"/>
            </a:lvl1pPr>
          </a:lstStyle>
          <a:p>
            <a:r>
              <a:rPr lang="en-US"/>
              <a:t>Click icon to add chart</a:t>
            </a:r>
          </a:p>
        </p:txBody>
      </p:sp>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rgbClr val="2F2F2F"/>
                </a:solidFill>
              </a:defRPr>
            </a:lvl1pPr>
          </a:lstStyle>
          <a:p>
            <a:r>
              <a:rPr lang="en-US"/>
              <a:t>Chart examples</a:t>
            </a:r>
          </a:p>
        </p:txBody>
      </p:sp>
      <p:sp>
        <p:nvSpPr>
          <p:cNvPr id="5" name="Text Placeholder 4"/>
          <p:cNvSpPr>
            <a:spLocks noGrp="1"/>
          </p:cNvSpPr>
          <p:nvPr>
            <p:ph type="body" sz="quarter" idx="11" hasCustomPrompt="1"/>
          </p:nvPr>
        </p:nvSpPr>
        <p:spPr>
          <a:xfrm>
            <a:off x="465139" y="5773736"/>
            <a:ext cx="3690937" cy="156952"/>
          </a:xfrm>
        </p:spPr>
        <p:txBody>
          <a:bodyPr lIns="0" tIns="0" rIns="0" bIns="0"/>
          <a:lstStyle>
            <a:lvl1pPr marL="0" indent="0">
              <a:lnSpc>
                <a:spcPts val="1199"/>
              </a:lnSpc>
              <a:spcBef>
                <a:spcPts val="900"/>
              </a:spcBef>
              <a:buNone/>
              <a:defRPr sz="1000">
                <a:solidFill>
                  <a:schemeClr val="tx1"/>
                </a:solidFill>
              </a:defRPr>
            </a:lvl1pPr>
            <a:lvl2pPr marL="0" marR="0" indent="0" algn="l" defTabSz="932563" rtl="0" eaLnBrk="1" fontAlgn="auto" latinLnBrk="0" hangingPunct="1">
              <a:lnSpc>
                <a:spcPts val="1199"/>
              </a:lnSpc>
              <a:spcBef>
                <a:spcPts val="450"/>
              </a:spcBef>
              <a:spcAft>
                <a:spcPts val="0"/>
              </a:spcAft>
              <a:buClrTx/>
              <a:buSzPct val="90000"/>
              <a:buFont typeface="Arial" panose="020B0604020202020204" pitchFamily="34" charset="0"/>
              <a:buNone/>
              <a:tabLst/>
              <a:defRPr lang="en-US" sz="1000" kern="1200" spc="0" baseline="0" dirty="0" smtClean="0">
                <a:solidFill>
                  <a:schemeClr val="tx1"/>
                </a:solidFill>
                <a:latin typeface="+mn-lt"/>
                <a:ea typeface="+mn-ea"/>
                <a:cs typeface="+mn-cs"/>
              </a:defRPr>
            </a:lvl2pPr>
            <a:lvl3pPr marL="457112" indent="0">
              <a:buNone/>
              <a:defRPr/>
            </a:lvl3pPr>
            <a:lvl4pPr marL="685669" indent="0">
              <a:buNone/>
              <a:defRPr/>
            </a:lvl4pPr>
            <a:lvl5pPr marL="914224" indent="0">
              <a:buNone/>
              <a:defRPr/>
            </a:lvl5pPr>
          </a:lstStyle>
          <a:p>
            <a:pPr lvl="0"/>
            <a:r>
              <a:rPr lang="en-US"/>
              <a:t>Caption title Segoe </a:t>
            </a:r>
            <a:r>
              <a:rPr lang="en-US" err="1"/>
              <a:t>Semibold</a:t>
            </a:r>
            <a:r>
              <a:rPr lang="en-US"/>
              <a:t> 10/12. </a:t>
            </a:r>
          </a:p>
        </p:txBody>
      </p:sp>
      <p:sp>
        <p:nvSpPr>
          <p:cNvPr id="9" name="Text Placeholder 4"/>
          <p:cNvSpPr>
            <a:spLocks noGrp="1"/>
          </p:cNvSpPr>
          <p:nvPr>
            <p:ph type="body" sz="quarter" idx="12" hasCustomPrompt="1"/>
          </p:nvPr>
        </p:nvSpPr>
        <p:spPr>
          <a:xfrm>
            <a:off x="465136" y="5931091"/>
            <a:ext cx="3690937" cy="313904"/>
          </a:xfrm>
        </p:spPr>
        <p:txBody>
          <a:bodyPr lIns="0" tIns="0" rIns="0" bIns="0"/>
          <a:lstStyle>
            <a:lvl1pPr marL="0" indent="0">
              <a:lnSpc>
                <a:spcPts val="1199"/>
              </a:lnSpc>
              <a:spcBef>
                <a:spcPts val="900"/>
              </a:spcBef>
              <a:buFont typeface="Arial" panose="020B0604020202020204" pitchFamily="34" charset="0"/>
              <a:buNone/>
              <a:defRPr sz="1000" b="0" i="0">
                <a:solidFill>
                  <a:schemeClr val="tx1"/>
                </a:solidFill>
                <a:latin typeface="+mn-lt"/>
              </a:defRPr>
            </a:lvl1pPr>
            <a:lvl2pPr marL="0" marR="0" indent="0" algn="l" defTabSz="932563" rtl="0" eaLnBrk="1" fontAlgn="auto" latinLnBrk="0" hangingPunct="1">
              <a:lnSpc>
                <a:spcPts val="1199"/>
              </a:lnSpc>
              <a:spcBef>
                <a:spcPts val="450"/>
              </a:spcBef>
              <a:spcAft>
                <a:spcPts val="0"/>
              </a:spcAft>
              <a:buClrTx/>
              <a:buSzPct val="90000"/>
              <a:buFont typeface="Arial" panose="020B0604020202020204" pitchFamily="34" charset="0"/>
              <a:buNone/>
              <a:tabLst/>
              <a:defRPr sz="1000">
                <a:solidFill>
                  <a:schemeClr val="tx1"/>
                </a:solidFill>
              </a:defRPr>
            </a:lvl2pPr>
            <a:lvl3pPr marL="457112" indent="0">
              <a:buNone/>
              <a:defRPr/>
            </a:lvl3pPr>
            <a:lvl4pPr marL="685669" indent="0">
              <a:buNone/>
              <a:defRPr/>
            </a:lvl4pPr>
            <a:lvl5pPr marL="914224"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6" name="Text Placeholder 4"/>
          <p:cNvSpPr>
            <a:spLocks noGrp="1"/>
          </p:cNvSpPr>
          <p:nvPr>
            <p:ph type="body" sz="quarter" idx="17" hasCustomPrompt="1"/>
          </p:nvPr>
        </p:nvSpPr>
        <p:spPr>
          <a:xfrm>
            <a:off x="4389442" y="5773736"/>
            <a:ext cx="3679822" cy="156952"/>
          </a:xfrm>
        </p:spPr>
        <p:txBody>
          <a:bodyPr lIns="0" tIns="0" rIns="0" bIns="0"/>
          <a:lstStyle>
            <a:lvl1pPr marL="0" indent="0">
              <a:lnSpc>
                <a:spcPts val="1199"/>
              </a:lnSpc>
              <a:spcBef>
                <a:spcPts val="900"/>
              </a:spcBef>
              <a:buNone/>
              <a:defRPr sz="1000">
                <a:solidFill>
                  <a:schemeClr val="tx1"/>
                </a:solidFill>
              </a:defRPr>
            </a:lvl1pPr>
            <a:lvl2pPr marL="0" marR="0" indent="0" algn="l" defTabSz="932563" rtl="0" eaLnBrk="1" fontAlgn="auto" latinLnBrk="0" hangingPunct="1">
              <a:lnSpc>
                <a:spcPts val="1199"/>
              </a:lnSpc>
              <a:spcBef>
                <a:spcPts val="450"/>
              </a:spcBef>
              <a:spcAft>
                <a:spcPts val="0"/>
              </a:spcAft>
              <a:buClrTx/>
              <a:buSzPct val="90000"/>
              <a:buFont typeface="Arial" panose="020B0604020202020204" pitchFamily="34" charset="0"/>
              <a:buNone/>
              <a:tabLst/>
              <a:defRPr lang="en-US" sz="1000" kern="1200" spc="0" baseline="0" dirty="0" smtClean="0">
                <a:solidFill>
                  <a:schemeClr val="tx1"/>
                </a:solidFill>
                <a:latin typeface="+mn-lt"/>
                <a:ea typeface="+mn-ea"/>
                <a:cs typeface="+mn-cs"/>
              </a:defRPr>
            </a:lvl2pPr>
            <a:lvl3pPr marL="457112" indent="0">
              <a:buNone/>
              <a:defRPr/>
            </a:lvl3pPr>
            <a:lvl4pPr marL="685669" indent="0">
              <a:buNone/>
              <a:defRPr/>
            </a:lvl4pPr>
            <a:lvl5pPr marL="914224" indent="0">
              <a:buNone/>
              <a:defRPr/>
            </a:lvl5pPr>
          </a:lstStyle>
          <a:p>
            <a:pPr lvl="0"/>
            <a:r>
              <a:rPr lang="en-US"/>
              <a:t>Caption title Segoe </a:t>
            </a:r>
            <a:r>
              <a:rPr lang="en-US" err="1"/>
              <a:t>Semibold</a:t>
            </a:r>
            <a:r>
              <a:rPr lang="en-US"/>
              <a:t> 10/12. </a:t>
            </a:r>
          </a:p>
        </p:txBody>
      </p:sp>
      <p:sp>
        <p:nvSpPr>
          <p:cNvPr id="17" name="Text Placeholder 4"/>
          <p:cNvSpPr>
            <a:spLocks noGrp="1"/>
          </p:cNvSpPr>
          <p:nvPr>
            <p:ph type="body" sz="quarter" idx="18" hasCustomPrompt="1"/>
          </p:nvPr>
        </p:nvSpPr>
        <p:spPr>
          <a:xfrm>
            <a:off x="4389439" y="5931091"/>
            <a:ext cx="3679825" cy="313904"/>
          </a:xfrm>
        </p:spPr>
        <p:txBody>
          <a:bodyPr vert="horz" wrap="square" lIns="0" tIns="0" rIns="0" bIns="0" rtlCol="0">
            <a:spAutoFit/>
          </a:bodyPr>
          <a:lstStyle>
            <a:lvl1pPr>
              <a:tabLst/>
              <a:defRPr lang="en-US" sz="1000" b="0" i="0" dirty="0" smtClean="0">
                <a:solidFill>
                  <a:schemeClr val="tx1"/>
                </a:solidFill>
                <a:latin typeface="+mn-lt"/>
              </a:defRPr>
            </a:lvl1pPr>
          </a:lstStyle>
          <a:p>
            <a:pPr marL="0" lvl="0" indent="0">
              <a:lnSpc>
                <a:spcPts val="1199"/>
              </a:lnSpc>
              <a:spcBef>
                <a:spcPts val="900"/>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8" name="Text Placeholder 4"/>
          <p:cNvSpPr>
            <a:spLocks noGrp="1"/>
          </p:cNvSpPr>
          <p:nvPr>
            <p:ph type="body" sz="quarter" idx="19" hasCustomPrompt="1"/>
          </p:nvPr>
        </p:nvSpPr>
        <p:spPr>
          <a:xfrm>
            <a:off x="8302627" y="5773736"/>
            <a:ext cx="3702056" cy="156952"/>
          </a:xfrm>
        </p:spPr>
        <p:txBody>
          <a:bodyPr lIns="0" tIns="0" rIns="0" bIns="0"/>
          <a:lstStyle>
            <a:lvl1pPr marL="0" indent="0">
              <a:lnSpc>
                <a:spcPts val="1199"/>
              </a:lnSpc>
              <a:spcBef>
                <a:spcPts val="900"/>
              </a:spcBef>
              <a:buNone/>
              <a:defRPr sz="1000">
                <a:solidFill>
                  <a:schemeClr val="tx1"/>
                </a:solidFill>
              </a:defRPr>
            </a:lvl1pPr>
            <a:lvl2pPr marL="0" marR="0" indent="0" algn="l" defTabSz="932563" rtl="0" eaLnBrk="1" fontAlgn="auto" latinLnBrk="0" hangingPunct="1">
              <a:lnSpc>
                <a:spcPts val="1199"/>
              </a:lnSpc>
              <a:spcBef>
                <a:spcPts val="450"/>
              </a:spcBef>
              <a:spcAft>
                <a:spcPts val="0"/>
              </a:spcAft>
              <a:buClrTx/>
              <a:buSzPct val="90000"/>
              <a:buFont typeface="Arial" panose="020B0604020202020204" pitchFamily="34" charset="0"/>
              <a:buNone/>
              <a:tabLst/>
              <a:defRPr lang="en-US" sz="1000" kern="1200" spc="0" baseline="0" dirty="0" smtClean="0">
                <a:solidFill>
                  <a:schemeClr val="tx1"/>
                </a:solidFill>
                <a:latin typeface="+mn-lt"/>
                <a:ea typeface="+mn-ea"/>
                <a:cs typeface="+mn-cs"/>
              </a:defRPr>
            </a:lvl2pPr>
            <a:lvl3pPr marL="457112" indent="0">
              <a:buNone/>
              <a:defRPr/>
            </a:lvl3pPr>
            <a:lvl4pPr marL="685669" indent="0">
              <a:buNone/>
              <a:defRPr/>
            </a:lvl4pPr>
            <a:lvl5pPr marL="914224" indent="0">
              <a:buNone/>
              <a:defRPr/>
            </a:lvl5pPr>
          </a:lstStyle>
          <a:p>
            <a:pPr lvl="0"/>
            <a:r>
              <a:rPr lang="en-US"/>
              <a:t>Caption title Segoe </a:t>
            </a:r>
            <a:r>
              <a:rPr lang="en-US" err="1"/>
              <a:t>Semibold</a:t>
            </a:r>
            <a:r>
              <a:rPr lang="en-US"/>
              <a:t> 10/12. </a:t>
            </a:r>
          </a:p>
        </p:txBody>
      </p:sp>
      <p:sp>
        <p:nvSpPr>
          <p:cNvPr id="19" name="Text Placeholder 4"/>
          <p:cNvSpPr>
            <a:spLocks noGrp="1"/>
          </p:cNvSpPr>
          <p:nvPr>
            <p:ph type="body" sz="quarter" idx="20" hasCustomPrompt="1"/>
          </p:nvPr>
        </p:nvSpPr>
        <p:spPr>
          <a:xfrm>
            <a:off x="8302626" y="5931091"/>
            <a:ext cx="3702053" cy="313904"/>
          </a:xfrm>
        </p:spPr>
        <p:txBody>
          <a:bodyPr vert="horz" wrap="square" lIns="0" tIns="0" rIns="0" bIns="0" rtlCol="0">
            <a:spAutoFit/>
          </a:bodyPr>
          <a:lstStyle>
            <a:lvl1pPr marL="463461" indent="-463461">
              <a:tabLst/>
              <a:defRPr lang="en-US" sz="1000" b="0" i="0" dirty="0" smtClean="0">
                <a:solidFill>
                  <a:schemeClr val="tx1"/>
                </a:solidFill>
                <a:latin typeface="+mn-lt"/>
              </a:defRPr>
            </a:lvl1pPr>
          </a:lstStyle>
          <a:p>
            <a:pPr marL="0" lvl="0" indent="0">
              <a:lnSpc>
                <a:spcPts val="1199"/>
              </a:lnSpc>
              <a:spcBef>
                <a:spcPts val="900"/>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89439" y="2168526"/>
            <a:ext cx="3679825" cy="3605213"/>
          </a:xfrm>
        </p:spPr>
        <p:txBody>
          <a:bodyPr anchor="ctr">
            <a:noAutofit/>
          </a:bodyPr>
          <a:lstStyle>
            <a:lvl1pPr marL="0" indent="0" algn="ctr">
              <a:buNone/>
              <a:defRPr sz="2400"/>
            </a:lvl1pPr>
          </a:lstStyle>
          <a:p>
            <a:r>
              <a:rPr lang="en-US"/>
              <a:t>Click icon to add chart</a:t>
            </a:r>
          </a:p>
        </p:txBody>
      </p:sp>
      <p:sp>
        <p:nvSpPr>
          <p:cNvPr id="21" name="Chart Placeholder 6"/>
          <p:cNvSpPr>
            <a:spLocks noGrp="1"/>
          </p:cNvSpPr>
          <p:nvPr>
            <p:ph type="chart" sz="quarter" idx="23"/>
          </p:nvPr>
        </p:nvSpPr>
        <p:spPr>
          <a:xfrm>
            <a:off x="8302625" y="2168526"/>
            <a:ext cx="3695701" cy="3605213"/>
          </a:xfrm>
        </p:spPr>
        <p:txBody>
          <a:bodyPr anchor="ctr">
            <a:noAutofit/>
          </a:bodyPr>
          <a:lstStyle>
            <a:lvl1pPr marL="0" indent="0" algn="ctr">
              <a:buNone/>
              <a:defRPr sz="2400"/>
            </a:lvl1pPr>
          </a:lstStyle>
          <a:p>
            <a:r>
              <a:rPr lang="en-US"/>
              <a:t>Click icon to add chart</a:t>
            </a:r>
          </a:p>
        </p:txBody>
      </p:sp>
    </p:spTree>
    <p:extLst>
      <p:ext uri="{BB962C8B-B14F-4D97-AF65-F5344CB8AC3E}">
        <p14:creationId xmlns:p14="http://schemas.microsoft.com/office/powerpoint/2010/main" val="288977675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632780"/>
            <a:ext cx="11533187" cy="411162"/>
          </a:xfrm>
        </p:spPr>
        <p:txBody>
          <a:bodyPr wrap="square" lIns="0" tIns="0" rIns="0" bIns="0">
            <a:spAutoFit/>
          </a:bodyPr>
          <a:lstStyle>
            <a:lvl1pPr>
              <a:lnSpc>
                <a:spcPts val="3199"/>
              </a:lnSpc>
              <a:defRPr sz="2800">
                <a:solidFill>
                  <a:srgbClr val="2F2F2F"/>
                </a:solidFill>
              </a:defRPr>
            </a:lvl1pPr>
          </a:lstStyle>
          <a:p>
            <a:r>
              <a:rPr lang="en-US"/>
              <a:t>Table styling</a:t>
            </a:r>
          </a:p>
        </p:txBody>
      </p:sp>
      <p:sp>
        <p:nvSpPr>
          <p:cNvPr id="4" name="Table Placeholder 3"/>
          <p:cNvSpPr>
            <a:spLocks noGrp="1"/>
          </p:cNvSpPr>
          <p:nvPr>
            <p:ph type="tbl" sz="quarter" idx="10"/>
          </p:nvPr>
        </p:nvSpPr>
        <p:spPr>
          <a:xfrm>
            <a:off x="465139" y="2168525"/>
            <a:ext cx="11533187" cy="686861"/>
          </a:xfrm>
        </p:spPr>
        <p:txBody>
          <a:bodyPr/>
          <a:lstStyle/>
          <a:p>
            <a:r>
              <a:rPr lang="en-US"/>
              <a:t>Click icon to add table</a:t>
            </a:r>
          </a:p>
        </p:txBody>
      </p:sp>
    </p:spTree>
    <p:extLst>
      <p:ext uri="{BB962C8B-B14F-4D97-AF65-F5344CB8AC3E}">
        <p14:creationId xmlns:p14="http://schemas.microsoft.com/office/powerpoint/2010/main" val="2681847339"/>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65137" y="1873885"/>
            <a:ext cx="8229599" cy="1828800"/>
          </a:xfrm>
          <a:noFill/>
        </p:spPr>
        <p:txBody>
          <a:bodyPr lIns="0" tIns="0" rIns="0" bIns="0" anchor="t" anchorCtr="0"/>
          <a:lstStyle>
            <a:lvl1pPr>
              <a:lnSpc>
                <a:spcPts val="3000"/>
              </a:lnSpc>
              <a:defRPr sz="2800" spc="-150" baseline="0">
                <a:solidFill>
                  <a:schemeClr val="accent1"/>
                </a:solidFill>
              </a:defRPr>
            </a:lvl1pPr>
          </a:lstStyle>
          <a:p>
            <a:r>
              <a:rPr lang="en-US"/>
              <a:t>Thank you.</a:t>
            </a:r>
          </a:p>
        </p:txBody>
      </p:sp>
      <p:pic>
        <p:nvPicPr>
          <p:cNvPr id="64" name="MS logo gray - EMF"/>
          <p:cNvPicPr>
            <a:picLocks noChangeAspect="1"/>
          </p:cNvPicPr>
          <p:nvPr userDrawn="1"/>
        </p:nvPicPr>
        <p:blipFill>
          <a:blip r:embed="rId2"/>
          <a:stretch>
            <a:fillRect/>
          </a:stretch>
        </p:blipFill>
        <p:spPr bwMode="black">
          <a:xfrm>
            <a:off x="465139" y="449265"/>
            <a:ext cx="935564" cy="200341"/>
          </a:xfrm>
          <a:prstGeom prst="rect">
            <a:avLst/>
          </a:prstGeom>
        </p:spPr>
      </p:pic>
    </p:spTree>
    <p:extLst>
      <p:ext uri="{BB962C8B-B14F-4D97-AF65-F5344CB8AC3E}">
        <p14:creationId xmlns:p14="http://schemas.microsoft.com/office/powerpoint/2010/main" val="1285931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tx1"/>
        </a:solidFill>
        <a:effectLst/>
      </p:bgPr>
    </p:bg>
    <p:spTree>
      <p:nvGrpSpPr>
        <p:cNvPr id="1" name=""/>
        <p:cNvGrpSpPr/>
        <p:nvPr/>
      </p:nvGrpSpPr>
      <p:grpSpPr>
        <a:xfrm>
          <a:off x="0" y="0"/>
          <a:ext cx="0" cy="0"/>
          <a:chOff x="0" y="0"/>
          <a:chExt cx="0" cy="0"/>
        </a:xfrm>
      </p:grpSpPr>
      <p:grpSp>
        <p:nvGrpSpPr>
          <p:cNvPr id="4" name="Group 3"/>
          <p:cNvGrpSpPr/>
          <p:nvPr userDrawn="1"/>
        </p:nvGrpSpPr>
        <p:grpSpPr>
          <a:xfrm>
            <a:off x="465140" y="449265"/>
            <a:ext cx="933131" cy="200341"/>
            <a:chOff x="465139" y="449264"/>
            <a:chExt cx="933131" cy="200341"/>
          </a:xfrm>
        </p:grpSpPr>
        <p:pic>
          <p:nvPicPr>
            <p:cNvPr id="5" name="Picture 4"/>
            <p:cNvPicPr>
              <a:picLocks noChangeAspect="1"/>
            </p:cNvPicPr>
            <p:nvPr userDrawn="1"/>
          </p:nvPicPr>
          <p:blipFill rotWithShape="1">
            <a:blip r:embed="rId2"/>
            <a:srcRect l="26716" r="872" b="4064"/>
            <a:stretch/>
          </p:blipFill>
          <p:spPr bwMode="black">
            <a:xfrm>
              <a:off x="721996" y="459092"/>
              <a:ext cx="676274" cy="187779"/>
            </a:xfrm>
            <a:prstGeom prst="rect">
              <a:avLst/>
            </a:prstGeom>
          </p:spPr>
        </p:pic>
        <p:pic>
          <p:nvPicPr>
            <p:cNvPr id="6" name="MS logo gray - EMF"/>
            <p:cNvPicPr>
              <a:picLocks noChangeAspect="1"/>
            </p:cNvPicPr>
            <p:nvPr userDrawn="1"/>
          </p:nvPicPr>
          <p:blipFill rotWithShape="1">
            <a:blip r:embed="rId3"/>
            <a:srcRect r="76414"/>
            <a:stretch/>
          </p:blipFill>
          <p:spPr bwMode="black">
            <a:xfrm>
              <a:off x="465139" y="449264"/>
              <a:ext cx="220661" cy="200341"/>
            </a:xfrm>
            <a:prstGeom prst="rect">
              <a:avLst/>
            </a:prstGeom>
          </p:spPr>
        </p:pic>
      </p:grpSp>
      <p:sp>
        <p:nvSpPr>
          <p:cNvPr id="9" name="Title 1"/>
          <p:cNvSpPr>
            <a:spLocks noGrp="1"/>
          </p:cNvSpPr>
          <p:nvPr>
            <p:ph type="title" hasCustomPrompt="1"/>
          </p:nvPr>
        </p:nvSpPr>
        <p:spPr>
          <a:xfrm>
            <a:off x="465137" y="1873885"/>
            <a:ext cx="8229599" cy="1828800"/>
          </a:xfrm>
          <a:noFill/>
        </p:spPr>
        <p:txBody>
          <a:bodyPr lIns="0" tIns="0" rIns="0" bIns="0" anchor="t" anchorCtr="0"/>
          <a:lstStyle>
            <a:lvl1pPr>
              <a:lnSpc>
                <a:spcPts val="3000"/>
              </a:lnSpc>
              <a:defRPr sz="2800" spc="-150" baseline="0">
                <a:solidFill>
                  <a:schemeClr val="bg2"/>
                </a:solidFill>
              </a:defRPr>
            </a:lvl1pPr>
          </a:lstStyle>
          <a:p>
            <a:r>
              <a:rPr lang="en-US"/>
              <a:t>Thank you.</a:t>
            </a:r>
          </a:p>
        </p:txBody>
      </p:sp>
    </p:spTree>
    <p:extLst>
      <p:ext uri="{BB962C8B-B14F-4D97-AF65-F5344CB8AC3E}">
        <p14:creationId xmlns:p14="http://schemas.microsoft.com/office/powerpoint/2010/main" val="41515391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54" tIns="182854" rIns="182854" bIns="182854" numCol="1" anchor="t" anchorCtr="0" compatLnSpc="1">
            <a:prstTxWarp prst="textNoShape">
              <a:avLst/>
            </a:prstTxWarp>
            <a:spAutoFit/>
          </a:bodyPr>
          <a:lstStyle/>
          <a:p>
            <a:pPr defTabSz="932111"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Picture 7"/>
          <p:cNvPicPr>
            <a:picLocks noChangeAspect="1"/>
          </p:cNvPicPr>
          <p:nvPr userDrawn="1"/>
        </p:nvPicPr>
        <p:blipFill>
          <a:blip r:embed="rId2"/>
          <a:stretch>
            <a:fillRect/>
          </a:stretch>
        </p:blipFill>
        <p:spPr bwMode="black">
          <a:xfrm>
            <a:off x="457200" y="479425"/>
            <a:ext cx="1483418" cy="310896"/>
          </a:xfrm>
          <a:prstGeom prst="rect">
            <a:avLst/>
          </a:prstGeom>
        </p:spPr>
      </p:pic>
    </p:spTree>
    <p:extLst>
      <p:ext uri="{BB962C8B-B14F-4D97-AF65-F5344CB8AC3E}">
        <p14:creationId xmlns:p14="http://schemas.microsoft.com/office/powerpoint/2010/main" val="392139772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74702" y="1211287"/>
            <a:ext cx="11888787" cy="54848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326847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514350" marR="0" lvl="0" indent="-514350" algn="l" defTabSz="932742" rtl="0" eaLnBrk="1" fontAlgn="auto" latinLnBrk="0" hangingPunct="1">
              <a:lnSpc>
                <a:spcPct val="90000"/>
              </a:lnSpc>
              <a:spcBef>
                <a:spcPts val="1224"/>
              </a:spcBef>
              <a:spcAft>
                <a:spcPts val="0"/>
              </a:spcAft>
              <a:buClr>
                <a:schemeClr val="tx1"/>
              </a:buClr>
              <a:buSzPct val="90000"/>
              <a:tabLst/>
            </a:pPr>
            <a:r>
              <a:rPr lang="en-US"/>
              <a:t>Edit Master text styles</a:t>
            </a:r>
          </a:p>
          <a:p>
            <a:pPr marL="514350" marR="0" lvl="1" indent="-514350" algn="l" defTabSz="932742" rtl="0" eaLnBrk="1" fontAlgn="auto" latinLnBrk="0" hangingPunct="1">
              <a:lnSpc>
                <a:spcPct val="90000"/>
              </a:lnSpc>
              <a:spcBef>
                <a:spcPts val="1224"/>
              </a:spcBef>
              <a:spcAft>
                <a:spcPts val="0"/>
              </a:spcAft>
              <a:buClr>
                <a:schemeClr val="tx1"/>
              </a:buClr>
              <a:buSzPct val="90000"/>
              <a:tabLst/>
            </a:pPr>
            <a:r>
              <a:rPr lang="en-US"/>
              <a:t>Second level</a:t>
            </a:r>
          </a:p>
          <a:p>
            <a:pPr marL="514350" marR="0" lvl="2" indent="-514350" algn="l" defTabSz="932742" rtl="0" eaLnBrk="1" fontAlgn="auto" latinLnBrk="0" hangingPunct="1">
              <a:lnSpc>
                <a:spcPct val="90000"/>
              </a:lnSpc>
              <a:spcBef>
                <a:spcPts val="1224"/>
              </a:spcBef>
              <a:spcAft>
                <a:spcPts val="0"/>
              </a:spcAft>
              <a:buClr>
                <a:schemeClr val="tx1"/>
              </a:buClr>
              <a:buSzPct val="90000"/>
              <a:tabLst/>
            </a:pPr>
            <a:r>
              <a:rPr lang="en-US"/>
              <a:t>Third level</a:t>
            </a:r>
          </a:p>
          <a:p>
            <a:pPr marL="514350" marR="0" lvl="3" indent="-514350" algn="l" defTabSz="932742" rtl="0" eaLnBrk="1" fontAlgn="auto" latinLnBrk="0" hangingPunct="1">
              <a:lnSpc>
                <a:spcPct val="90000"/>
              </a:lnSpc>
              <a:spcBef>
                <a:spcPts val="1224"/>
              </a:spcBef>
              <a:spcAft>
                <a:spcPts val="0"/>
              </a:spcAft>
              <a:buClr>
                <a:schemeClr val="tx1"/>
              </a:buClr>
              <a:buSzPct val="90000"/>
              <a:tabLst/>
            </a:pPr>
            <a:r>
              <a:rPr lang="en-US"/>
              <a:t>Fourth level</a:t>
            </a:r>
          </a:p>
          <a:p>
            <a:pPr marL="514350" marR="0" lvl="4" indent="-514350" algn="l" defTabSz="932742" rtl="0" eaLnBrk="1" fontAlgn="auto" latinLnBrk="0" hangingPunct="1">
              <a:lnSpc>
                <a:spcPct val="90000"/>
              </a:lnSpc>
              <a:spcBef>
                <a:spcPts val="1224"/>
              </a:spcBef>
              <a:spcAft>
                <a:spcPts val="0"/>
              </a:spcAft>
              <a:buClr>
                <a:schemeClr val="tx1"/>
              </a:buClr>
              <a:buSzPct val="90000"/>
              <a:tabLst/>
            </a:pPr>
            <a:r>
              <a:rPr lang="en-US"/>
              <a:t>Fifth level</a:t>
            </a:r>
          </a:p>
        </p:txBody>
      </p:sp>
    </p:spTree>
    <p:extLst>
      <p:ext uri="{BB962C8B-B14F-4D97-AF65-F5344CB8AC3E}">
        <p14:creationId xmlns:p14="http://schemas.microsoft.com/office/powerpoint/2010/main" val="219201898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231775" marR="0" lvl="0"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Edit Master text styles</a:t>
            </a:r>
          </a:p>
          <a:p>
            <a:pPr marL="231775" marR="0" lvl="1"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Second level</a:t>
            </a:r>
          </a:p>
          <a:p>
            <a:pPr marL="231775" marR="0" lvl="2"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Third level</a:t>
            </a:r>
          </a:p>
          <a:p>
            <a:pPr marL="231775" marR="0" lvl="3"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Fourth level</a:t>
            </a:r>
          </a:p>
          <a:p>
            <a:pPr marL="231775" marR="0" lvl="4"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Fifth level</a:t>
            </a:r>
          </a:p>
        </p:txBody>
      </p:sp>
    </p:spTree>
    <p:extLst>
      <p:ext uri="{BB962C8B-B14F-4D97-AF65-F5344CB8AC3E}">
        <p14:creationId xmlns:p14="http://schemas.microsoft.com/office/powerpoint/2010/main" val="417994670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933552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emf"/><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3"/>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36" r:id="rId1"/>
    <p:sldLayoutId id="2147484473" r:id="rId2"/>
    <p:sldLayoutId id="2147484467" r:id="rId3"/>
    <p:sldLayoutId id="2147484266" r:id="rId4"/>
    <p:sldLayoutId id="2147484240" r:id="rId5"/>
    <p:sldLayoutId id="2147484241" r:id="rId6"/>
    <p:sldLayoutId id="2147484474" r:id="rId7"/>
    <p:sldLayoutId id="2147484245" r:id="rId8"/>
    <p:sldLayoutId id="2147484247" r:id="rId9"/>
    <p:sldLayoutId id="2147484249" r:id="rId10"/>
    <p:sldLayoutId id="2147484250" r:id="rId11"/>
    <p:sldLayoutId id="2147484264" r:id="rId12"/>
    <p:sldLayoutId id="2147484251" r:id="rId13"/>
    <p:sldLayoutId id="2147484463" r:id="rId14"/>
    <p:sldLayoutId id="2147484256" r:id="rId15"/>
    <p:sldLayoutId id="2147484257" r:id="rId16"/>
    <p:sldLayoutId id="2147484260" r:id="rId17"/>
    <p:sldLayoutId id="2147484299" r:id="rId18"/>
    <p:sldLayoutId id="2147484263" r:id="rId19"/>
    <p:sldLayoutId id="2147484475" r:id="rId20"/>
    <p:sldLayoutId id="2147484477"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CB8611-DE7D-4F93-B3E8-65F408DBDE56}"/>
              </a:ext>
            </a:extLst>
          </p:cNvPr>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9C07E8-E36E-4822-BF35-7B7AEC198105}"/>
              </a:ext>
            </a:extLst>
          </p:cNvPr>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8DA6F3-001C-4FCF-A413-C781B15035D2}"/>
              </a:ext>
            </a:extLst>
          </p:cNvPr>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fld id="{8C4E1CEA-8444-474D-9E14-2EE00AE25913}" type="datetimeFigureOut">
              <a:rPr lang="en-US" smtClean="0"/>
              <a:t>11/22/2017</a:t>
            </a:fld>
            <a:endParaRPr lang="en-US"/>
          </a:p>
        </p:txBody>
      </p:sp>
      <p:sp>
        <p:nvSpPr>
          <p:cNvPr id="5" name="Footer Placeholder 4">
            <a:extLst>
              <a:ext uri="{FF2B5EF4-FFF2-40B4-BE49-F238E27FC236}">
                <a16:creationId xmlns:a16="http://schemas.microsoft.com/office/drawing/2014/main" id="{3F707B01-ACBF-4F58-93C1-07A001320C93}"/>
              </a:ext>
            </a:extLst>
          </p:cNvPr>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451FA83-15D6-40C4-9A88-A4C75A0E4E9C}"/>
              </a:ext>
            </a:extLst>
          </p:cNvPr>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fld id="{CA2055A3-71C5-4A13-A099-34B8830458BD}" type="slidenum">
              <a:rPr lang="en-US" smtClean="0"/>
              <a:t>‹#›</a:t>
            </a:fld>
            <a:endParaRPr lang="en-US"/>
          </a:p>
        </p:txBody>
      </p:sp>
    </p:spTree>
    <p:extLst>
      <p:ext uri="{BB962C8B-B14F-4D97-AF65-F5344CB8AC3E}">
        <p14:creationId xmlns:p14="http://schemas.microsoft.com/office/powerpoint/2010/main" val="3704235322"/>
      </p:ext>
    </p:extLst>
  </p:cSld>
  <p:clrMap bg1="lt1" tx1="dk1" bg2="lt2" tx2="dk2" accent1="accent1" accent2="accent2" accent3="accent3" accent4="accent4" accent5="accent5" accent6="accent6" hlink="hlink" folHlink="folHlink"/>
  <p:sldLayoutIdLst>
    <p:sldLayoutId id="2147484480" r:id="rId1"/>
    <p:sldLayoutId id="2147484481" r:id="rId2"/>
    <p:sldLayoutId id="2147484482" r:id="rId3"/>
    <p:sldLayoutId id="2147484483" r:id="rId4"/>
    <p:sldLayoutId id="2147484484" r:id="rId5"/>
    <p:sldLayoutId id="2147484485" r:id="rId6"/>
    <p:sldLayoutId id="2147484486" r:id="rId7"/>
    <p:sldLayoutId id="2147484487" r:id="rId8"/>
    <p:sldLayoutId id="2147484488" r:id="rId9"/>
    <p:sldLayoutId id="2147484489" r:id="rId10"/>
    <p:sldLayoutId id="2147484490" r:id="rId11"/>
    <p:sldLayoutId id="2147484491" r:id="rId12"/>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1" y="1212851"/>
            <a:ext cx="11887198" cy="2308324"/>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4"/>
          <a:stretch>
            <a:fillRect/>
          </a:stretch>
        </p:blipFill>
        <p:spPr>
          <a:xfrm rot="5400000">
            <a:off x="9363859" y="3071982"/>
            <a:ext cx="6995160" cy="849926"/>
          </a:xfrm>
          <a:prstGeom prst="rect">
            <a:avLst/>
          </a:prstGeom>
        </p:spPr>
      </p:pic>
    </p:spTree>
    <p:extLst>
      <p:ext uri="{BB962C8B-B14F-4D97-AF65-F5344CB8AC3E}">
        <p14:creationId xmlns:p14="http://schemas.microsoft.com/office/powerpoint/2010/main" val="527034726"/>
      </p:ext>
    </p:extLst>
  </p:cSld>
  <p:clrMap bg1="lt1" tx1="dk1" bg2="lt2" tx2="dk2" accent1="accent1" accent2="accent2" accent3="accent3" accent4="accent4" accent5="accent5" accent6="accent6" hlink="hlink" folHlink="folHlink"/>
  <p:sldLayoutIdLst>
    <p:sldLayoutId id="2147484493" r:id="rId1"/>
    <p:sldLayoutId id="2147484494" r:id="rId2"/>
    <p:sldLayoutId id="2147484495" r:id="rId3"/>
    <p:sldLayoutId id="2147484496" r:id="rId4"/>
    <p:sldLayoutId id="2147484497" r:id="rId5"/>
    <p:sldLayoutId id="2147484498" r:id="rId6"/>
    <p:sldLayoutId id="2147484499" r:id="rId7"/>
    <p:sldLayoutId id="2147484500" r:id="rId8"/>
    <p:sldLayoutId id="2147484501" r:id="rId9"/>
    <p:sldLayoutId id="2147484502" r:id="rId10"/>
    <p:sldLayoutId id="2147484503" r:id="rId11"/>
    <p:sldLayoutId id="2147484504" r:id="rId12"/>
    <p:sldLayoutId id="2147484505" r:id="rId13"/>
    <p:sldLayoutId id="2147484506" r:id="rId14"/>
    <p:sldLayoutId id="2147484507" r:id="rId15"/>
    <p:sldLayoutId id="2147484508" r:id="rId16"/>
    <p:sldLayoutId id="2147484509" r:id="rId17"/>
    <p:sldLayoutId id="2147484510" r:id="rId18"/>
    <p:sldLayoutId id="2147484511" r:id="rId19"/>
    <p:sldLayoutId id="2147484512" r:id="rId20"/>
    <p:sldLayoutId id="2147484513" r:id="rId21"/>
    <p:sldLayoutId id="2147484514" r:id="rId22"/>
  </p:sldLayoutIdLst>
  <p:transition>
    <p:fade/>
  </p:transition>
  <p:txStyles>
    <p:titleStyle>
      <a:lvl1pPr algn="l" defTabSz="932563" rtl="0" eaLnBrk="1" latinLnBrk="0" hangingPunct="1">
        <a:lnSpc>
          <a:spcPct val="90000"/>
        </a:lnSpc>
        <a:spcBef>
          <a:spcPct val="0"/>
        </a:spcBef>
        <a:buNone/>
        <a:defRPr lang="en-US" sz="4799" b="0" kern="1200" cap="none" spc="-150" baseline="0" dirty="0" smtClean="0">
          <a:ln w="3175">
            <a:noFill/>
          </a:ln>
          <a:gradFill>
            <a:gsLst>
              <a:gs pos="1250">
                <a:schemeClr val="tx1"/>
              </a:gs>
              <a:gs pos="100000">
                <a:schemeClr val="tx1"/>
              </a:gs>
            </a:gsLst>
            <a:lin ang="5400000" scaled="0"/>
          </a:gradFill>
          <a:effectLst/>
          <a:latin typeface="+mn-lt"/>
          <a:ea typeface="+mn-ea"/>
          <a:cs typeface="Segoe UI" pitchFamily="34" charset="0"/>
        </a:defRPr>
      </a:lvl1pPr>
    </p:titleStyle>
    <p:bodyStyle>
      <a:lvl1pPr marL="228557"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99" kern="1200" spc="0" baseline="0">
          <a:gradFill>
            <a:gsLst>
              <a:gs pos="1250">
                <a:schemeClr val="tx1"/>
              </a:gs>
              <a:gs pos="100000">
                <a:schemeClr val="tx1"/>
              </a:gs>
            </a:gsLst>
            <a:lin ang="5400000" scaled="0"/>
          </a:gradFill>
          <a:latin typeface="+mj-lt"/>
          <a:ea typeface="+mn-ea"/>
          <a:cs typeface="+mn-cs"/>
        </a:defRPr>
      </a:lvl1pPr>
      <a:lvl2pPr marL="457112"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669"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224"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2781" marR="0" indent="-228557" algn="l" defTabSz="932563"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pos="1381">
          <p15:clr>
            <a:srgbClr val="C35EA4"/>
          </p15:clr>
        </p15:guide>
        <p15:guide id="4" pos="1528">
          <p15:clr>
            <a:srgbClr val="C35EA4"/>
          </p15:clr>
        </p15:guide>
        <p15:guide id="5" pos="2618">
          <p15:clr>
            <a:srgbClr val="C35EA4"/>
          </p15:clr>
        </p15:guide>
        <p15:guide id="6" pos="2765">
          <p15:clr>
            <a:srgbClr val="C35EA4"/>
          </p15:clr>
        </p15:guide>
        <p15:guide id="7" pos="3854">
          <p15:clr>
            <a:srgbClr val="C35EA4"/>
          </p15:clr>
        </p15:guide>
        <p15:guide id="8" pos="4003">
          <p15:clr>
            <a:srgbClr val="C35EA4"/>
          </p15:clr>
        </p15:guide>
        <p15:guide id="9" pos="5083">
          <p15:clr>
            <a:srgbClr val="C35EA4"/>
          </p15:clr>
        </p15:guide>
        <p15:guide id="10" pos="5230">
          <p15:clr>
            <a:srgbClr val="C35EA4"/>
          </p15:clr>
        </p15:guide>
        <p15:guide id="11" pos="6323">
          <p15:clr>
            <a:srgbClr val="C35EA4"/>
          </p15:clr>
        </p15:guide>
        <p15:guide id="12" pos="6469">
          <p15:clr>
            <a:srgbClr val="C35EA4"/>
          </p15:clr>
        </p15:guide>
        <p15:guide id="16" pos="293">
          <p15:clr>
            <a:srgbClr val="F26B43"/>
          </p15:clr>
        </p15:guide>
        <p15:guide id="17" pos="7558">
          <p15:clr>
            <a:srgbClr val="F26B43"/>
          </p15:clr>
        </p15:guide>
        <p15:guide id="18" orient="horz" pos="751">
          <p15:clr>
            <a:srgbClr val="5ACBF0"/>
          </p15:clr>
        </p15:guide>
        <p15:guide id="19" orient="horz" pos="1366">
          <p15:clr>
            <a:srgbClr val="5ACBF0"/>
          </p15:clr>
        </p15:guide>
        <p15:guide id="20" orient="horz" pos="605">
          <p15:clr>
            <a:srgbClr val="5ACBF0"/>
          </p15:clr>
        </p15:guide>
        <p15:guide id="21" orient="horz" pos="1514">
          <p15:clr>
            <a:srgbClr val="5ACBF0"/>
          </p15:clr>
        </p15:guide>
        <p15:guide id="22" orient="horz" pos="2130">
          <p15:clr>
            <a:srgbClr val="5ACBF0"/>
          </p15:clr>
        </p15:guide>
        <p15:guide id="23" orient="horz" pos="2275">
          <p15:clr>
            <a:srgbClr val="5ACBF0"/>
          </p15:clr>
        </p15:guide>
        <p15:guide id="25" orient="horz" pos="283">
          <p15:clr>
            <a:srgbClr val="F26B43"/>
          </p15:clr>
        </p15:guide>
        <p15:guide id="26" orient="horz" pos="4120">
          <p15:clr>
            <a:srgbClr val="F26B43"/>
          </p15:clr>
        </p15:guide>
        <p15:guide id="27" orient="horz" pos="2891">
          <p15:clr>
            <a:srgbClr val="5ACBF0"/>
          </p15:clr>
        </p15:guide>
        <p15:guide id="28" orient="horz" pos="3038">
          <p15:clr>
            <a:srgbClr val="5ACBF0"/>
          </p15:clr>
        </p15:guide>
        <p15:guide id="29" orient="horz" pos="3654">
          <p15:clr>
            <a:srgbClr val="5ACBF0"/>
          </p15:clr>
        </p15:guide>
        <p15:guide id="30" orient="horz" pos="3800">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F935DF8-893C-4C2D-8A47-3E218141B083}"/>
              </a:ext>
            </a:extLst>
          </p:cNvPr>
          <p:cNvSpPr txBox="1">
            <a:spLocks/>
          </p:cNvSpPr>
          <p:nvPr/>
        </p:nvSpPr>
        <p:spPr>
          <a:xfrm>
            <a:off x="2279422" y="3394654"/>
            <a:ext cx="7877630" cy="405459"/>
          </a:xfrm>
          <a:prstGeom prst="rect">
            <a:avLst/>
          </a:prstGeom>
        </p:spPr>
        <p:txBody>
          <a:bodyPr vert="horz" wrap="square" lIns="0" tIns="0" rIns="0" bIns="0" rtlCol="0" anchor="ctr">
            <a:spAutoFit/>
          </a:bodyPr>
          <a:lstStyle>
            <a:lvl1pPr algn="l" defTabSz="896365" rtl="0" eaLnBrk="1" latinLnBrk="0" hangingPunct="1">
              <a:lnSpc>
                <a:spcPts val="3075"/>
              </a:lnSpc>
              <a:spcBef>
                <a:spcPct val="0"/>
              </a:spcBef>
              <a:buNone/>
              <a:defRPr lang="en-US" sz="2745" b="0" strike="noStrike" kern="1200" cap="none" spc="-144" baseline="0">
                <a:ln w="3175">
                  <a:noFill/>
                </a:ln>
                <a:solidFill>
                  <a:srgbClr val="2F2F2F"/>
                </a:solidFill>
                <a:effectLst/>
                <a:latin typeface="+mj-lt"/>
                <a:ea typeface="+mn-ea"/>
                <a:cs typeface="Segoe UI" pitchFamily="34" charset="0"/>
              </a:defRPr>
            </a:lvl1pPr>
          </a:lstStyle>
          <a:p>
            <a:pPr algn="ctr" defTabSz="914027">
              <a:lnSpc>
                <a:spcPts val="3135"/>
              </a:lnSpc>
              <a:spcAft>
                <a:spcPts val="1224"/>
              </a:spcAft>
              <a:tabLst>
                <a:tab pos="628409" algn="l"/>
              </a:tabLst>
              <a:defRPr/>
            </a:pPr>
            <a:r>
              <a:rPr lang="en-US" sz="5507" spc="-147">
                <a:solidFill>
                  <a:srgbClr val="0186CE"/>
                </a:solidFill>
                <a:latin typeface="Segoe UI" panose="020B0502040204020203" pitchFamily="34" charset="0"/>
              </a:rPr>
              <a:t>Microsoft 365 Business</a:t>
            </a:r>
          </a:p>
        </p:txBody>
      </p:sp>
      <p:sp>
        <p:nvSpPr>
          <p:cNvPr id="3" name="Title 1">
            <a:extLst>
              <a:ext uri="{FF2B5EF4-FFF2-40B4-BE49-F238E27FC236}">
                <a16:creationId xmlns:a16="http://schemas.microsoft.com/office/drawing/2014/main" id="{79B963CA-7D67-45FF-91DC-80C5E47D3970}"/>
              </a:ext>
            </a:extLst>
          </p:cNvPr>
          <p:cNvSpPr txBox="1">
            <a:spLocks/>
          </p:cNvSpPr>
          <p:nvPr/>
        </p:nvSpPr>
        <p:spPr>
          <a:xfrm>
            <a:off x="2279422" y="3967816"/>
            <a:ext cx="7877630" cy="405459"/>
          </a:xfrm>
          <a:prstGeom prst="rect">
            <a:avLst/>
          </a:prstGeom>
        </p:spPr>
        <p:txBody>
          <a:bodyPr vert="horz" wrap="square" lIns="0" tIns="0" rIns="0" bIns="0" rtlCol="0" anchor="ctr">
            <a:spAutoFit/>
          </a:bodyPr>
          <a:lstStyle>
            <a:lvl1pPr algn="l" defTabSz="896365" rtl="0" eaLnBrk="1" latinLnBrk="0" hangingPunct="1">
              <a:lnSpc>
                <a:spcPts val="3075"/>
              </a:lnSpc>
              <a:spcBef>
                <a:spcPct val="0"/>
              </a:spcBef>
              <a:buNone/>
              <a:defRPr lang="en-US" sz="2745" b="0" strike="noStrike" kern="1200" cap="none" spc="-144" baseline="0">
                <a:ln w="3175">
                  <a:noFill/>
                </a:ln>
                <a:solidFill>
                  <a:srgbClr val="2F2F2F"/>
                </a:solidFill>
                <a:effectLst/>
                <a:latin typeface="+mj-lt"/>
                <a:ea typeface="+mn-ea"/>
                <a:cs typeface="Segoe UI" pitchFamily="34" charset="0"/>
              </a:defRPr>
            </a:lvl1pPr>
          </a:lstStyle>
          <a:p>
            <a:pPr algn="ctr" defTabSz="914027">
              <a:lnSpc>
                <a:spcPts val="3135"/>
              </a:lnSpc>
              <a:spcAft>
                <a:spcPts val="1224"/>
              </a:spcAft>
              <a:tabLst>
                <a:tab pos="628409" algn="l"/>
              </a:tabLst>
              <a:defRPr/>
            </a:pPr>
            <a:r>
              <a:rPr lang="en-US" sz="3264" spc="-147">
                <a:solidFill>
                  <a:srgbClr val="0186CE"/>
                </a:solidFill>
                <a:latin typeface="Segoe UI" panose="020B0502040204020203" pitchFamily="34" charset="0"/>
              </a:rPr>
              <a:t>Sales Readiness Series</a:t>
            </a:r>
          </a:p>
        </p:txBody>
      </p:sp>
      <p:sp>
        <p:nvSpPr>
          <p:cNvPr id="4" name="Title 1">
            <a:extLst>
              <a:ext uri="{FF2B5EF4-FFF2-40B4-BE49-F238E27FC236}">
                <a16:creationId xmlns:a16="http://schemas.microsoft.com/office/drawing/2014/main" id="{8FA2F773-A724-4580-AF87-4241B95E500F}"/>
              </a:ext>
            </a:extLst>
          </p:cNvPr>
          <p:cNvSpPr txBox="1">
            <a:spLocks/>
          </p:cNvSpPr>
          <p:nvPr/>
        </p:nvSpPr>
        <p:spPr>
          <a:xfrm>
            <a:off x="2279422" y="4511681"/>
            <a:ext cx="7877630" cy="405459"/>
          </a:xfrm>
          <a:prstGeom prst="rect">
            <a:avLst/>
          </a:prstGeom>
        </p:spPr>
        <p:txBody>
          <a:bodyPr vert="horz" wrap="square" lIns="0" tIns="0" rIns="0" bIns="0" rtlCol="0" anchor="ctr">
            <a:spAutoFit/>
          </a:bodyPr>
          <a:lstStyle>
            <a:lvl1pPr algn="l" defTabSz="896365" rtl="0" eaLnBrk="1" latinLnBrk="0" hangingPunct="1">
              <a:lnSpc>
                <a:spcPts val="3075"/>
              </a:lnSpc>
              <a:spcBef>
                <a:spcPct val="0"/>
              </a:spcBef>
              <a:buNone/>
              <a:defRPr lang="en-US" sz="2745" b="0" strike="noStrike" kern="1200" cap="none" spc="-144" baseline="0">
                <a:ln w="3175">
                  <a:noFill/>
                </a:ln>
                <a:solidFill>
                  <a:srgbClr val="2F2F2F"/>
                </a:solidFill>
                <a:effectLst/>
                <a:latin typeface="+mj-lt"/>
                <a:ea typeface="+mn-ea"/>
                <a:cs typeface="Segoe UI" pitchFamily="34" charset="0"/>
              </a:defRPr>
            </a:lvl1pPr>
          </a:lstStyle>
          <a:p>
            <a:pPr algn="ctr" defTabSz="914027">
              <a:lnSpc>
                <a:spcPts val="3135"/>
              </a:lnSpc>
              <a:spcAft>
                <a:spcPts val="1224"/>
              </a:spcAft>
              <a:tabLst>
                <a:tab pos="628409" algn="l"/>
              </a:tabLst>
              <a:defRPr/>
            </a:pPr>
            <a:r>
              <a:rPr lang="en-US" sz="2448" spc="-147">
                <a:solidFill>
                  <a:srgbClr val="44546A"/>
                </a:solidFill>
                <a:latin typeface="Segoe UI" panose="020B0502040204020203" pitchFamily="34" charset="0"/>
              </a:rPr>
              <a:t>Sales Scenarios</a:t>
            </a:r>
          </a:p>
        </p:txBody>
      </p:sp>
    </p:spTree>
    <p:extLst>
      <p:ext uri="{BB962C8B-B14F-4D97-AF65-F5344CB8AC3E}">
        <p14:creationId xmlns:p14="http://schemas.microsoft.com/office/powerpoint/2010/main" val="37249913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1000"/>
                                        <p:tgtEl>
                                          <p:spTgt spid="7">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1000"/>
                                        <p:tgtEl>
                                          <p:spTgt spid="3">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#5: </a:t>
            </a:r>
            <a:r>
              <a:rPr lang="en-US" b="1">
                <a:latin typeface="Segoe UI"/>
                <a:cs typeface="Segoe UI"/>
              </a:rPr>
              <a:t>Ryan</a:t>
            </a:r>
          </a:p>
        </p:txBody>
      </p:sp>
      <p:sp>
        <p:nvSpPr>
          <p:cNvPr id="6" name="Title 15">
            <a:extLst>
              <a:ext uri="{FF2B5EF4-FFF2-40B4-BE49-F238E27FC236}">
                <a16:creationId xmlns:a16="http://schemas.microsoft.com/office/drawing/2014/main" id="{D1ABFD26-3270-4CE9-813A-C93A52087D82}"/>
              </a:ext>
            </a:extLst>
          </p:cNvPr>
          <p:cNvSpPr txBox="1">
            <a:spLocks/>
          </p:cNvSpPr>
          <p:nvPr/>
        </p:nvSpPr>
        <p:spPr>
          <a:xfrm>
            <a:off x="465137" y="1557020"/>
            <a:ext cx="5372099" cy="2718693"/>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What we know about our customer</a:t>
            </a:r>
          </a:p>
          <a:p>
            <a:pPr marL="335915" indent="-280035" defTabSz="896006" fontAlgn="base">
              <a:spcBef>
                <a:spcPts val="392"/>
              </a:spcBef>
              <a:buFont typeface="Wingdings" panose="05000000000000000000" pitchFamily="2" charset="2"/>
              <a:buChar char="§"/>
              <a:defRPr/>
            </a:pPr>
            <a:r>
              <a:rPr lang="en-US" sz="2000" kern="0">
                <a:solidFill>
                  <a:srgbClr val="505050"/>
                </a:solidFill>
              </a:rPr>
              <a:t>Office supply company</a:t>
            </a:r>
            <a:endParaRPr lang="en-US" sz="2000">
              <a:solidFill>
                <a:srgbClr val="505050"/>
              </a:solidFill>
              <a:cs typeface="Segoe UI Light"/>
            </a:endParaRPr>
          </a:p>
          <a:p>
            <a:pPr marL="335915" indent="-280035" defTabSz="896006" fontAlgn="base">
              <a:spcBef>
                <a:spcPts val="392"/>
              </a:spcBef>
              <a:buFont typeface="Wingdings" panose="05000000000000000000" pitchFamily="2" charset="2"/>
              <a:buChar char="§"/>
              <a:defRPr/>
            </a:pPr>
            <a:r>
              <a:rPr lang="en-US" sz="2000" kern="0">
                <a:solidFill>
                  <a:srgbClr val="505050"/>
                </a:solidFill>
              </a:rPr>
              <a:t>50 employees</a:t>
            </a:r>
            <a:endParaRPr lang="en-US" sz="2000">
              <a:solidFill>
                <a:srgbClr val="505050"/>
              </a:solidFill>
              <a:cs typeface="Segoe UI Light"/>
            </a:endParaRPr>
          </a:p>
          <a:p>
            <a:pPr marL="335915" indent="-280035" defTabSz="896006" fontAlgn="base">
              <a:spcBef>
                <a:spcPts val="392"/>
              </a:spcBef>
              <a:buFont typeface="Wingdings" panose="05000000000000000000" pitchFamily="2" charset="2"/>
              <a:buChar char="§"/>
              <a:defRPr/>
            </a:pPr>
            <a:r>
              <a:rPr lang="en-US" sz="2000" kern="0">
                <a:solidFill>
                  <a:srgbClr val="505050"/>
                </a:solidFill>
              </a:rPr>
              <a:t>Using Small Business Server</a:t>
            </a:r>
            <a:endParaRPr lang="en-US" sz="2000">
              <a:solidFill>
                <a:srgbClr val="505050"/>
              </a:solidFill>
              <a:cs typeface="Segoe UI Light"/>
            </a:endParaRPr>
          </a:p>
          <a:p>
            <a:pPr marL="335915" indent="-280035" defTabSz="896006" fontAlgn="base">
              <a:spcBef>
                <a:spcPts val="392"/>
              </a:spcBef>
              <a:buFont typeface="Wingdings" panose="05000000000000000000" pitchFamily="2" charset="2"/>
              <a:buChar char="§"/>
              <a:defRPr/>
            </a:pPr>
            <a:r>
              <a:rPr lang="en-US" sz="2000" kern="0">
                <a:solidFill>
                  <a:srgbClr val="505050"/>
                </a:solidFill>
              </a:rPr>
              <a:t>Mix of Office and Windows versions</a:t>
            </a:r>
            <a:endParaRPr lang="en-US" sz="2000">
              <a:solidFill>
                <a:srgbClr val="505050"/>
              </a:solidFill>
              <a:cs typeface="Segoe UI Light"/>
            </a:endParaRPr>
          </a:p>
          <a:p>
            <a:pPr marL="335915" indent="-280035" defTabSz="896006" fontAlgn="base">
              <a:spcBef>
                <a:spcPts val="392"/>
              </a:spcBef>
              <a:buFont typeface="Wingdings" panose="05000000000000000000" pitchFamily="2" charset="2"/>
              <a:buChar char="§"/>
              <a:defRPr/>
            </a:pPr>
            <a:r>
              <a:rPr lang="en-US" sz="2000" kern="0">
                <a:solidFill>
                  <a:srgbClr val="505050"/>
                </a:solidFill>
              </a:rPr>
              <a:t>Running an aging server at end-of-life</a:t>
            </a:r>
            <a:endParaRPr lang="en-US" sz="2000">
              <a:solidFill>
                <a:srgbClr val="505050"/>
              </a:solidFill>
              <a:cs typeface="Segoe UI Light"/>
            </a:endParaRPr>
          </a:p>
        </p:txBody>
      </p:sp>
      <p:pic>
        <p:nvPicPr>
          <p:cNvPr id="18" name="Picture 18" descr="MSC17_ILSI_005.jpg">
            <a:extLst>
              <a:ext uri="{FF2B5EF4-FFF2-40B4-BE49-F238E27FC236}">
                <a16:creationId xmlns:a16="http://schemas.microsoft.com/office/drawing/2014/main" id="{26BCA2BE-CA1D-46D6-ABC7-28BBD1824107}"/>
              </a:ext>
            </a:extLst>
          </p:cNvPr>
          <p:cNvPicPr>
            <a:picLocks noGrp="1" noChangeAspect="1"/>
          </p:cNvPicPr>
          <p:nvPr>
            <p:ph type="pic" sz="quarter" idx="10"/>
          </p:nvPr>
        </p:nvPicPr>
        <p:blipFill rotWithShape="1">
          <a:blip r:embed="rId3"/>
          <a:srcRect l="17762" t="10" r="24196" b="-10"/>
          <a:stretch/>
        </p:blipFill>
        <p:spPr>
          <a:xfrm>
            <a:off x="6352062" y="0"/>
            <a:ext cx="6091158" cy="6994476"/>
          </a:xfrm>
          <a:prstGeom prst="rect">
            <a:avLst/>
          </a:prstGeom>
        </p:spPr>
      </p:pic>
    </p:spTree>
    <p:extLst>
      <p:ext uri="{BB962C8B-B14F-4D97-AF65-F5344CB8AC3E}">
        <p14:creationId xmlns:p14="http://schemas.microsoft.com/office/powerpoint/2010/main" val="1960858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#5: </a:t>
            </a:r>
            <a:r>
              <a:rPr lang="en-US" b="1">
                <a:latin typeface="Segoe UI"/>
                <a:cs typeface="Segoe UI"/>
              </a:rPr>
              <a:t>Ryan</a:t>
            </a:r>
          </a:p>
        </p:txBody>
      </p:sp>
      <p:pic>
        <p:nvPicPr>
          <p:cNvPr id="18" name="Picture 18" descr="MSC17_ILSI_005.jpg">
            <a:extLst>
              <a:ext uri="{FF2B5EF4-FFF2-40B4-BE49-F238E27FC236}">
                <a16:creationId xmlns:a16="http://schemas.microsoft.com/office/drawing/2014/main" id="{26BCA2BE-CA1D-46D6-ABC7-28BBD1824107}"/>
              </a:ext>
            </a:extLst>
          </p:cNvPr>
          <p:cNvPicPr>
            <a:picLocks noGrp="1" noChangeAspect="1"/>
          </p:cNvPicPr>
          <p:nvPr>
            <p:ph type="pic" sz="quarter" idx="10"/>
          </p:nvPr>
        </p:nvPicPr>
        <p:blipFill rotWithShape="1">
          <a:blip r:embed="rId3"/>
          <a:srcRect l="17762" t="10" r="24196" b="-10"/>
          <a:stretch/>
        </p:blipFill>
        <p:spPr>
          <a:xfrm>
            <a:off x="6352062" y="0"/>
            <a:ext cx="6091158" cy="6994476"/>
          </a:xfrm>
          <a:prstGeom prst="rect">
            <a:avLst/>
          </a:prstGeom>
        </p:spPr>
      </p:pic>
      <p:sp>
        <p:nvSpPr>
          <p:cNvPr id="2" name="Title 15">
            <a:extLst>
              <a:ext uri="{FF2B5EF4-FFF2-40B4-BE49-F238E27FC236}">
                <a16:creationId xmlns:a16="http://schemas.microsoft.com/office/drawing/2014/main" id="{1E225634-5B47-411D-8BF3-796AA3B6851E}"/>
              </a:ext>
            </a:extLst>
          </p:cNvPr>
          <p:cNvSpPr txBox="1">
            <a:spLocks/>
          </p:cNvSpPr>
          <p:nvPr/>
        </p:nvSpPr>
        <p:spPr>
          <a:xfrm>
            <a:off x="465137" y="4795092"/>
            <a:ext cx="5372100" cy="872034"/>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Recommended Solution:</a:t>
            </a:r>
          </a:p>
          <a:p>
            <a:pPr marL="55880" defTabSz="896006" fontAlgn="base">
              <a:spcBef>
                <a:spcPts val="392"/>
              </a:spcBef>
              <a:defRPr/>
            </a:pPr>
            <a:r>
              <a:rPr lang="en-US" sz="2000">
                <a:solidFill>
                  <a:srgbClr val="505050"/>
                </a:solidFill>
                <a:cs typeface="Segoe UI Light"/>
              </a:rPr>
              <a:t>Microsoft 365 Business</a:t>
            </a:r>
            <a:endParaRPr>
              <a:solidFill>
                <a:schemeClr val="tx1"/>
              </a:solidFill>
            </a:endParaRPr>
          </a:p>
        </p:txBody>
      </p:sp>
      <p:sp>
        <p:nvSpPr>
          <p:cNvPr id="4" name="Title 15">
            <a:extLst>
              <a:ext uri="{FF2B5EF4-FFF2-40B4-BE49-F238E27FC236}">
                <a16:creationId xmlns:a16="http://schemas.microsoft.com/office/drawing/2014/main" id="{8648DDA2-2231-4EF2-B5B9-ABF286BA3FFB}"/>
              </a:ext>
            </a:extLst>
          </p:cNvPr>
          <p:cNvSpPr txBox="1">
            <a:spLocks/>
          </p:cNvSpPr>
          <p:nvPr/>
        </p:nvSpPr>
        <p:spPr>
          <a:xfrm>
            <a:off x="465138" y="1560170"/>
            <a:ext cx="5372099" cy="2718693"/>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It appears that they need:</a:t>
            </a:r>
          </a:p>
          <a:p>
            <a:pPr marL="335915" indent="-285750" defTabSz="896006" fontAlgn="base">
              <a:spcBef>
                <a:spcPts val="392"/>
              </a:spcBef>
              <a:buChar char="•"/>
              <a:defRPr/>
            </a:pPr>
            <a:r>
              <a:rPr lang="en-US" sz="2000">
                <a:solidFill>
                  <a:srgbClr val="505050"/>
                </a:solidFill>
                <a:cs typeface="Segoe UI Light"/>
              </a:rPr>
              <a:t>Maintain functions of Small Business Server</a:t>
            </a:r>
          </a:p>
          <a:p>
            <a:pPr marL="335915" indent="-285750" defTabSz="896006" fontAlgn="base">
              <a:spcBef>
                <a:spcPts val="392"/>
              </a:spcBef>
              <a:buChar char="•"/>
              <a:defRPr/>
            </a:pPr>
            <a:r>
              <a:rPr lang="en-US" sz="2000">
                <a:solidFill>
                  <a:srgbClr val="505050"/>
                </a:solidFill>
                <a:cs typeface="Segoe UI Light"/>
              </a:rPr>
              <a:t>Want to protect his business &amp; future-proof</a:t>
            </a:r>
          </a:p>
          <a:p>
            <a:pPr marL="335915" indent="-285750" defTabSz="896006" fontAlgn="base">
              <a:spcBef>
                <a:spcPts val="392"/>
              </a:spcBef>
              <a:buChar char="•"/>
              <a:defRPr/>
            </a:pPr>
            <a:r>
              <a:rPr lang="en-US" sz="2000">
                <a:solidFill>
                  <a:srgbClr val="505050"/>
                </a:solidFill>
                <a:cs typeface="Segoe UI Light"/>
              </a:rPr>
              <a:t>Standardize to one operating system </a:t>
            </a:r>
          </a:p>
          <a:p>
            <a:pPr marL="335915" indent="-285750" defTabSz="896006" fontAlgn="base">
              <a:spcBef>
                <a:spcPts val="392"/>
              </a:spcBef>
              <a:buChar char="•"/>
              <a:defRPr/>
            </a:pPr>
            <a:r>
              <a:rPr lang="en-US" sz="2000">
                <a:solidFill>
                  <a:srgbClr val="505050"/>
                </a:solidFill>
                <a:cs typeface="Segoe UI Light"/>
              </a:rPr>
              <a:t>Updated version of Office </a:t>
            </a:r>
          </a:p>
          <a:p>
            <a:pPr marL="335915" indent="-285750" defTabSz="896006" fontAlgn="base">
              <a:spcBef>
                <a:spcPts val="392"/>
              </a:spcBef>
              <a:buChar char="•"/>
              <a:defRPr/>
            </a:pPr>
            <a:r>
              <a:rPr lang="en-US" sz="2000">
                <a:solidFill>
                  <a:srgbClr val="505050"/>
                </a:solidFill>
                <a:cs typeface="Segoe UI Light"/>
              </a:rPr>
              <a:t>Reduce support costs</a:t>
            </a:r>
          </a:p>
        </p:txBody>
      </p:sp>
    </p:spTree>
    <p:extLst>
      <p:ext uri="{BB962C8B-B14F-4D97-AF65-F5344CB8AC3E}">
        <p14:creationId xmlns:p14="http://schemas.microsoft.com/office/powerpoint/2010/main" val="2826508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#6: </a:t>
            </a:r>
            <a:r>
              <a:rPr lang="en-US" b="1">
                <a:latin typeface="Segoe UI"/>
                <a:cs typeface="Segoe UI"/>
              </a:rPr>
              <a:t>Nick</a:t>
            </a:r>
          </a:p>
        </p:txBody>
      </p:sp>
      <p:sp>
        <p:nvSpPr>
          <p:cNvPr id="6" name="Title 15">
            <a:extLst>
              <a:ext uri="{FF2B5EF4-FFF2-40B4-BE49-F238E27FC236}">
                <a16:creationId xmlns:a16="http://schemas.microsoft.com/office/drawing/2014/main" id="{D1ABFD26-3270-4CE9-813A-C93A52087D82}"/>
              </a:ext>
            </a:extLst>
          </p:cNvPr>
          <p:cNvSpPr txBox="1">
            <a:spLocks/>
          </p:cNvSpPr>
          <p:nvPr/>
        </p:nvSpPr>
        <p:spPr>
          <a:xfrm>
            <a:off x="465137" y="1557020"/>
            <a:ext cx="5372099" cy="225702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What we know about our customer</a:t>
            </a:r>
          </a:p>
          <a:p>
            <a:pPr marL="335915" indent="-280035" defTabSz="896006" fontAlgn="base">
              <a:spcBef>
                <a:spcPts val="392"/>
              </a:spcBef>
              <a:buFont typeface="Wingdings" panose="05000000000000000000" pitchFamily="2" charset="2"/>
              <a:buChar char="§"/>
              <a:defRPr/>
            </a:pPr>
            <a:r>
              <a:rPr lang="en-US" sz="2000" kern="0">
                <a:solidFill>
                  <a:srgbClr val="505050"/>
                </a:solidFill>
              </a:rPr>
              <a:t>Healthcare industry</a:t>
            </a:r>
            <a:endParaRPr lang="en-US" sz="2000">
              <a:solidFill>
                <a:srgbClr val="505050"/>
              </a:solidFill>
              <a:cs typeface="Segoe UI Light"/>
            </a:endParaRPr>
          </a:p>
          <a:p>
            <a:pPr marL="335915" indent="-280035" defTabSz="896006" fontAlgn="base">
              <a:spcBef>
                <a:spcPts val="392"/>
              </a:spcBef>
              <a:buFont typeface="Wingdings" panose="05000000000000000000" pitchFamily="2" charset="2"/>
              <a:buChar char="§"/>
              <a:defRPr/>
            </a:pPr>
            <a:r>
              <a:rPr lang="en-US" sz="2000" kern="0">
                <a:solidFill>
                  <a:srgbClr val="505050"/>
                </a:solidFill>
              </a:rPr>
              <a:t>75 employees w/ varying Windows editions</a:t>
            </a:r>
            <a:endParaRPr lang="en-US" sz="2000">
              <a:solidFill>
                <a:srgbClr val="505050"/>
              </a:solidFill>
              <a:cs typeface="Segoe UI Light"/>
            </a:endParaRPr>
          </a:p>
          <a:p>
            <a:pPr marL="398780" indent="-342900" defTabSz="896006" fontAlgn="base">
              <a:spcBef>
                <a:spcPts val="392"/>
              </a:spcBef>
              <a:buFont typeface="Wingdings" panose="05000000000000000000" pitchFamily="2" charset="2"/>
              <a:buChar char="§"/>
              <a:defRPr/>
            </a:pPr>
            <a:r>
              <a:rPr lang="en-US" sz="2000" kern="0">
                <a:solidFill>
                  <a:srgbClr val="505050"/>
                </a:solidFill>
              </a:rPr>
              <a:t>Uses AD Connect (formerly DirSync)</a:t>
            </a:r>
            <a:endParaRPr lang="en-US" sz="2000">
              <a:solidFill>
                <a:srgbClr val="505050"/>
              </a:solidFill>
              <a:cs typeface="Segoe UI Light"/>
            </a:endParaRPr>
          </a:p>
          <a:p>
            <a:pPr marL="335915" indent="-280035" defTabSz="896006" fontAlgn="base">
              <a:spcBef>
                <a:spcPts val="392"/>
              </a:spcBef>
              <a:buFont typeface="Wingdings" panose="05000000000000000000" pitchFamily="2" charset="2"/>
              <a:buChar char="§"/>
              <a:defRPr/>
            </a:pPr>
            <a:r>
              <a:rPr lang="en-US" sz="2000" kern="0">
                <a:solidFill>
                  <a:srgbClr val="505050"/>
                </a:solidFill>
              </a:rPr>
              <a:t>Is a current Office 365 E3 customer</a:t>
            </a:r>
            <a:endParaRPr lang="en-US" sz="2000">
              <a:solidFill>
                <a:srgbClr val="505050"/>
              </a:solidFill>
              <a:cs typeface="Segoe UI Light"/>
            </a:endParaRPr>
          </a:p>
        </p:txBody>
      </p:sp>
      <p:pic>
        <p:nvPicPr>
          <p:cNvPr id="9" name="Picture 9" descr="MSC17_catapult_027.jpg">
            <a:extLst>
              <a:ext uri="{FF2B5EF4-FFF2-40B4-BE49-F238E27FC236}">
                <a16:creationId xmlns:a16="http://schemas.microsoft.com/office/drawing/2014/main" id="{7A923BAE-39DD-4E2C-9685-ED3985274211}"/>
              </a:ext>
            </a:extLst>
          </p:cNvPr>
          <p:cNvPicPr>
            <a:picLocks noGrp="1" noChangeAspect="1"/>
          </p:cNvPicPr>
          <p:nvPr>
            <p:ph type="pic" sz="quarter" idx="10"/>
          </p:nvPr>
        </p:nvPicPr>
        <p:blipFill rotWithShape="1">
          <a:blip r:embed="rId3"/>
          <a:srcRect l="250" r="41789" b="-210"/>
          <a:stretch/>
        </p:blipFill>
        <p:spPr>
          <a:xfrm>
            <a:off x="6352963" y="0"/>
            <a:ext cx="6082657" cy="7009226"/>
          </a:xfrm>
          <a:prstGeom prst="rect">
            <a:avLst/>
          </a:prstGeom>
        </p:spPr>
      </p:pic>
    </p:spTree>
    <p:extLst>
      <p:ext uri="{BB962C8B-B14F-4D97-AF65-F5344CB8AC3E}">
        <p14:creationId xmlns:p14="http://schemas.microsoft.com/office/powerpoint/2010/main" val="39268318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#6: </a:t>
            </a:r>
            <a:r>
              <a:rPr lang="en-US" b="1">
                <a:latin typeface="Segoe UI"/>
                <a:cs typeface="Segoe UI"/>
              </a:rPr>
              <a:t>Nick</a:t>
            </a:r>
          </a:p>
        </p:txBody>
      </p:sp>
      <p:pic>
        <p:nvPicPr>
          <p:cNvPr id="9" name="Picture 9" descr="MSC17_catapult_027.jpg">
            <a:extLst>
              <a:ext uri="{FF2B5EF4-FFF2-40B4-BE49-F238E27FC236}">
                <a16:creationId xmlns:a16="http://schemas.microsoft.com/office/drawing/2014/main" id="{7A923BAE-39DD-4E2C-9685-ED3985274211}"/>
              </a:ext>
            </a:extLst>
          </p:cNvPr>
          <p:cNvPicPr>
            <a:picLocks noGrp="1" noChangeAspect="1"/>
          </p:cNvPicPr>
          <p:nvPr>
            <p:ph type="pic" sz="quarter" idx="10"/>
          </p:nvPr>
        </p:nvPicPr>
        <p:blipFill rotWithShape="1">
          <a:blip r:embed="rId3"/>
          <a:srcRect l="250" r="41789" b="-210"/>
          <a:stretch/>
        </p:blipFill>
        <p:spPr>
          <a:xfrm>
            <a:off x="6352963" y="0"/>
            <a:ext cx="6082657" cy="7009226"/>
          </a:xfrm>
          <a:prstGeom prst="rect">
            <a:avLst/>
          </a:prstGeom>
        </p:spPr>
      </p:pic>
      <p:sp>
        <p:nvSpPr>
          <p:cNvPr id="2" name="Title 15">
            <a:extLst>
              <a:ext uri="{FF2B5EF4-FFF2-40B4-BE49-F238E27FC236}">
                <a16:creationId xmlns:a16="http://schemas.microsoft.com/office/drawing/2014/main" id="{1D804D27-45CC-40A6-A5AD-C0175B6BAE48}"/>
              </a:ext>
            </a:extLst>
          </p:cNvPr>
          <p:cNvSpPr txBox="1">
            <a:spLocks/>
          </p:cNvSpPr>
          <p:nvPr/>
        </p:nvSpPr>
        <p:spPr>
          <a:xfrm>
            <a:off x="465138" y="4219575"/>
            <a:ext cx="5372100" cy="872034"/>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Recommended Solution:</a:t>
            </a:r>
          </a:p>
          <a:p>
            <a:pPr marL="55880" defTabSz="896006" fontAlgn="base">
              <a:spcBef>
                <a:spcPts val="392"/>
              </a:spcBef>
              <a:defRPr/>
            </a:pPr>
            <a:r>
              <a:rPr lang="en-US" sz="2000">
                <a:solidFill>
                  <a:srgbClr val="505050"/>
                </a:solidFill>
                <a:cs typeface="Segoe UI Light"/>
              </a:rPr>
              <a:t>Microsoft 365 Enterprise</a:t>
            </a:r>
          </a:p>
        </p:txBody>
      </p:sp>
      <p:sp>
        <p:nvSpPr>
          <p:cNvPr id="4" name="Title 15">
            <a:extLst>
              <a:ext uri="{FF2B5EF4-FFF2-40B4-BE49-F238E27FC236}">
                <a16:creationId xmlns:a16="http://schemas.microsoft.com/office/drawing/2014/main" id="{34884F29-C7F5-447C-BE75-0A01983629C6}"/>
              </a:ext>
            </a:extLst>
          </p:cNvPr>
          <p:cNvSpPr txBox="1">
            <a:spLocks/>
          </p:cNvSpPr>
          <p:nvPr/>
        </p:nvSpPr>
        <p:spPr>
          <a:xfrm>
            <a:off x="465138" y="1560170"/>
            <a:ext cx="5372099" cy="225702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It appears that they need:</a:t>
            </a:r>
          </a:p>
          <a:p>
            <a:pPr marL="335915" indent="-285750" defTabSz="896006" fontAlgn="base">
              <a:spcBef>
                <a:spcPts val="392"/>
              </a:spcBef>
              <a:buChar char="•"/>
              <a:defRPr/>
            </a:pPr>
            <a:r>
              <a:rPr lang="en-US" sz="2000">
                <a:latin typeface="Segoe UI Light"/>
                <a:cs typeface="Segoe UI Light"/>
              </a:rPr>
              <a:t>New PCs and new server</a:t>
            </a:r>
          </a:p>
          <a:p>
            <a:pPr marL="335915" indent="-285750" defTabSz="896006" fontAlgn="base">
              <a:spcBef>
                <a:spcPts val="392"/>
              </a:spcBef>
              <a:buChar char="•"/>
              <a:defRPr/>
            </a:pPr>
            <a:r>
              <a:rPr lang="en-US" sz="2000">
                <a:latin typeface="Segoe UI Light"/>
                <a:cs typeface="Segoe UI Light"/>
              </a:rPr>
              <a:t>Advanced compliance capabilities</a:t>
            </a:r>
            <a:endParaRPr>
              <a:solidFill>
                <a:schemeClr val="tx1"/>
              </a:solidFill>
            </a:endParaRPr>
          </a:p>
          <a:p>
            <a:pPr marL="335915" indent="-285750" defTabSz="896006" fontAlgn="base">
              <a:spcBef>
                <a:spcPts val="392"/>
              </a:spcBef>
              <a:buChar char="•"/>
              <a:defRPr/>
            </a:pPr>
            <a:r>
              <a:rPr lang="en-US" sz="2000">
                <a:latin typeface="Segoe UI Light"/>
                <a:cs typeface="Segoe UI Light"/>
              </a:rPr>
              <a:t>Maintain his on-</a:t>
            </a:r>
            <a:r>
              <a:rPr lang="en-US" sz="2000" err="1">
                <a:latin typeface="Segoe UI Light"/>
                <a:cs typeface="Segoe UI Light"/>
              </a:rPr>
              <a:t>prem</a:t>
            </a:r>
            <a:r>
              <a:rPr lang="en-US" sz="2000">
                <a:latin typeface="Segoe UI Light"/>
                <a:cs typeface="Segoe UI Light"/>
              </a:rPr>
              <a:t> infrastructure</a:t>
            </a:r>
          </a:p>
          <a:p>
            <a:pPr marL="335915" indent="-285750" defTabSz="896006" fontAlgn="base">
              <a:spcBef>
                <a:spcPts val="392"/>
              </a:spcBef>
              <a:buChar char="•"/>
              <a:defRPr/>
            </a:pPr>
            <a:r>
              <a:rPr lang="en-US" sz="2000">
                <a:latin typeface="Segoe UI Light"/>
                <a:cs typeface="Segoe UI Light"/>
              </a:rPr>
              <a:t>Data protection for his business</a:t>
            </a:r>
          </a:p>
        </p:txBody>
      </p:sp>
    </p:spTree>
    <p:extLst>
      <p:ext uri="{BB962C8B-B14F-4D97-AF65-F5344CB8AC3E}">
        <p14:creationId xmlns:p14="http://schemas.microsoft.com/office/powerpoint/2010/main" val="161186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51B61171-787D-47ED-BBF6-F3B8700E9A98}"/>
              </a:ext>
            </a:extLst>
          </p:cNvPr>
          <p:cNvGraphicFramePr>
            <a:graphicFrameLocks noGrp="1"/>
          </p:cNvGraphicFramePr>
          <p:nvPr>
            <p:extLst>
              <p:ext uri="{D42A27DB-BD31-4B8C-83A1-F6EECF244321}">
                <p14:modId xmlns:p14="http://schemas.microsoft.com/office/powerpoint/2010/main" val="3245660004"/>
              </p:ext>
            </p:extLst>
          </p:nvPr>
        </p:nvGraphicFramePr>
        <p:xfrm>
          <a:off x="274636" y="944131"/>
          <a:ext cx="11669072" cy="5638800"/>
        </p:xfrm>
        <a:graphic>
          <a:graphicData uri="http://schemas.openxmlformats.org/drawingml/2006/table">
            <a:tbl>
              <a:tblPr firstRow="1" bandRow="1">
                <a:tableStyleId>{72833802-FEF1-4C79-8D5D-14CF1EAF98D9}</a:tableStyleId>
              </a:tblPr>
              <a:tblGrid>
                <a:gridCol w="898304">
                  <a:extLst>
                    <a:ext uri="{9D8B030D-6E8A-4147-A177-3AD203B41FA5}">
                      <a16:colId xmlns:a16="http://schemas.microsoft.com/office/drawing/2014/main" val="4025839247"/>
                    </a:ext>
                  </a:extLst>
                </a:gridCol>
                <a:gridCol w="1155590">
                  <a:extLst>
                    <a:ext uri="{9D8B030D-6E8A-4147-A177-3AD203B41FA5}">
                      <a16:colId xmlns:a16="http://schemas.microsoft.com/office/drawing/2014/main" val="2855287735"/>
                    </a:ext>
                  </a:extLst>
                </a:gridCol>
                <a:gridCol w="882503">
                  <a:extLst>
                    <a:ext uri="{9D8B030D-6E8A-4147-A177-3AD203B41FA5}">
                      <a16:colId xmlns:a16="http://schemas.microsoft.com/office/drawing/2014/main" val="3358190204"/>
                    </a:ext>
                  </a:extLst>
                </a:gridCol>
                <a:gridCol w="883219">
                  <a:extLst>
                    <a:ext uri="{9D8B030D-6E8A-4147-A177-3AD203B41FA5}">
                      <a16:colId xmlns:a16="http://schemas.microsoft.com/office/drawing/2014/main" val="1416820799"/>
                    </a:ext>
                  </a:extLst>
                </a:gridCol>
                <a:gridCol w="1351051">
                  <a:extLst>
                    <a:ext uri="{9D8B030D-6E8A-4147-A177-3AD203B41FA5}">
                      <a16:colId xmlns:a16="http://schemas.microsoft.com/office/drawing/2014/main" val="2082419430"/>
                    </a:ext>
                  </a:extLst>
                </a:gridCol>
                <a:gridCol w="1027416">
                  <a:extLst>
                    <a:ext uri="{9D8B030D-6E8A-4147-A177-3AD203B41FA5}">
                      <a16:colId xmlns:a16="http://schemas.microsoft.com/office/drawing/2014/main" val="148635374"/>
                    </a:ext>
                  </a:extLst>
                </a:gridCol>
                <a:gridCol w="1433245">
                  <a:extLst>
                    <a:ext uri="{9D8B030D-6E8A-4147-A177-3AD203B41FA5}">
                      <a16:colId xmlns:a16="http://schemas.microsoft.com/office/drawing/2014/main" val="1758645486"/>
                    </a:ext>
                  </a:extLst>
                </a:gridCol>
                <a:gridCol w="2039420">
                  <a:extLst>
                    <a:ext uri="{9D8B030D-6E8A-4147-A177-3AD203B41FA5}">
                      <a16:colId xmlns:a16="http://schemas.microsoft.com/office/drawing/2014/main" val="3062452585"/>
                    </a:ext>
                  </a:extLst>
                </a:gridCol>
                <a:gridCol w="1998324">
                  <a:extLst>
                    <a:ext uri="{9D8B030D-6E8A-4147-A177-3AD203B41FA5}">
                      <a16:colId xmlns:a16="http://schemas.microsoft.com/office/drawing/2014/main" val="35689982"/>
                    </a:ext>
                  </a:extLst>
                </a:gridCol>
              </a:tblGrid>
              <a:tr h="762000">
                <a:tc>
                  <a:txBody>
                    <a:bodyPr/>
                    <a:lstStyle/>
                    <a:p>
                      <a:pPr algn="ctr"/>
                      <a:r>
                        <a:rPr lang="en-US" sz="1200" kern="1200"/>
                        <a:t>Scenario</a:t>
                      </a:r>
                    </a:p>
                  </a:txBody>
                  <a:tcPr marL="93260" marR="93260" marT="46630" marB="46630" anchor="ctr"/>
                </a:tc>
                <a:tc>
                  <a:txBody>
                    <a:bodyPr/>
                    <a:lstStyle/>
                    <a:p>
                      <a:pPr algn="ctr"/>
                      <a:r>
                        <a:rPr lang="en-US" sz="1200" kern="1200"/>
                        <a:t>Company Type</a:t>
                      </a:r>
                    </a:p>
                  </a:txBody>
                  <a:tcPr marL="93260" marR="93260" marT="46630" marB="46630" anchor="ctr"/>
                </a:tc>
                <a:tc>
                  <a:txBody>
                    <a:bodyPr/>
                    <a:lstStyle/>
                    <a:p>
                      <a:pPr algn="ctr"/>
                      <a:r>
                        <a:rPr lang="en-US" sz="1200" kern="1200" dirty="0"/>
                        <a:t>Size of Company</a:t>
                      </a:r>
                    </a:p>
                  </a:txBody>
                  <a:tcPr marL="93260" marR="93260" marT="46630" marB="46630" anchor="ctr"/>
                </a:tc>
                <a:tc>
                  <a:txBody>
                    <a:bodyPr/>
                    <a:lstStyle/>
                    <a:p>
                      <a:pPr algn="ctr"/>
                      <a:r>
                        <a:rPr lang="en-US" sz="1200" kern="1200"/>
                        <a:t>Identity State</a:t>
                      </a:r>
                    </a:p>
                  </a:txBody>
                  <a:tcPr marL="93260" marR="93260" marT="46630" marB="46630" anchor="ctr"/>
                </a:tc>
                <a:tc>
                  <a:txBody>
                    <a:bodyPr/>
                    <a:lstStyle/>
                    <a:p>
                      <a:pPr algn="ctr"/>
                      <a:r>
                        <a:rPr lang="en-US" sz="1200" kern="1200"/>
                        <a:t>Windows Versions</a:t>
                      </a:r>
                    </a:p>
                  </a:txBody>
                  <a:tcPr marL="93260" marR="93260" marT="46630" marB="46630" anchor="ctr"/>
                </a:tc>
                <a:tc>
                  <a:txBody>
                    <a:bodyPr/>
                    <a:lstStyle/>
                    <a:p>
                      <a:pPr algn="ctr"/>
                      <a:r>
                        <a:rPr lang="en-US" sz="1200" kern="1200"/>
                        <a:t>Office Versions</a:t>
                      </a:r>
                    </a:p>
                  </a:txBody>
                  <a:tcPr marL="93260" marR="93260" marT="46630" marB="46630" anchor="ctr"/>
                </a:tc>
                <a:tc>
                  <a:txBody>
                    <a:bodyPr/>
                    <a:lstStyle/>
                    <a:p>
                      <a:pPr algn="ctr"/>
                      <a:r>
                        <a:rPr lang="en-US" sz="1200" kern="1200"/>
                        <a:t>Current Email</a:t>
                      </a:r>
                    </a:p>
                  </a:txBody>
                  <a:tcPr marL="93260" marR="93260" marT="46630" marB="46630" anchor="ctr"/>
                </a:tc>
                <a:tc>
                  <a:txBody>
                    <a:bodyPr/>
                    <a:lstStyle/>
                    <a:p>
                      <a:pPr algn="ctr"/>
                      <a:r>
                        <a:rPr lang="en-US" sz="1200" kern="1200"/>
                        <a:t>Customer perceived need?</a:t>
                      </a:r>
                    </a:p>
                  </a:txBody>
                  <a:tcPr marL="93260" marR="93260" marT="46630" marB="46630" anchor="ctr"/>
                </a:tc>
                <a:tc>
                  <a:txBody>
                    <a:bodyPr/>
                    <a:lstStyle/>
                    <a:p>
                      <a:pPr algn="ctr"/>
                      <a:r>
                        <a:rPr lang="en-US" sz="1200" kern="1200"/>
                        <a:t>Recommended Solution</a:t>
                      </a:r>
                    </a:p>
                  </a:txBody>
                  <a:tcPr marL="93260" marR="93260" marT="46630" marB="46630" anchor="ctr"/>
                </a:tc>
                <a:extLst>
                  <a:ext uri="{0D108BD9-81ED-4DB2-BD59-A6C34878D82A}">
                    <a16:rowId xmlns:a16="http://schemas.microsoft.com/office/drawing/2014/main" val="2444513998"/>
                  </a:ext>
                </a:extLst>
              </a:tr>
              <a:tr h="838200">
                <a:tc>
                  <a:txBody>
                    <a:bodyPr/>
                    <a:lstStyle/>
                    <a:p>
                      <a:pPr algn="ctr"/>
                      <a:r>
                        <a:rPr lang="en-US" sz="1100" kern="1200"/>
                        <a:t>1</a:t>
                      </a:r>
                    </a:p>
                  </a:txBody>
                  <a:tcPr marL="93260" marR="93260" marT="46630" marB="46630" anchor="ctr"/>
                </a:tc>
                <a:tc>
                  <a:txBody>
                    <a:bodyPr/>
                    <a:lstStyle/>
                    <a:p>
                      <a:pPr algn="ctr"/>
                      <a:r>
                        <a:rPr lang="en-US" sz="1100" kern="1200"/>
                        <a:t>Retail</a:t>
                      </a:r>
                    </a:p>
                  </a:txBody>
                  <a:tcPr marL="93260" marR="93260" marT="46630" marB="46630" anchor="ctr"/>
                </a:tc>
                <a:tc>
                  <a:txBody>
                    <a:bodyPr/>
                    <a:lstStyle/>
                    <a:p>
                      <a:pPr algn="ctr"/>
                      <a:r>
                        <a:rPr lang="en-US" sz="1100" kern="1200"/>
                        <a:t>10</a:t>
                      </a:r>
                    </a:p>
                  </a:txBody>
                  <a:tcPr marL="93260" marR="93260" marT="46630" marB="46630" anchor="ctr"/>
                </a:tc>
                <a:tc>
                  <a:txBody>
                    <a:bodyPr/>
                    <a:lstStyle/>
                    <a:p>
                      <a:pPr algn="ctr"/>
                      <a:r>
                        <a:rPr lang="en-US" sz="1100" kern="1200"/>
                        <a:t>Workgroup</a:t>
                      </a:r>
                    </a:p>
                  </a:txBody>
                  <a:tcPr marL="93260" marR="93260" marT="46630" marB="46630" anchor="ctr"/>
                </a:tc>
                <a:tc>
                  <a:txBody>
                    <a:bodyPr/>
                    <a:lstStyle/>
                    <a:p>
                      <a:pPr algn="ctr"/>
                      <a:r>
                        <a:rPr lang="en-US" sz="1100" kern="1200"/>
                        <a:t>Windows 8 &amp; 10</a:t>
                      </a:r>
                    </a:p>
                  </a:txBody>
                  <a:tcPr marL="93260" marR="93260" marT="46630" marB="46630" anchor="ctr"/>
                </a:tc>
                <a:tc>
                  <a:txBody>
                    <a:bodyPr/>
                    <a:lstStyle/>
                    <a:p>
                      <a:pPr algn="ctr"/>
                      <a:r>
                        <a:rPr lang="en-US" sz="1100" kern="1200"/>
                        <a:t>Home &amp; Business 2016</a:t>
                      </a:r>
                    </a:p>
                  </a:txBody>
                  <a:tcPr marL="93260" marR="93260" marT="46630" marB="46630" anchor="ctr"/>
                </a:tc>
                <a:tc>
                  <a:txBody>
                    <a:bodyPr/>
                    <a:lstStyle/>
                    <a:p>
                      <a:pPr algn="ctr"/>
                      <a:r>
                        <a:rPr lang="en-US" sz="1100" kern="1200"/>
                        <a:t>G-suite</a:t>
                      </a:r>
                    </a:p>
                  </a:txBody>
                  <a:tcPr marL="93260" marR="93260" marT="46630" marB="46630" anchor="ctr"/>
                </a:tc>
                <a:tc>
                  <a:txBody>
                    <a:bodyPr/>
                    <a:lstStyle/>
                    <a:p>
                      <a:pPr algn="ctr"/>
                      <a:r>
                        <a:rPr lang="en-US" sz="1100" kern="1200"/>
                        <a:t>Better collaboration</a:t>
                      </a:r>
                    </a:p>
                  </a:txBody>
                  <a:tcPr marL="93260" marR="93260" marT="46630" marB="46630" anchor="ctr"/>
                </a:tc>
                <a:tc>
                  <a:txBody>
                    <a:bodyPr/>
                    <a:lstStyle/>
                    <a:p>
                      <a:pPr algn="ctr"/>
                      <a:r>
                        <a:rPr lang="en-US" sz="1100" kern="1200"/>
                        <a:t>Office 365 Business Essentials</a:t>
                      </a:r>
                      <a:r>
                        <a:rPr lang="en-US" sz="1100" kern="1200">
                          <a:sym typeface="Wingdings" panose="05000000000000000000" pitchFamily="2" charset="2"/>
                        </a:rPr>
                        <a:t> </a:t>
                      </a:r>
                    </a:p>
                    <a:p>
                      <a:pPr algn="ctr"/>
                      <a:endParaRPr lang="en-US" sz="1100" kern="1200">
                        <a:sym typeface="Wingdings" panose="05000000000000000000" pitchFamily="2" charset="2"/>
                      </a:endParaRPr>
                    </a:p>
                    <a:p>
                      <a:pPr algn="ctr"/>
                      <a:r>
                        <a:rPr lang="en-US" sz="1100" kern="1200">
                          <a:sym typeface="Wingdings" panose="05000000000000000000" pitchFamily="2" charset="2"/>
                        </a:rPr>
                        <a:t>Microsoft 365 Business</a:t>
                      </a:r>
                      <a:endParaRPr lang="en-US" sz="1100" kern="1200"/>
                    </a:p>
                  </a:txBody>
                  <a:tcPr marL="93260" marR="93260" marT="46630" marB="46630" anchor="ctr"/>
                </a:tc>
                <a:extLst>
                  <a:ext uri="{0D108BD9-81ED-4DB2-BD59-A6C34878D82A}">
                    <a16:rowId xmlns:a16="http://schemas.microsoft.com/office/drawing/2014/main" val="2368354735"/>
                  </a:ext>
                </a:extLst>
              </a:tr>
              <a:tr h="762000">
                <a:tc>
                  <a:txBody>
                    <a:bodyPr/>
                    <a:lstStyle/>
                    <a:p>
                      <a:pPr algn="ctr"/>
                      <a:r>
                        <a:rPr lang="en-US" sz="1100" kern="1200"/>
                        <a:t>2</a:t>
                      </a:r>
                    </a:p>
                  </a:txBody>
                  <a:tcPr marL="93260" marR="93260" marT="46630" marB="46630" anchor="ctr"/>
                </a:tc>
                <a:tc>
                  <a:txBody>
                    <a:bodyPr/>
                    <a:lstStyle/>
                    <a:p>
                      <a:pPr algn="ctr"/>
                      <a:r>
                        <a:rPr lang="en-US" sz="1100" kern="1200"/>
                        <a:t>Insurance Agency</a:t>
                      </a:r>
                    </a:p>
                  </a:txBody>
                  <a:tcPr marL="93260" marR="93260" marT="46630" marB="46630" anchor="ctr"/>
                </a:tc>
                <a:tc>
                  <a:txBody>
                    <a:bodyPr/>
                    <a:lstStyle/>
                    <a:p>
                      <a:pPr algn="ctr"/>
                      <a:r>
                        <a:rPr lang="en-US" sz="1100" kern="1200"/>
                        <a:t>25</a:t>
                      </a:r>
                    </a:p>
                  </a:txBody>
                  <a:tcPr marL="93260" marR="93260" marT="46630" marB="46630" anchor="ctr"/>
                </a:tc>
                <a:tc>
                  <a:txBody>
                    <a:bodyPr/>
                    <a:lstStyle/>
                    <a:p>
                      <a:pPr algn="ctr"/>
                      <a:r>
                        <a:rPr lang="en-US" sz="1100" kern="1200"/>
                        <a:t>AAD</a:t>
                      </a:r>
                    </a:p>
                  </a:txBody>
                  <a:tcPr marL="93260" marR="93260" marT="46630" marB="46630" anchor="ctr"/>
                </a:tc>
                <a:tc>
                  <a:txBody>
                    <a:bodyPr/>
                    <a:lstStyle/>
                    <a:p>
                      <a:pPr algn="ctr"/>
                      <a:r>
                        <a:rPr lang="en-US" sz="1100" kern="1200"/>
                        <a:t>Windows 10</a:t>
                      </a:r>
                    </a:p>
                  </a:txBody>
                  <a:tcPr marL="93260" marR="93260" marT="46630" marB="46630" anchor="ctr"/>
                </a:tc>
                <a:tc>
                  <a:txBody>
                    <a:bodyPr/>
                    <a:lstStyle/>
                    <a:p>
                      <a:pPr algn="ctr"/>
                      <a:r>
                        <a:rPr lang="en-US" sz="1100" kern="1200"/>
                        <a:t>Business</a:t>
                      </a:r>
                    </a:p>
                  </a:txBody>
                  <a:tcPr marL="93260" marR="93260" marT="46630" marB="46630" anchor="ctr"/>
                </a:tc>
                <a:tc>
                  <a:txBody>
                    <a:bodyPr/>
                    <a:lstStyle/>
                    <a:p>
                      <a:pPr algn="ctr"/>
                      <a:r>
                        <a:rPr lang="en-US" sz="1100" kern="1200"/>
                        <a:t>Business Premium</a:t>
                      </a:r>
                    </a:p>
                  </a:txBody>
                  <a:tcPr marL="93260" marR="93260" marT="46630" marB="46630" anchor="ctr"/>
                </a:tc>
                <a:tc>
                  <a:txBody>
                    <a:bodyPr/>
                    <a:lstStyle/>
                    <a:p>
                      <a:pPr algn="ctr"/>
                      <a:r>
                        <a:rPr lang="en-US" sz="1100" kern="1200"/>
                        <a:t>Data protection</a:t>
                      </a:r>
                    </a:p>
                  </a:txBody>
                  <a:tcPr marL="93260" marR="93260" marT="46630" marB="46630" anchor="ctr"/>
                </a:tc>
                <a:tc>
                  <a:txBody>
                    <a:bodyPr/>
                    <a:lstStyle/>
                    <a:p>
                      <a:pPr algn="ctr"/>
                      <a:r>
                        <a:rPr lang="en-US" sz="1100" kern="1200"/>
                        <a:t>Microsoft 365 Business</a:t>
                      </a:r>
                    </a:p>
                    <a:p>
                      <a:pPr algn="ctr"/>
                      <a:r>
                        <a:rPr lang="en-US" sz="1100" kern="1200"/>
                        <a:t>(hero scenario)</a:t>
                      </a:r>
                    </a:p>
                  </a:txBody>
                  <a:tcPr marL="93260" marR="93260" marT="46630" marB="46630" anchor="ctr"/>
                </a:tc>
                <a:extLst>
                  <a:ext uri="{0D108BD9-81ED-4DB2-BD59-A6C34878D82A}">
                    <a16:rowId xmlns:a16="http://schemas.microsoft.com/office/drawing/2014/main" val="3974810717"/>
                  </a:ext>
                </a:extLst>
              </a:tr>
              <a:tr h="914400">
                <a:tc>
                  <a:txBody>
                    <a:bodyPr/>
                    <a:lstStyle/>
                    <a:p>
                      <a:pPr algn="ctr"/>
                      <a:r>
                        <a:rPr lang="en-US" sz="1100" kern="1200"/>
                        <a:t>3</a:t>
                      </a:r>
                    </a:p>
                  </a:txBody>
                  <a:tcPr marL="93260" marR="93260" marT="46630" marB="46630" anchor="ctr"/>
                </a:tc>
                <a:tc>
                  <a:txBody>
                    <a:bodyPr/>
                    <a:lstStyle/>
                    <a:p>
                      <a:pPr algn="ctr"/>
                      <a:r>
                        <a:rPr lang="en-US" sz="1100" kern="1200"/>
                        <a:t>Staffing Agency</a:t>
                      </a:r>
                    </a:p>
                  </a:txBody>
                  <a:tcPr marL="93260" marR="93260" marT="46630" marB="46630" anchor="ctr"/>
                </a:tc>
                <a:tc>
                  <a:txBody>
                    <a:bodyPr/>
                    <a:lstStyle/>
                    <a:p>
                      <a:pPr algn="ctr"/>
                      <a:r>
                        <a:rPr lang="en-US" sz="1100" kern="1200"/>
                        <a:t>35</a:t>
                      </a:r>
                    </a:p>
                  </a:txBody>
                  <a:tcPr marL="93260" marR="93260" marT="46630" marB="46630" anchor="ctr"/>
                </a:tc>
                <a:tc>
                  <a:txBody>
                    <a:bodyPr/>
                    <a:lstStyle/>
                    <a:p>
                      <a:pPr algn="ctr"/>
                      <a:r>
                        <a:rPr lang="en-US" sz="1100" kern="1200"/>
                        <a:t>Workgroup</a:t>
                      </a:r>
                    </a:p>
                  </a:txBody>
                  <a:tcPr marL="93260" marR="93260" marT="46630" marB="46630" anchor="ctr"/>
                </a:tc>
                <a:tc>
                  <a:txBody>
                    <a:bodyPr/>
                    <a:lstStyle/>
                    <a:p>
                      <a:pPr algn="ctr"/>
                      <a:r>
                        <a:rPr lang="en-US" sz="1100" kern="1200"/>
                        <a:t>Windows 8 &amp; 10</a:t>
                      </a:r>
                    </a:p>
                  </a:txBody>
                  <a:tcPr marL="93260" marR="93260" marT="46630" marB="46630" anchor="ctr"/>
                </a:tc>
                <a:tc>
                  <a:txBody>
                    <a:bodyPr/>
                    <a:lstStyle/>
                    <a:p>
                      <a:pPr algn="ctr"/>
                      <a:r>
                        <a:rPr lang="en-US" sz="1100" kern="1200"/>
                        <a:t>2013</a:t>
                      </a:r>
                    </a:p>
                  </a:txBody>
                  <a:tcPr marL="93260" marR="93260" marT="46630" marB="46630" anchor="ctr"/>
                </a:tc>
                <a:tc>
                  <a:txBody>
                    <a:bodyPr/>
                    <a:lstStyle/>
                    <a:p>
                      <a:pPr algn="ctr"/>
                      <a:r>
                        <a:rPr lang="en-US" sz="1100" kern="1200"/>
                        <a:t>Business Essentials</a:t>
                      </a:r>
                    </a:p>
                  </a:txBody>
                  <a:tcPr marL="93260" marR="93260" marT="46630" marB="46630" anchor="ctr"/>
                </a:tc>
                <a:tc>
                  <a:txBody>
                    <a:bodyPr/>
                    <a:lstStyle/>
                    <a:p>
                      <a:pPr algn="ctr"/>
                      <a:r>
                        <a:rPr lang="en-US" sz="1100" kern="1200"/>
                        <a:t>Files always accessible to share with clients</a:t>
                      </a:r>
                    </a:p>
                  </a:txBody>
                  <a:tcPr marL="93260" marR="93260" marT="46630" marB="46630" anchor="ctr"/>
                </a:tc>
                <a:tc>
                  <a:txBody>
                    <a:bodyPr/>
                    <a:lstStyle/>
                    <a:p>
                      <a:pPr algn="ctr"/>
                      <a:r>
                        <a:rPr lang="en-US" sz="1100" kern="1200"/>
                        <a:t>Microsoft 365 Business</a:t>
                      </a:r>
                    </a:p>
                  </a:txBody>
                  <a:tcPr marL="93260" marR="93260" marT="46630" marB="46630" anchor="ctr"/>
                </a:tc>
                <a:extLst>
                  <a:ext uri="{0D108BD9-81ED-4DB2-BD59-A6C34878D82A}">
                    <a16:rowId xmlns:a16="http://schemas.microsoft.com/office/drawing/2014/main" val="183827696"/>
                  </a:ext>
                </a:extLst>
              </a:tr>
              <a:tr h="914400">
                <a:tc>
                  <a:txBody>
                    <a:bodyPr/>
                    <a:lstStyle/>
                    <a:p>
                      <a:pPr algn="ctr"/>
                      <a:r>
                        <a:rPr lang="en-US" sz="1100" kern="1200"/>
                        <a:t>4</a:t>
                      </a:r>
                    </a:p>
                  </a:txBody>
                  <a:tcPr marL="93260" marR="93260" marT="46630" marB="46630" anchor="ctr"/>
                </a:tc>
                <a:tc>
                  <a:txBody>
                    <a:bodyPr/>
                    <a:lstStyle/>
                    <a:p>
                      <a:pPr algn="ctr"/>
                      <a:r>
                        <a:rPr lang="en-US" sz="1100" kern="1200" dirty="0"/>
                        <a:t>Food Manufacturing</a:t>
                      </a:r>
                    </a:p>
                  </a:txBody>
                  <a:tcPr marL="93260" marR="93260" marT="46630" marB="46630" anchor="ctr"/>
                </a:tc>
                <a:tc>
                  <a:txBody>
                    <a:bodyPr/>
                    <a:lstStyle/>
                    <a:p>
                      <a:pPr algn="ctr"/>
                      <a:r>
                        <a:rPr lang="en-US" sz="1100" kern="1200"/>
                        <a:t>40</a:t>
                      </a:r>
                    </a:p>
                  </a:txBody>
                  <a:tcPr marL="93260" marR="93260" marT="46630" marB="46630" anchor="ctr"/>
                </a:tc>
                <a:tc>
                  <a:txBody>
                    <a:bodyPr/>
                    <a:lstStyle/>
                    <a:p>
                      <a:pPr algn="ctr"/>
                      <a:r>
                        <a:rPr lang="en-US" sz="1100" kern="1200"/>
                        <a:t>Active Directory</a:t>
                      </a:r>
                    </a:p>
                  </a:txBody>
                  <a:tcPr marL="93260" marR="93260" marT="46630" marB="46630" anchor="ctr"/>
                </a:tc>
                <a:tc>
                  <a:txBody>
                    <a:bodyPr/>
                    <a:lstStyle/>
                    <a:p>
                      <a:pPr algn="ctr"/>
                      <a:r>
                        <a:rPr lang="en-US" sz="1100" kern="1200"/>
                        <a:t>Windows 7</a:t>
                      </a:r>
                    </a:p>
                  </a:txBody>
                  <a:tcPr marL="93260" marR="93260" marT="46630" marB="46630" anchor="ctr"/>
                </a:tc>
                <a:tc>
                  <a:txBody>
                    <a:bodyPr/>
                    <a:lstStyle/>
                    <a:p>
                      <a:pPr algn="ctr"/>
                      <a:r>
                        <a:rPr lang="en-US" sz="1100" kern="1200"/>
                        <a:t>2007</a:t>
                      </a:r>
                    </a:p>
                  </a:txBody>
                  <a:tcPr marL="93260" marR="93260" marT="46630" marB="46630" anchor="ctr"/>
                </a:tc>
                <a:tc>
                  <a:txBody>
                    <a:bodyPr/>
                    <a:lstStyle/>
                    <a:p>
                      <a:pPr algn="ctr"/>
                      <a:r>
                        <a:rPr lang="en-US" sz="1100" kern="1200"/>
                        <a:t>Exchange on-</a:t>
                      </a:r>
                      <a:r>
                        <a:rPr lang="en-US" sz="1100" kern="1200" err="1"/>
                        <a:t>prem</a:t>
                      </a:r>
                      <a:endParaRPr lang="en-US" sz="1100" kern="1200"/>
                    </a:p>
                  </a:txBody>
                  <a:tcPr marL="93260" marR="93260" marT="46630" marB="46630" anchor="ctr"/>
                </a:tc>
                <a:tc>
                  <a:txBody>
                    <a:bodyPr/>
                    <a:lstStyle/>
                    <a:p>
                      <a:pPr algn="ctr"/>
                      <a:r>
                        <a:rPr lang="en-US" sz="1100" kern="1200" dirty="0"/>
                        <a:t>New Office due to End of Support. </a:t>
                      </a:r>
                      <a:r>
                        <a:rPr lang="en-US" sz="1100" kern="1200"/>
                        <a:t>Ready for hardware refresh</a:t>
                      </a:r>
                    </a:p>
                  </a:txBody>
                  <a:tcPr marL="93260" marR="93260" marT="46630" marB="46630" anchor="ctr"/>
                </a:tc>
                <a:tc>
                  <a:txBody>
                    <a:bodyPr/>
                    <a:lstStyle/>
                    <a:p>
                      <a:pPr algn="ctr"/>
                      <a:r>
                        <a:rPr lang="en-US" sz="1100" kern="1200"/>
                        <a:t>Microsoft 365 Business</a:t>
                      </a:r>
                    </a:p>
                  </a:txBody>
                  <a:tcPr marL="93260" marR="93260" marT="46630" marB="46630" anchor="ctr"/>
                </a:tc>
                <a:extLst>
                  <a:ext uri="{0D108BD9-81ED-4DB2-BD59-A6C34878D82A}">
                    <a16:rowId xmlns:a16="http://schemas.microsoft.com/office/drawing/2014/main" val="2559435884"/>
                  </a:ext>
                </a:extLst>
              </a:tr>
              <a:tr h="685800">
                <a:tc>
                  <a:txBody>
                    <a:bodyPr/>
                    <a:lstStyle/>
                    <a:p>
                      <a:pPr algn="ctr"/>
                      <a:r>
                        <a:rPr lang="en-US" sz="1100" kern="1200"/>
                        <a:t>5</a:t>
                      </a:r>
                    </a:p>
                  </a:txBody>
                  <a:tcPr marL="93260" marR="93260" marT="46630" marB="46630" anchor="ctr"/>
                </a:tc>
                <a:tc>
                  <a:txBody>
                    <a:bodyPr/>
                    <a:lstStyle/>
                    <a:p>
                      <a:pPr algn="ctr"/>
                      <a:r>
                        <a:rPr lang="en-US" sz="1100" kern="1200"/>
                        <a:t>Office Supplies</a:t>
                      </a:r>
                    </a:p>
                  </a:txBody>
                  <a:tcPr marL="93260" marR="93260" marT="46630" marB="46630" anchor="ctr"/>
                </a:tc>
                <a:tc>
                  <a:txBody>
                    <a:bodyPr/>
                    <a:lstStyle/>
                    <a:p>
                      <a:pPr algn="ctr"/>
                      <a:r>
                        <a:rPr lang="en-US" sz="1100" kern="1200"/>
                        <a:t>50</a:t>
                      </a:r>
                    </a:p>
                  </a:txBody>
                  <a:tcPr marL="93260" marR="93260" marT="46630" marB="46630" anchor="ctr"/>
                </a:tc>
                <a:tc>
                  <a:txBody>
                    <a:bodyPr/>
                    <a:lstStyle/>
                    <a:p>
                      <a:pPr algn="ctr"/>
                      <a:r>
                        <a:rPr lang="en-US" sz="1100" kern="1200" dirty="0"/>
                        <a:t>Active Directory</a:t>
                      </a:r>
                    </a:p>
                  </a:txBody>
                  <a:tcPr marL="93260" marR="93260" marT="46630" marB="46630" anchor="ctr"/>
                </a:tc>
                <a:tc>
                  <a:txBody>
                    <a:bodyPr/>
                    <a:lstStyle/>
                    <a:p>
                      <a:pPr algn="ctr"/>
                      <a:r>
                        <a:rPr lang="en-US" sz="1100" kern="1200"/>
                        <a:t>Windows 7, 8, 10</a:t>
                      </a:r>
                    </a:p>
                  </a:txBody>
                  <a:tcPr marL="93260" marR="93260" marT="46630" marB="46630" anchor="ctr"/>
                </a:tc>
                <a:tc>
                  <a:txBody>
                    <a:bodyPr/>
                    <a:lstStyle/>
                    <a:p>
                      <a:pPr algn="ctr"/>
                      <a:r>
                        <a:rPr lang="en-US" sz="1100" kern="1200"/>
                        <a:t>2013</a:t>
                      </a:r>
                    </a:p>
                  </a:txBody>
                  <a:tcPr marL="93260" marR="93260" marT="46630" marB="46630" anchor="ctr"/>
                </a:tc>
                <a:tc>
                  <a:txBody>
                    <a:bodyPr/>
                    <a:lstStyle/>
                    <a:p>
                      <a:pPr algn="ctr"/>
                      <a:r>
                        <a:rPr lang="en-US" sz="1100" kern="1200"/>
                        <a:t>Exchange on-</a:t>
                      </a:r>
                      <a:r>
                        <a:rPr lang="en-US" sz="1100" kern="1200" err="1"/>
                        <a:t>prem</a:t>
                      </a:r>
                      <a:endParaRPr lang="en-US" sz="1100" kern="1200"/>
                    </a:p>
                  </a:txBody>
                  <a:tcPr marL="93260" marR="93260" marT="46630" marB="46630" anchor="ctr"/>
                </a:tc>
                <a:tc>
                  <a:txBody>
                    <a:bodyPr/>
                    <a:lstStyle/>
                    <a:p>
                      <a:pPr algn="ctr"/>
                      <a:r>
                        <a:rPr lang="en-US" sz="1100" kern="1200"/>
                        <a:t>New Server/Office due to SBS on its last legs</a:t>
                      </a:r>
                    </a:p>
                  </a:txBody>
                  <a:tcPr marL="93260" marR="93260" marT="46630" marB="46630" anchor="ctr"/>
                </a:tc>
                <a:tc>
                  <a:txBody>
                    <a:bodyPr/>
                    <a:lstStyle/>
                    <a:p>
                      <a:pPr algn="ctr"/>
                      <a:r>
                        <a:rPr lang="en-US" sz="1100" kern="1200"/>
                        <a:t>Microsoft 365 Business</a:t>
                      </a:r>
                    </a:p>
                  </a:txBody>
                  <a:tcPr marL="93260" marR="93260" marT="46630" marB="46630" anchor="ctr"/>
                </a:tc>
                <a:extLst>
                  <a:ext uri="{0D108BD9-81ED-4DB2-BD59-A6C34878D82A}">
                    <a16:rowId xmlns:a16="http://schemas.microsoft.com/office/drawing/2014/main" val="1522167797"/>
                  </a:ext>
                </a:extLst>
              </a:tr>
              <a:tr h="762000">
                <a:tc>
                  <a:txBody>
                    <a:bodyPr/>
                    <a:lstStyle/>
                    <a:p>
                      <a:pPr algn="ctr"/>
                      <a:r>
                        <a:rPr lang="en-US" sz="1100" kern="1200"/>
                        <a:t>6</a:t>
                      </a:r>
                    </a:p>
                  </a:txBody>
                  <a:tcPr marL="93260" marR="93260" marT="46630" marB="46630" anchor="ctr"/>
                </a:tc>
                <a:tc>
                  <a:txBody>
                    <a:bodyPr/>
                    <a:lstStyle/>
                    <a:p>
                      <a:pPr algn="ctr"/>
                      <a:r>
                        <a:rPr lang="en-US" sz="1100" kern="1200"/>
                        <a:t>Healthcare</a:t>
                      </a:r>
                    </a:p>
                  </a:txBody>
                  <a:tcPr marL="93260" marR="93260" marT="46630" marB="46630" anchor="ctr"/>
                </a:tc>
                <a:tc>
                  <a:txBody>
                    <a:bodyPr/>
                    <a:lstStyle/>
                    <a:p>
                      <a:pPr algn="ctr"/>
                      <a:r>
                        <a:rPr lang="en-US" sz="1100" kern="1200"/>
                        <a:t>75</a:t>
                      </a:r>
                    </a:p>
                  </a:txBody>
                  <a:tcPr marL="93260" marR="93260" marT="46630" marB="46630" anchor="ctr"/>
                </a:tc>
                <a:tc>
                  <a:txBody>
                    <a:bodyPr/>
                    <a:lstStyle/>
                    <a:p>
                      <a:pPr algn="ctr"/>
                      <a:r>
                        <a:rPr lang="en-US" sz="1100" kern="1200" dirty="0"/>
                        <a:t>AD Connect</a:t>
                      </a:r>
                    </a:p>
                  </a:txBody>
                  <a:tcPr marL="93260" marR="93260" marT="46630" marB="46630" anchor="ctr"/>
                </a:tc>
                <a:tc>
                  <a:txBody>
                    <a:bodyPr/>
                    <a:lstStyle/>
                    <a:p>
                      <a:pPr algn="ctr"/>
                      <a:r>
                        <a:rPr lang="en-US" sz="1100" kern="1200"/>
                        <a:t>Windows 7 &amp; 10</a:t>
                      </a:r>
                    </a:p>
                  </a:txBody>
                  <a:tcPr marL="93260" marR="93260" marT="46630" marB="46630" anchor="ctr"/>
                </a:tc>
                <a:tc>
                  <a:txBody>
                    <a:bodyPr/>
                    <a:lstStyle/>
                    <a:p>
                      <a:pPr algn="ctr"/>
                      <a:r>
                        <a:rPr lang="en-US" sz="1100" kern="1200" err="1"/>
                        <a:t>ProPlus</a:t>
                      </a:r>
                      <a:endParaRPr lang="en-US" sz="1100" kern="1200"/>
                    </a:p>
                  </a:txBody>
                  <a:tcPr marL="93260" marR="93260" marT="46630" marB="46630" anchor="ctr"/>
                </a:tc>
                <a:tc>
                  <a:txBody>
                    <a:bodyPr/>
                    <a:lstStyle/>
                    <a:p>
                      <a:pPr algn="ctr"/>
                      <a:r>
                        <a:rPr lang="en-US" sz="1100" kern="1200"/>
                        <a:t>E3</a:t>
                      </a:r>
                    </a:p>
                  </a:txBody>
                  <a:tcPr marL="93260" marR="93260" marT="46630" marB="46630" anchor="ctr"/>
                </a:tc>
                <a:tc>
                  <a:txBody>
                    <a:bodyPr/>
                    <a:lstStyle/>
                    <a:p>
                      <a:pPr algn="ctr"/>
                      <a:r>
                        <a:rPr lang="en-US" sz="1100" kern="1200"/>
                        <a:t>New PCs and New server. Ready for hardware refresh</a:t>
                      </a:r>
                    </a:p>
                  </a:txBody>
                  <a:tcPr marL="93260" marR="93260" marT="46630" marB="46630" anchor="ctr"/>
                </a:tc>
                <a:tc>
                  <a:txBody>
                    <a:bodyPr/>
                    <a:lstStyle/>
                    <a:p>
                      <a:pPr algn="ctr"/>
                      <a:r>
                        <a:rPr lang="en-US" sz="1100" kern="1200" dirty="0"/>
                        <a:t>Microsoft 365 Enterprise</a:t>
                      </a:r>
                    </a:p>
                  </a:txBody>
                  <a:tcPr marL="93260" marR="93260" marT="46630" marB="46630" anchor="ctr"/>
                </a:tc>
                <a:extLst>
                  <a:ext uri="{0D108BD9-81ED-4DB2-BD59-A6C34878D82A}">
                    <a16:rowId xmlns:a16="http://schemas.microsoft.com/office/drawing/2014/main" val="1339627667"/>
                  </a:ext>
                </a:extLst>
              </a:tr>
            </a:tbl>
          </a:graphicData>
        </a:graphic>
      </p:graphicFrame>
      <p:sp>
        <p:nvSpPr>
          <p:cNvPr id="3" name="Title 15">
            <a:extLst>
              <a:ext uri="{FF2B5EF4-FFF2-40B4-BE49-F238E27FC236}">
                <a16:creationId xmlns:a16="http://schemas.microsoft.com/office/drawing/2014/main" id="{929B5EF1-7723-4D94-9FCF-00581242E173}"/>
              </a:ext>
            </a:extLst>
          </p:cNvPr>
          <p:cNvSpPr txBox="1">
            <a:spLocks/>
          </p:cNvSpPr>
          <p:nvPr/>
        </p:nvSpPr>
        <p:spPr>
          <a:xfrm>
            <a:off x="142895" y="257175"/>
            <a:ext cx="5653087" cy="411162"/>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800">
                <a:latin typeface="Segoe UI"/>
                <a:cs typeface="Segoe UI"/>
              </a:rPr>
              <a:t>Scenario Overview</a:t>
            </a:r>
          </a:p>
        </p:txBody>
      </p:sp>
    </p:spTree>
    <p:extLst>
      <p:ext uri="{BB962C8B-B14F-4D97-AF65-F5344CB8AC3E}">
        <p14:creationId xmlns:p14="http://schemas.microsoft.com/office/powerpoint/2010/main" val="37383836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BADFAA2-8E35-4F2C-8A03-01C8D4E1DD2F}"/>
              </a:ext>
            </a:extLst>
          </p:cNvPr>
          <p:cNvSpPr/>
          <p:nvPr/>
        </p:nvSpPr>
        <p:spPr bwMode="auto">
          <a:xfrm rot="5400000">
            <a:off x="2431638" y="-1001975"/>
            <a:ext cx="4692619" cy="9554121"/>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1" name="TextBox 10">
            <a:extLst>
              <a:ext uri="{FF2B5EF4-FFF2-40B4-BE49-F238E27FC236}">
                <a16:creationId xmlns:a16="http://schemas.microsoft.com/office/drawing/2014/main" id="{8C4A36C3-92B1-4C32-B7C2-A2282CD0CEC7}"/>
              </a:ext>
            </a:extLst>
          </p:cNvPr>
          <p:cNvSpPr txBox="1"/>
          <p:nvPr/>
        </p:nvSpPr>
        <p:spPr>
          <a:xfrm>
            <a:off x="616406" y="1813162"/>
            <a:ext cx="555303" cy="555303"/>
          </a:xfrm>
          <a:prstGeom prst="ellipse">
            <a:avLst/>
          </a:prstGeom>
          <a:solidFill>
            <a:schemeClr val="accent1"/>
          </a:solidFill>
          <a:ln w="130175" cap="sq">
            <a:solidFill>
              <a:schemeClr val="accent1">
                <a:alpha val="34000"/>
              </a:schemeClr>
            </a:solidFill>
            <a:prstDash val="solid"/>
            <a:miter lim="800000"/>
          </a:ln>
        </p:spPr>
        <p:txBody>
          <a:bodyPr vert="horz" wrap="none" lIns="89629" tIns="44815" rIns="89629" bIns="44815" anchor="ctr" anchorCtr="0" compatLnSpc="1">
            <a:noAutofit/>
          </a:bodyPr>
          <a:lstStyle>
            <a:defPPr>
              <a:defRPr lang="en-US"/>
            </a:defPPr>
            <a:lvl1pPr algn="ctr" defTabSz="914367">
              <a:defRPr sz="1400" kern="0">
                <a:solidFill>
                  <a:schemeClr val="bg2"/>
                </a:solidFill>
                <a:latin typeface="Segoe UI"/>
              </a:defRPr>
            </a:lvl1pPr>
          </a:lstStyle>
          <a:p>
            <a:pPr defTabSz="914191"/>
            <a:r>
              <a:rPr lang="en-US" sz="2800">
                <a:solidFill>
                  <a:srgbClr val="FFFFFF"/>
                </a:solidFill>
                <a:latin typeface="Segoe UI Semibold" panose="020B0702040204020203" pitchFamily="34" charset="0"/>
                <a:cs typeface="Segoe UI Semibold" panose="020B0702040204020203" pitchFamily="34" charset="0"/>
                <a:sym typeface="Wingdings" panose="05000000000000000000" pitchFamily="2" charset="2"/>
              </a:rPr>
              <a:t></a:t>
            </a:r>
            <a:endParaRPr lang="en-US" sz="1800">
              <a:solidFill>
                <a:srgbClr val="FFFFFF"/>
              </a:solidFill>
              <a:latin typeface="Segoe UI Semibold" panose="020B0702040204020203" pitchFamily="34" charset="0"/>
              <a:cs typeface="Segoe UI Semibold" panose="020B0702040204020203" pitchFamily="34" charset="0"/>
              <a:sym typeface="Wingdings" panose="05000000000000000000" pitchFamily="2" charset="2"/>
            </a:endParaRPr>
          </a:p>
        </p:txBody>
      </p:sp>
      <p:sp>
        <p:nvSpPr>
          <p:cNvPr id="12" name="TextBox 11">
            <a:extLst>
              <a:ext uri="{FF2B5EF4-FFF2-40B4-BE49-F238E27FC236}">
                <a16:creationId xmlns:a16="http://schemas.microsoft.com/office/drawing/2014/main" id="{69E6D436-DC14-4A0B-82F8-A5303E88D864}"/>
              </a:ext>
            </a:extLst>
          </p:cNvPr>
          <p:cNvSpPr txBox="1"/>
          <p:nvPr/>
        </p:nvSpPr>
        <p:spPr>
          <a:xfrm>
            <a:off x="1479345" y="1573773"/>
            <a:ext cx="4637739" cy="1034087"/>
          </a:xfrm>
          <a:prstGeom prst="rect">
            <a:avLst/>
          </a:prstGeom>
          <a:noFill/>
        </p:spPr>
        <p:txBody>
          <a:bodyPr wrap="square" lIns="182854" tIns="146283" rIns="182854" bIns="146283" rtlCol="0" anchor="ctr" anchorCtr="0">
            <a:spAutoFit/>
          </a:bodyPr>
          <a:lstStyle/>
          <a:p>
            <a:pPr defTabSz="932563"/>
            <a:r>
              <a:rPr lang="en-US" sz="2400" dirty="0">
                <a:solidFill>
                  <a:srgbClr val="2F2F2F"/>
                </a:solidFill>
              </a:rPr>
              <a:t>Match your customers to different licensing scenarios</a:t>
            </a:r>
          </a:p>
        </p:txBody>
      </p:sp>
      <p:sp>
        <p:nvSpPr>
          <p:cNvPr id="27" name="TextBox 26">
            <a:extLst>
              <a:ext uri="{FF2B5EF4-FFF2-40B4-BE49-F238E27FC236}">
                <a16:creationId xmlns:a16="http://schemas.microsoft.com/office/drawing/2014/main" id="{0137A87F-F2A3-4004-96FA-A16D5B6157C7}"/>
              </a:ext>
            </a:extLst>
          </p:cNvPr>
          <p:cNvSpPr txBox="1"/>
          <p:nvPr/>
        </p:nvSpPr>
        <p:spPr>
          <a:xfrm>
            <a:off x="619528" y="3297210"/>
            <a:ext cx="555303" cy="555303"/>
          </a:xfrm>
          <a:prstGeom prst="ellipse">
            <a:avLst/>
          </a:prstGeom>
          <a:solidFill>
            <a:schemeClr val="accent1"/>
          </a:solidFill>
          <a:ln w="130175" cap="sq">
            <a:solidFill>
              <a:schemeClr val="accent1">
                <a:alpha val="34000"/>
              </a:schemeClr>
            </a:solidFill>
            <a:prstDash val="solid"/>
            <a:miter lim="800000"/>
          </a:ln>
        </p:spPr>
        <p:txBody>
          <a:bodyPr vert="horz" wrap="none" lIns="89629" tIns="44815" rIns="89629" bIns="44815" anchor="ctr" anchorCtr="0" compatLnSpc="1">
            <a:noAutofit/>
          </a:bodyPr>
          <a:lstStyle>
            <a:defPPr>
              <a:defRPr lang="en-US"/>
            </a:defPPr>
            <a:lvl1pPr algn="ctr" defTabSz="914367">
              <a:defRPr sz="1400" kern="0">
                <a:solidFill>
                  <a:schemeClr val="bg2"/>
                </a:solidFill>
                <a:latin typeface="Segoe UI"/>
              </a:defRPr>
            </a:lvl1pPr>
          </a:lstStyle>
          <a:p>
            <a:pPr defTabSz="914191"/>
            <a:r>
              <a:rPr lang="en-US" sz="2800">
                <a:solidFill>
                  <a:srgbClr val="FFFFFF"/>
                </a:solidFill>
                <a:latin typeface="Segoe UI Semibold" panose="020B0702040204020203" pitchFamily="34" charset="0"/>
                <a:cs typeface="Segoe UI Semibold" panose="020B0702040204020203" pitchFamily="34" charset="0"/>
                <a:sym typeface="Wingdings" panose="05000000000000000000" pitchFamily="2" charset="2"/>
              </a:rPr>
              <a:t></a:t>
            </a:r>
            <a:endParaRPr lang="en-US" sz="1800">
              <a:solidFill>
                <a:srgbClr val="FFFFFF"/>
              </a:solidFill>
              <a:latin typeface="Segoe UI Semibold" panose="020B0702040204020203" pitchFamily="34" charset="0"/>
              <a:cs typeface="Segoe UI Semibold" panose="020B0702040204020203" pitchFamily="34" charset="0"/>
              <a:sym typeface="Wingdings" panose="05000000000000000000" pitchFamily="2" charset="2"/>
            </a:endParaRPr>
          </a:p>
        </p:txBody>
      </p:sp>
      <p:sp>
        <p:nvSpPr>
          <p:cNvPr id="28" name="TextBox 27">
            <a:extLst>
              <a:ext uri="{FF2B5EF4-FFF2-40B4-BE49-F238E27FC236}">
                <a16:creationId xmlns:a16="http://schemas.microsoft.com/office/drawing/2014/main" id="{964DEE05-3C1B-4B54-BD3B-76E07664130F}"/>
              </a:ext>
            </a:extLst>
          </p:cNvPr>
          <p:cNvSpPr txBox="1"/>
          <p:nvPr/>
        </p:nvSpPr>
        <p:spPr>
          <a:xfrm>
            <a:off x="1477336" y="3062776"/>
            <a:ext cx="4637739" cy="1034087"/>
          </a:xfrm>
          <a:prstGeom prst="rect">
            <a:avLst/>
          </a:prstGeom>
          <a:noFill/>
        </p:spPr>
        <p:txBody>
          <a:bodyPr wrap="square" lIns="182854" tIns="146283" rIns="182854" bIns="146283" rtlCol="0" anchor="ctr" anchorCtr="0">
            <a:spAutoFit/>
          </a:bodyPr>
          <a:lstStyle/>
          <a:p>
            <a:pPr defTabSz="932563"/>
            <a:r>
              <a:rPr lang="en-US" sz="2400" dirty="0">
                <a:solidFill>
                  <a:srgbClr val="2F2F2F"/>
                </a:solidFill>
                <a:latin typeface="Segoe UI"/>
                <a:cs typeface="Segoe UI"/>
              </a:rPr>
              <a:t>Practice your pitch, know the licensing options</a:t>
            </a:r>
            <a:endParaRPr lang="en-US" sz="2400" dirty="0">
              <a:solidFill>
                <a:srgbClr val="2F2F2F"/>
              </a:solidFill>
              <a:latin typeface="Segoe UI"/>
            </a:endParaRPr>
          </a:p>
        </p:txBody>
      </p:sp>
      <p:sp>
        <p:nvSpPr>
          <p:cNvPr id="29" name="TextBox 28">
            <a:extLst>
              <a:ext uri="{FF2B5EF4-FFF2-40B4-BE49-F238E27FC236}">
                <a16:creationId xmlns:a16="http://schemas.microsoft.com/office/drawing/2014/main" id="{415B978F-8C51-448F-8E7E-AD4209BB4E89}"/>
              </a:ext>
            </a:extLst>
          </p:cNvPr>
          <p:cNvSpPr txBox="1"/>
          <p:nvPr/>
        </p:nvSpPr>
        <p:spPr>
          <a:xfrm>
            <a:off x="638591" y="4788652"/>
            <a:ext cx="555303" cy="555303"/>
          </a:xfrm>
          <a:prstGeom prst="ellipse">
            <a:avLst/>
          </a:prstGeom>
          <a:solidFill>
            <a:schemeClr val="accent1"/>
          </a:solidFill>
          <a:ln w="130175" cap="sq">
            <a:solidFill>
              <a:schemeClr val="accent1">
                <a:alpha val="34000"/>
              </a:schemeClr>
            </a:solidFill>
            <a:prstDash val="solid"/>
            <a:miter lim="800000"/>
          </a:ln>
        </p:spPr>
        <p:txBody>
          <a:bodyPr vert="horz" wrap="none" lIns="89629" tIns="44815" rIns="89629" bIns="44815" anchor="ctr" anchorCtr="0" compatLnSpc="1">
            <a:noAutofit/>
          </a:bodyPr>
          <a:lstStyle>
            <a:defPPr>
              <a:defRPr lang="en-US"/>
            </a:defPPr>
            <a:lvl1pPr algn="ctr" defTabSz="914367">
              <a:defRPr sz="1400" kern="0">
                <a:solidFill>
                  <a:schemeClr val="bg2"/>
                </a:solidFill>
                <a:latin typeface="Segoe UI"/>
              </a:defRPr>
            </a:lvl1pPr>
          </a:lstStyle>
          <a:p>
            <a:pPr defTabSz="914191"/>
            <a:r>
              <a:rPr lang="en-US" sz="2800">
                <a:solidFill>
                  <a:srgbClr val="FFFFFF"/>
                </a:solidFill>
                <a:latin typeface="Segoe UI Semibold" panose="020B0702040204020203" pitchFamily="34" charset="0"/>
                <a:cs typeface="Segoe UI Semibold" panose="020B0702040204020203" pitchFamily="34" charset="0"/>
                <a:sym typeface="Wingdings" panose="05000000000000000000" pitchFamily="2" charset="2"/>
              </a:rPr>
              <a:t></a:t>
            </a:r>
            <a:endParaRPr lang="en-US" sz="1800">
              <a:solidFill>
                <a:srgbClr val="FFFFFF"/>
              </a:solidFill>
              <a:latin typeface="Segoe UI Semibold" panose="020B0702040204020203" pitchFamily="34" charset="0"/>
              <a:cs typeface="Segoe UI Semibold" panose="020B0702040204020203" pitchFamily="34" charset="0"/>
              <a:sym typeface="Wingdings" panose="05000000000000000000" pitchFamily="2" charset="2"/>
            </a:endParaRPr>
          </a:p>
        </p:txBody>
      </p:sp>
      <p:sp>
        <p:nvSpPr>
          <p:cNvPr id="30" name="TextBox 29">
            <a:extLst>
              <a:ext uri="{FF2B5EF4-FFF2-40B4-BE49-F238E27FC236}">
                <a16:creationId xmlns:a16="http://schemas.microsoft.com/office/drawing/2014/main" id="{0A432EEE-22C7-4BC6-A5A7-578976405F9B}"/>
              </a:ext>
            </a:extLst>
          </p:cNvPr>
          <p:cNvSpPr txBox="1"/>
          <p:nvPr/>
        </p:nvSpPr>
        <p:spPr>
          <a:xfrm>
            <a:off x="1496399" y="4554218"/>
            <a:ext cx="4637739" cy="1034087"/>
          </a:xfrm>
          <a:prstGeom prst="rect">
            <a:avLst/>
          </a:prstGeom>
          <a:noFill/>
        </p:spPr>
        <p:txBody>
          <a:bodyPr wrap="square" lIns="182854" tIns="146283" rIns="182854" bIns="146283" rtlCol="0" anchor="ctr" anchorCtr="0">
            <a:spAutoFit/>
          </a:bodyPr>
          <a:lstStyle/>
          <a:p>
            <a:pPr defTabSz="932563"/>
            <a:r>
              <a:rPr lang="en-US" sz="2400" dirty="0">
                <a:solidFill>
                  <a:srgbClr val="2F2F2F"/>
                </a:solidFill>
              </a:rPr>
              <a:t>Download the sales readiness decks</a:t>
            </a:r>
          </a:p>
        </p:txBody>
      </p:sp>
      <p:sp>
        <p:nvSpPr>
          <p:cNvPr id="9" name="Title 8">
            <a:extLst>
              <a:ext uri="{FF2B5EF4-FFF2-40B4-BE49-F238E27FC236}">
                <a16:creationId xmlns:a16="http://schemas.microsoft.com/office/drawing/2014/main" id="{51FB6900-4AB1-408D-893A-84492EBA3CA2}"/>
              </a:ext>
            </a:extLst>
          </p:cNvPr>
          <p:cNvSpPr>
            <a:spLocks noGrp="1"/>
          </p:cNvSpPr>
          <p:nvPr>
            <p:ph type="title"/>
          </p:nvPr>
        </p:nvSpPr>
        <p:spPr/>
        <p:txBody>
          <a:bodyPr/>
          <a:lstStyle/>
          <a:p>
            <a:r>
              <a:rPr lang="en-US"/>
              <a:t>Next steps</a:t>
            </a:r>
          </a:p>
        </p:txBody>
      </p:sp>
      <p:grpSp>
        <p:nvGrpSpPr>
          <p:cNvPr id="5" name="Group 4">
            <a:extLst>
              <a:ext uri="{FF2B5EF4-FFF2-40B4-BE49-F238E27FC236}">
                <a16:creationId xmlns:a16="http://schemas.microsoft.com/office/drawing/2014/main" id="{DBFC7E60-B774-41C1-8059-2A788C316B8A}"/>
              </a:ext>
            </a:extLst>
          </p:cNvPr>
          <p:cNvGrpSpPr/>
          <p:nvPr/>
        </p:nvGrpSpPr>
        <p:grpSpPr>
          <a:xfrm>
            <a:off x="6039925" y="806136"/>
            <a:ext cx="5937900" cy="5937898"/>
            <a:chOff x="6226832" y="931367"/>
            <a:chExt cx="5564874" cy="5564872"/>
          </a:xfrm>
        </p:grpSpPr>
        <p:pic>
          <p:nvPicPr>
            <p:cNvPr id="3" name="Picture 2">
              <a:extLst>
                <a:ext uri="{FF2B5EF4-FFF2-40B4-BE49-F238E27FC236}">
                  <a16:creationId xmlns:a16="http://schemas.microsoft.com/office/drawing/2014/main" id="{B895D5A3-1E02-4771-B66E-AA2CA4A502DC}"/>
                </a:ext>
              </a:extLst>
            </p:cNvPr>
            <p:cNvPicPr>
              <a:picLocks noChangeAspect="1"/>
            </p:cNvPicPr>
            <p:nvPr/>
          </p:nvPicPr>
          <p:blipFill rotWithShape="1">
            <a:blip r:embed="rId3"/>
            <a:srcRect l="18305" t="28858" r="35313" b="1550"/>
            <a:stretch/>
          </p:blipFill>
          <p:spPr>
            <a:xfrm>
              <a:off x="6457164" y="1161699"/>
              <a:ext cx="5104207" cy="5104207"/>
            </a:xfrm>
            <a:prstGeom prst="ellipse">
              <a:avLst/>
            </a:prstGeom>
          </p:spPr>
        </p:pic>
        <p:sp>
          <p:nvSpPr>
            <p:cNvPr id="4" name="Oval 3">
              <a:extLst>
                <a:ext uri="{FF2B5EF4-FFF2-40B4-BE49-F238E27FC236}">
                  <a16:creationId xmlns:a16="http://schemas.microsoft.com/office/drawing/2014/main" id="{E8BF3AA9-1A39-4FEF-8708-F27DB21295C6}"/>
                </a:ext>
              </a:extLst>
            </p:cNvPr>
            <p:cNvSpPr/>
            <p:nvPr/>
          </p:nvSpPr>
          <p:spPr bwMode="auto">
            <a:xfrm>
              <a:off x="6226832" y="931367"/>
              <a:ext cx="5564874" cy="5564872"/>
            </a:xfrm>
            <a:prstGeom prst="ellipse">
              <a:avLst/>
            </a:prstGeom>
            <a:ln w="28575">
              <a:solidFill>
                <a:schemeClr val="bg1">
                  <a:lumMod val="9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563"/>
              <a:endParaRPr lang="en-US" err="1">
                <a:solidFill>
                  <a:srgbClr val="2F2F2F"/>
                </a:solidFill>
                <a:latin typeface="Segoe UI"/>
              </a:endParaRPr>
            </a:p>
          </p:txBody>
        </p:sp>
      </p:grpSp>
    </p:spTree>
    <p:extLst>
      <p:ext uri="{BB962C8B-B14F-4D97-AF65-F5344CB8AC3E}">
        <p14:creationId xmlns:p14="http://schemas.microsoft.com/office/powerpoint/2010/main" val="6714882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0-#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35" presetClass="path" presetSubtype="0" decel="100000" fill="hold" grpId="1" nodeType="withEffect">
                                  <p:stCondLst>
                                    <p:cond delay="0"/>
                                  </p:stCondLst>
                                  <p:childTnLst>
                                    <p:animMotion origin="layout" path="M 3.77585E-6 -5.76487E-7 L -0.09434 -5.76487E-7 " pathEditMode="relative" rAng="0" ptsTypes="AA">
                                      <p:cBhvr>
                                        <p:cTn id="18" dur="750" spd="-100000" fill="hold"/>
                                        <p:tgtEl>
                                          <p:spTgt spid="11"/>
                                        </p:tgtEl>
                                        <p:attrNameLst>
                                          <p:attrName>ppt_x</p:attrName>
                                          <p:attrName>ppt_y</p:attrName>
                                        </p:attrNameLst>
                                      </p:cBhvr>
                                      <p:rCtr x="-4723" y="0"/>
                                    </p:animMotion>
                                  </p:childTnLst>
                                </p:cTn>
                              </p:par>
                              <p:par>
                                <p:cTn id="19" presetID="10" presetClass="entr" presetSubtype="0" fill="hold" grpId="0" nodeType="with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animEffect transition="in" filter="fade">
                                      <p:cBhvr>
                                        <p:cTn id="21" dur="500"/>
                                        <p:tgtEl>
                                          <p:spTgt spid="12">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35" presetClass="path" presetSubtype="0" decel="100000" fill="hold" grpId="1" nodeType="withEffect">
                                  <p:stCondLst>
                                    <p:cond delay="0"/>
                                  </p:stCondLst>
                                  <p:childTnLst>
                                    <p:animMotion origin="layout" path="M 3.77585E-6 -3.58148E-6 L -0.09434 -3.58148E-6 " pathEditMode="relative" rAng="0" ptsTypes="AA">
                                      <p:cBhvr>
                                        <p:cTn id="26" dur="750" spd="-100000" fill="hold"/>
                                        <p:tgtEl>
                                          <p:spTgt spid="27"/>
                                        </p:tgtEl>
                                        <p:attrNameLst>
                                          <p:attrName>ppt_x</p:attrName>
                                          <p:attrName>ppt_y</p:attrName>
                                        </p:attrNameLst>
                                      </p:cBhvr>
                                      <p:rCtr x="-4723" y="0"/>
                                    </p:animMotion>
                                  </p:childTnLst>
                                </p:cTn>
                              </p:par>
                              <p:par>
                                <p:cTn id="27" presetID="10" presetClass="entr" presetSubtype="0" fill="hold" grpId="0" nodeType="withEffect">
                                  <p:stCondLst>
                                    <p:cond delay="0"/>
                                  </p:stCondLst>
                                  <p:childTnLst>
                                    <p:set>
                                      <p:cBhvr>
                                        <p:cTn id="28" dur="1" fill="hold">
                                          <p:stCondLst>
                                            <p:cond delay="0"/>
                                          </p:stCondLst>
                                        </p:cTn>
                                        <p:tgtEl>
                                          <p:spTgt spid="28">
                                            <p:txEl>
                                              <p:pRg st="0" end="0"/>
                                            </p:txEl>
                                          </p:spTgt>
                                        </p:tgtEl>
                                        <p:attrNameLst>
                                          <p:attrName>style.visibility</p:attrName>
                                        </p:attrNameLst>
                                      </p:cBhvr>
                                      <p:to>
                                        <p:strVal val="visible"/>
                                      </p:to>
                                    </p:set>
                                    <p:animEffect transition="in" filter="fade">
                                      <p:cBhvr>
                                        <p:cTn id="29" dur="500"/>
                                        <p:tgtEl>
                                          <p:spTgt spid="28">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35" presetClass="path" presetSubtype="0" decel="100000" fill="hold" grpId="1" nodeType="withEffect">
                                  <p:stCondLst>
                                    <p:cond delay="0"/>
                                  </p:stCondLst>
                                  <p:childTnLst>
                                    <p:animMotion origin="layout" path="M 3.77585E-6 3.41353E-6 L -0.09434 3.41353E-6 " pathEditMode="relative" rAng="0" ptsTypes="AA">
                                      <p:cBhvr>
                                        <p:cTn id="34" dur="750" spd="-100000" fill="hold"/>
                                        <p:tgtEl>
                                          <p:spTgt spid="29"/>
                                        </p:tgtEl>
                                        <p:attrNameLst>
                                          <p:attrName>ppt_x</p:attrName>
                                          <p:attrName>ppt_y</p:attrName>
                                        </p:attrNameLst>
                                      </p:cBhvr>
                                      <p:rCtr x="-4723" y="0"/>
                                    </p:animMotion>
                                  </p:childTnLst>
                                </p:cTn>
                              </p:par>
                              <p:par>
                                <p:cTn id="35" presetID="10" presetClass="entr" presetSubtype="0" fill="hold" grpId="0" nodeType="with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Effect transition="in" filter="fade">
                                      <p:cBhvr>
                                        <p:cTn id="37"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1" grpId="1" animBg="1"/>
      <p:bldP spid="12" grpId="0" build="p"/>
      <p:bldP spid="27" grpId="0" animBg="1"/>
      <p:bldP spid="27" grpId="1" animBg="1"/>
      <p:bldP spid="28" grpId="0" build="p"/>
      <p:bldP spid="29" grpId="0" animBg="1"/>
      <p:bldP spid="29" grpId="1" animBg="1"/>
      <p:bldP spid="3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#1: </a:t>
            </a:r>
            <a:r>
              <a:rPr lang="en-US" b="1">
                <a:latin typeface="Segoe UI"/>
                <a:cs typeface="Segoe UI"/>
              </a:rPr>
              <a:t>Jane</a:t>
            </a:r>
          </a:p>
        </p:txBody>
      </p:sp>
      <p:sp>
        <p:nvSpPr>
          <p:cNvPr id="6" name="Title 15">
            <a:extLst>
              <a:ext uri="{FF2B5EF4-FFF2-40B4-BE49-F238E27FC236}">
                <a16:creationId xmlns:a16="http://schemas.microsoft.com/office/drawing/2014/main" id="{D1ABFD26-3270-4CE9-813A-C93A52087D82}"/>
              </a:ext>
            </a:extLst>
          </p:cNvPr>
          <p:cNvSpPr txBox="1">
            <a:spLocks/>
          </p:cNvSpPr>
          <p:nvPr/>
        </p:nvSpPr>
        <p:spPr>
          <a:xfrm>
            <a:off x="465138" y="1557338"/>
            <a:ext cx="5372100" cy="3129062"/>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What we know about our customer:</a:t>
            </a:r>
          </a:p>
          <a:p>
            <a:pPr marL="398780" indent="-342900" defTabSz="896006" fontAlgn="base">
              <a:spcBef>
                <a:spcPts val="392"/>
              </a:spcBef>
              <a:buFont typeface="Arial"/>
              <a:buChar char="•"/>
              <a:defRPr/>
            </a:pPr>
            <a:r>
              <a:rPr lang="en-US" sz="2000" kern="0">
                <a:solidFill>
                  <a:srgbClr val="505050"/>
                </a:solidFill>
              </a:rPr>
              <a:t>Retail industry</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10 employees</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Currently using Windows 8</a:t>
            </a:r>
            <a:r>
              <a:rPr lang="en-US" sz="2000">
                <a:solidFill>
                  <a:srgbClr val="505050"/>
                </a:solidFill>
                <a:cs typeface="Segoe UI Light"/>
              </a:rPr>
              <a:t> &amp; 10 PCs</a:t>
            </a:r>
          </a:p>
          <a:p>
            <a:pPr marL="398780" indent="-342900" defTabSz="896006" fontAlgn="base">
              <a:spcBef>
                <a:spcPts val="392"/>
              </a:spcBef>
              <a:buFont typeface="Arial"/>
              <a:buChar char="•"/>
              <a:defRPr/>
            </a:pPr>
            <a:r>
              <a:rPr lang="en-US" sz="2000" kern="0">
                <a:solidFill>
                  <a:srgbClr val="505050"/>
                </a:solidFill>
              </a:rPr>
              <a:t>Office Home &amp; Business 2016</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Using another cloud service for email</a:t>
            </a:r>
            <a:endParaRPr lang="en-US" sz="2000">
              <a:solidFill>
                <a:srgbClr val="505050"/>
              </a:solidFill>
              <a:cs typeface="Segoe UI Light"/>
            </a:endParaRPr>
          </a:p>
          <a:p>
            <a:pPr marL="398780" indent="-342900" defTabSz="896006" fontAlgn="base">
              <a:spcBef>
                <a:spcPts val="392"/>
              </a:spcBef>
              <a:buFont typeface="Wingdings" panose="05000000000000000000" pitchFamily="2" charset="2"/>
              <a:buChar char="§"/>
              <a:defRPr/>
            </a:pPr>
            <a:endParaRPr lang="en-US" sz="2000">
              <a:solidFill>
                <a:srgbClr val="505050"/>
              </a:solidFill>
              <a:cs typeface="Segoe UI Light"/>
            </a:endParaRPr>
          </a:p>
        </p:txBody>
      </p:sp>
      <p:pic>
        <p:nvPicPr>
          <p:cNvPr id="15" name="Picture 16" descr="MSC17_slumLoveSweaters_001.jpg">
            <a:extLst>
              <a:ext uri="{FF2B5EF4-FFF2-40B4-BE49-F238E27FC236}">
                <a16:creationId xmlns:a16="http://schemas.microsoft.com/office/drawing/2014/main" id="{9EA191B8-B20D-4609-9F89-282112C6D146}"/>
              </a:ext>
            </a:extLst>
          </p:cNvPr>
          <p:cNvPicPr>
            <a:picLocks noGrp="1" noChangeAspect="1"/>
          </p:cNvPicPr>
          <p:nvPr>
            <p:ph type="pic" sz="quarter" idx="10"/>
          </p:nvPr>
        </p:nvPicPr>
        <p:blipFill rotWithShape="1">
          <a:blip r:embed="rId3"/>
          <a:srcRect l="28085" t="53" r="13954" b="-53"/>
          <a:stretch/>
        </p:blipFill>
        <p:spPr>
          <a:xfrm>
            <a:off x="6353864" y="0"/>
            <a:ext cx="6082657" cy="6994532"/>
          </a:xfrm>
          <a:prstGeom prst="rect">
            <a:avLst/>
          </a:prstGeom>
        </p:spPr>
      </p:pic>
    </p:spTree>
    <p:extLst>
      <p:ext uri="{BB962C8B-B14F-4D97-AF65-F5344CB8AC3E}">
        <p14:creationId xmlns:p14="http://schemas.microsoft.com/office/powerpoint/2010/main" val="1046562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#1: </a:t>
            </a:r>
            <a:r>
              <a:rPr lang="en-US" b="1">
                <a:latin typeface="Segoe UI"/>
                <a:cs typeface="Segoe UI"/>
              </a:rPr>
              <a:t>Jane</a:t>
            </a:r>
          </a:p>
        </p:txBody>
      </p:sp>
      <p:sp>
        <p:nvSpPr>
          <p:cNvPr id="7" name="Title 15">
            <a:extLst>
              <a:ext uri="{FF2B5EF4-FFF2-40B4-BE49-F238E27FC236}">
                <a16:creationId xmlns:a16="http://schemas.microsoft.com/office/drawing/2014/main" id="{0D334B5D-A5D9-4204-A01A-9AEB945BB836}"/>
              </a:ext>
            </a:extLst>
          </p:cNvPr>
          <p:cNvSpPr txBox="1">
            <a:spLocks/>
          </p:cNvSpPr>
          <p:nvPr/>
        </p:nvSpPr>
        <p:spPr>
          <a:xfrm>
            <a:off x="465138" y="1560170"/>
            <a:ext cx="5372099" cy="266739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It appears that they need:</a:t>
            </a:r>
          </a:p>
          <a:p>
            <a:pPr marL="398780" indent="-342900" defTabSz="896006" fontAlgn="base">
              <a:spcBef>
                <a:spcPts val="392"/>
              </a:spcBef>
              <a:buFont typeface="Arial"/>
              <a:buChar char="•"/>
              <a:defRPr/>
            </a:pPr>
            <a:r>
              <a:rPr lang="en-US" sz="2000" kern="0">
                <a:solidFill>
                  <a:srgbClr val="505050"/>
                </a:solidFill>
              </a:rPr>
              <a:t>Better collaboration features</a:t>
            </a:r>
          </a:p>
          <a:p>
            <a:pPr marL="398780" indent="-342900" defTabSz="896006" fontAlgn="base">
              <a:spcBef>
                <a:spcPts val="392"/>
              </a:spcBef>
              <a:buFont typeface="Arial"/>
              <a:buChar char="•"/>
              <a:defRPr/>
            </a:pPr>
            <a:r>
              <a:rPr lang="en-US" sz="2000" kern="0">
                <a:solidFill>
                  <a:srgbClr val="505050"/>
                </a:solidFill>
              </a:rPr>
              <a:t>Ability to work from anywhere</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Windows, Office, and email all in one place</a:t>
            </a:r>
            <a:endParaRPr>
              <a:solidFill>
                <a:schemeClr val="tx1"/>
              </a:solidFill>
              <a:cs typeface="Segoe UI Light"/>
            </a:endParaRPr>
          </a:p>
          <a:p>
            <a:pPr marL="398780" indent="-342900" defTabSz="896006" fontAlgn="base">
              <a:spcBef>
                <a:spcPts val="392"/>
              </a:spcBef>
              <a:buFont typeface="Arial"/>
              <a:buChar char="•"/>
              <a:defRPr/>
            </a:pPr>
            <a:r>
              <a:rPr lang="en-US" sz="2000" kern="0">
                <a:solidFill>
                  <a:srgbClr val="505050"/>
                </a:solidFill>
              </a:rPr>
              <a:t>Enable her to scale by using Azure Active Directory for login</a:t>
            </a:r>
            <a:endParaRPr lang="en-US" sz="2000">
              <a:solidFill>
                <a:srgbClr val="505050"/>
              </a:solidFill>
              <a:cs typeface="Segoe UI Light"/>
            </a:endParaRPr>
          </a:p>
        </p:txBody>
      </p:sp>
      <p:pic>
        <p:nvPicPr>
          <p:cNvPr id="15" name="Picture 16" descr="MSC17_slumLoveSweaters_001.jpg">
            <a:extLst>
              <a:ext uri="{FF2B5EF4-FFF2-40B4-BE49-F238E27FC236}">
                <a16:creationId xmlns:a16="http://schemas.microsoft.com/office/drawing/2014/main" id="{9EA191B8-B20D-4609-9F89-282112C6D146}"/>
              </a:ext>
            </a:extLst>
          </p:cNvPr>
          <p:cNvPicPr>
            <a:picLocks noGrp="1" noChangeAspect="1"/>
          </p:cNvPicPr>
          <p:nvPr>
            <p:ph type="pic" sz="quarter" idx="10"/>
          </p:nvPr>
        </p:nvPicPr>
        <p:blipFill rotWithShape="1">
          <a:blip r:embed="rId3"/>
          <a:srcRect l="28085" t="53" r="13954" b="-53"/>
          <a:stretch/>
        </p:blipFill>
        <p:spPr>
          <a:xfrm>
            <a:off x="6353864" y="0"/>
            <a:ext cx="6082657" cy="6994532"/>
          </a:xfrm>
          <a:prstGeom prst="rect">
            <a:avLst/>
          </a:prstGeom>
        </p:spPr>
      </p:pic>
      <p:sp>
        <p:nvSpPr>
          <p:cNvPr id="2" name="Title 15">
            <a:extLst>
              <a:ext uri="{FF2B5EF4-FFF2-40B4-BE49-F238E27FC236}">
                <a16:creationId xmlns:a16="http://schemas.microsoft.com/office/drawing/2014/main" id="{3AC195A3-1B3C-48E1-A9BD-A6786884DFC1}"/>
              </a:ext>
            </a:extLst>
          </p:cNvPr>
          <p:cNvSpPr txBox="1">
            <a:spLocks/>
          </p:cNvSpPr>
          <p:nvPr/>
        </p:nvSpPr>
        <p:spPr>
          <a:xfrm>
            <a:off x="465137" y="4535664"/>
            <a:ext cx="5372100" cy="133369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Recommended Solution:</a:t>
            </a:r>
          </a:p>
          <a:p>
            <a:pPr marL="55880" defTabSz="896006" fontAlgn="base">
              <a:spcBef>
                <a:spcPts val="392"/>
              </a:spcBef>
              <a:defRPr/>
            </a:pPr>
            <a:r>
              <a:rPr lang="en-US" sz="2000">
                <a:solidFill>
                  <a:srgbClr val="505050"/>
                </a:solidFill>
                <a:cs typeface="Segoe UI Light"/>
              </a:rPr>
              <a:t>Office 365 Business Essentials</a:t>
            </a:r>
          </a:p>
          <a:p>
            <a:pPr marL="55880" defTabSz="896006" fontAlgn="base">
              <a:spcBef>
                <a:spcPts val="392"/>
              </a:spcBef>
              <a:defRPr/>
            </a:pPr>
            <a:r>
              <a:rPr lang="en-US" sz="2000">
                <a:solidFill>
                  <a:srgbClr val="505050"/>
                </a:solidFill>
                <a:cs typeface="Segoe UI Light"/>
              </a:rPr>
              <a:t>Microsoft 365 Business</a:t>
            </a:r>
            <a:endParaRPr>
              <a:solidFill>
                <a:schemeClr val="tx1"/>
              </a:solidFill>
            </a:endParaRPr>
          </a:p>
        </p:txBody>
      </p:sp>
    </p:spTree>
    <p:extLst>
      <p:ext uri="{BB962C8B-B14F-4D97-AF65-F5344CB8AC3E}">
        <p14:creationId xmlns:p14="http://schemas.microsoft.com/office/powerpoint/2010/main" val="31515454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#2: </a:t>
            </a:r>
            <a:r>
              <a:rPr lang="en-US" b="1">
                <a:latin typeface="Segoe UI"/>
                <a:cs typeface="Segoe UI"/>
              </a:rPr>
              <a:t>Bruce</a:t>
            </a:r>
          </a:p>
        </p:txBody>
      </p:sp>
      <p:sp>
        <p:nvSpPr>
          <p:cNvPr id="6" name="Title 15">
            <a:extLst>
              <a:ext uri="{FF2B5EF4-FFF2-40B4-BE49-F238E27FC236}">
                <a16:creationId xmlns:a16="http://schemas.microsoft.com/office/drawing/2014/main" id="{D1ABFD26-3270-4CE9-813A-C93A52087D82}"/>
              </a:ext>
            </a:extLst>
          </p:cNvPr>
          <p:cNvSpPr txBox="1">
            <a:spLocks/>
          </p:cNvSpPr>
          <p:nvPr/>
        </p:nvSpPr>
        <p:spPr>
          <a:xfrm>
            <a:off x="465137" y="1557020"/>
            <a:ext cx="5372099" cy="2718693"/>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What we know about our customer</a:t>
            </a:r>
          </a:p>
          <a:p>
            <a:pPr marL="398780" indent="-342900" defTabSz="896006" fontAlgn="base">
              <a:spcBef>
                <a:spcPts val="392"/>
              </a:spcBef>
              <a:buFont typeface="Arial"/>
              <a:buChar char="•"/>
              <a:defRPr/>
            </a:pPr>
            <a:r>
              <a:rPr lang="en-US" sz="2000">
                <a:solidFill>
                  <a:srgbClr val="505050"/>
                </a:solidFill>
                <a:cs typeface="Segoe UI Light"/>
              </a:rPr>
              <a:t>Insurance industry</a:t>
            </a:r>
          </a:p>
          <a:p>
            <a:pPr marL="398780" indent="-342900" defTabSz="896006" fontAlgn="base">
              <a:spcBef>
                <a:spcPts val="392"/>
              </a:spcBef>
              <a:buFont typeface="Arial"/>
              <a:buChar char="•"/>
              <a:defRPr/>
            </a:pPr>
            <a:r>
              <a:rPr lang="en-US" sz="2000" kern="0">
                <a:solidFill>
                  <a:srgbClr val="505050"/>
                </a:solidFill>
              </a:rPr>
              <a:t>25 employees</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Using Azure Active Directory</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On Office 365 Business Premium </a:t>
            </a:r>
          </a:p>
          <a:p>
            <a:pPr marL="398780" indent="-342900" defTabSz="896006" fontAlgn="base">
              <a:spcBef>
                <a:spcPts val="392"/>
              </a:spcBef>
              <a:buFont typeface="Arial"/>
              <a:buChar char="•"/>
              <a:defRPr/>
            </a:pPr>
            <a:r>
              <a:rPr lang="en-US" sz="2000" kern="0">
                <a:solidFill>
                  <a:srgbClr val="505050"/>
                </a:solidFill>
              </a:rPr>
              <a:t>Upgraded to Windows 10</a:t>
            </a:r>
            <a:endParaRPr lang="en-US" sz="2000">
              <a:solidFill>
                <a:srgbClr val="505050"/>
              </a:solidFill>
              <a:cs typeface="Segoe UI Light"/>
            </a:endParaRPr>
          </a:p>
        </p:txBody>
      </p:sp>
      <p:pic>
        <p:nvPicPr>
          <p:cNvPr id="18" name="Picture 18" descr="MSC17_asa_002.jpg">
            <a:extLst>
              <a:ext uri="{FF2B5EF4-FFF2-40B4-BE49-F238E27FC236}">
                <a16:creationId xmlns:a16="http://schemas.microsoft.com/office/drawing/2014/main" id="{7075B0D7-ACE4-4572-8854-8314ABEDA9FA}"/>
              </a:ext>
            </a:extLst>
          </p:cNvPr>
          <p:cNvPicPr>
            <a:picLocks noGrp="1" noChangeAspect="1"/>
          </p:cNvPicPr>
          <p:nvPr>
            <p:ph type="pic" sz="quarter" idx="10"/>
          </p:nvPr>
        </p:nvPicPr>
        <p:blipFill rotWithShape="1">
          <a:blip r:embed="rId3"/>
          <a:srcRect l="24454" r="17585"/>
          <a:stretch/>
        </p:blipFill>
        <p:spPr>
          <a:xfrm>
            <a:off x="6353864" y="0"/>
            <a:ext cx="6082656" cy="6994525"/>
          </a:xfrm>
          <a:prstGeom prst="rect">
            <a:avLst/>
          </a:prstGeom>
        </p:spPr>
      </p:pic>
    </p:spTree>
    <p:extLst>
      <p:ext uri="{BB962C8B-B14F-4D97-AF65-F5344CB8AC3E}">
        <p14:creationId xmlns:p14="http://schemas.microsoft.com/office/powerpoint/2010/main" val="14752274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#2: </a:t>
            </a:r>
            <a:r>
              <a:rPr lang="en-US" b="1">
                <a:latin typeface="Segoe UI"/>
                <a:cs typeface="Segoe UI"/>
              </a:rPr>
              <a:t>Bruce</a:t>
            </a:r>
          </a:p>
        </p:txBody>
      </p:sp>
      <p:pic>
        <p:nvPicPr>
          <p:cNvPr id="18" name="Picture 18" descr="MSC17_asa_002.jpg">
            <a:extLst>
              <a:ext uri="{FF2B5EF4-FFF2-40B4-BE49-F238E27FC236}">
                <a16:creationId xmlns:a16="http://schemas.microsoft.com/office/drawing/2014/main" id="{7075B0D7-ACE4-4572-8854-8314ABEDA9FA}"/>
              </a:ext>
            </a:extLst>
          </p:cNvPr>
          <p:cNvPicPr>
            <a:picLocks noGrp="1" noChangeAspect="1"/>
          </p:cNvPicPr>
          <p:nvPr>
            <p:ph type="pic" sz="quarter" idx="10"/>
          </p:nvPr>
        </p:nvPicPr>
        <p:blipFill rotWithShape="1">
          <a:blip r:embed="rId3"/>
          <a:srcRect l="24454" r="17585"/>
          <a:stretch/>
        </p:blipFill>
        <p:spPr>
          <a:xfrm>
            <a:off x="6353864" y="0"/>
            <a:ext cx="6082656" cy="6994525"/>
          </a:xfrm>
          <a:prstGeom prst="rect">
            <a:avLst/>
          </a:prstGeom>
        </p:spPr>
      </p:pic>
      <p:sp>
        <p:nvSpPr>
          <p:cNvPr id="4" name="Title 15">
            <a:extLst>
              <a:ext uri="{FF2B5EF4-FFF2-40B4-BE49-F238E27FC236}">
                <a16:creationId xmlns:a16="http://schemas.microsoft.com/office/drawing/2014/main" id="{D5E9B216-A4A2-4961-8560-DD028FD80F6C}"/>
              </a:ext>
            </a:extLst>
          </p:cNvPr>
          <p:cNvSpPr txBox="1">
            <a:spLocks/>
          </p:cNvSpPr>
          <p:nvPr/>
        </p:nvSpPr>
        <p:spPr>
          <a:xfrm>
            <a:off x="465138" y="4219575"/>
            <a:ext cx="5372100" cy="872034"/>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Recommended Solution:</a:t>
            </a:r>
          </a:p>
          <a:p>
            <a:pPr marL="55880" defTabSz="896006" fontAlgn="base">
              <a:spcBef>
                <a:spcPts val="392"/>
              </a:spcBef>
              <a:defRPr/>
            </a:pPr>
            <a:r>
              <a:rPr lang="en-US" sz="2000">
                <a:solidFill>
                  <a:srgbClr val="505050"/>
                </a:solidFill>
                <a:cs typeface="Segoe UI Light"/>
              </a:rPr>
              <a:t>Microsoft 365 Business</a:t>
            </a:r>
            <a:r>
              <a:rPr sz="2000">
                <a:solidFill>
                  <a:srgbClr val="505050"/>
                </a:solidFill>
                <a:cs typeface="Segoe UI Light"/>
              </a:rPr>
              <a:t> (hero scenario)</a:t>
            </a:r>
            <a:endParaRPr>
              <a:solidFill>
                <a:schemeClr val="tx1"/>
              </a:solidFill>
            </a:endParaRPr>
          </a:p>
        </p:txBody>
      </p:sp>
      <p:sp>
        <p:nvSpPr>
          <p:cNvPr id="5" name="Title 15">
            <a:extLst>
              <a:ext uri="{FF2B5EF4-FFF2-40B4-BE49-F238E27FC236}">
                <a16:creationId xmlns:a16="http://schemas.microsoft.com/office/drawing/2014/main" id="{B2866EB6-83F6-497A-9ECB-ACA187F7B87E}"/>
              </a:ext>
            </a:extLst>
          </p:cNvPr>
          <p:cNvSpPr txBox="1">
            <a:spLocks/>
          </p:cNvSpPr>
          <p:nvPr/>
        </p:nvSpPr>
        <p:spPr>
          <a:xfrm>
            <a:off x="465138" y="1560170"/>
            <a:ext cx="5372099" cy="2154436"/>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It appears that they need:</a:t>
            </a:r>
          </a:p>
          <a:p>
            <a:pPr marL="398780" indent="-342900" defTabSz="896006" fontAlgn="base">
              <a:spcBef>
                <a:spcPts val="392"/>
              </a:spcBef>
              <a:buFont typeface="Arial"/>
              <a:buChar char="•"/>
              <a:defRPr/>
            </a:pPr>
            <a:r>
              <a:rPr lang="en-US" sz="2000" kern="0">
                <a:solidFill>
                  <a:srgbClr val="505050"/>
                </a:solidFill>
              </a:rPr>
              <a:t>A simple way to protect their company data on company and personal devices</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Not much needed before Bruce can move over to Microsoft 365 Business</a:t>
            </a:r>
            <a:endParaRPr lang="en-US" sz="2000">
              <a:solidFill>
                <a:srgbClr val="505050"/>
              </a:solidFill>
              <a:cs typeface="Segoe UI Light"/>
            </a:endParaRPr>
          </a:p>
        </p:txBody>
      </p:sp>
    </p:spTree>
    <p:extLst>
      <p:ext uri="{BB962C8B-B14F-4D97-AF65-F5344CB8AC3E}">
        <p14:creationId xmlns:p14="http://schemas.microsoft.com/office/powerpoint/2010/main" val="38084372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#3: </a:t>
            </a:r>
            <a:r>
              <a:rPr lang="en-US" b="1">
                <a:latin typeface="Segoe UI"/>
                <a:cs typeface="Segoe UI"/>
              </a:rPr>
              <a:t>Ashley</a:t>
            </a:r>
          </a:p>
        </p:txBody>
      </p:sp>
      <p:sp>
        <p:nvSpPr>
          <p:cNvPr id="6" name="Title 15">
            <a:extLst>
              <a:ext uri="{FF2B5EF4-FFF2-40B4-BE49-F238E27FC236}">
                <a16:creationId xmlns:a16="http://schemas.microsoft.com/office/drawing/2014/main" id="{D1ABFD26-3270-4CE9-813A-C93A52087D82}"/>
              </a:ext>
            </a:extLst>
          </p:cNvPr>
          <p:cNvSpPr txBox="1">
            <a:spLocks/>
          </p:cNvSpPr>
          <p:nvPr/>
        </p:nvSpPr>
        <p:spPr>
          <a:xfrm>
            <a:off x="465137" y="1557020"/>
            <a:ext cx="5372099" cy="2718693"/>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What we know about our customer</a:t>
            </a:r>
          </a:p>
          <a:p>
            <a:pPr marL="398780" indent="-342900" defTabSz="896006" fontAlgn="base">
              <a:spcBef>
                <a:spcPts val="392"/>
              </a:spcBef>
              <a:buFont typeface="Arial"/>
              <a:buChar char="•"/>
              <a:defRPr/>
            </a:pPr>
            <a:r>
              <a:rPr lang="en-US" sz="2000" kern="0">
                <a:solidFill>
                  <a:srgbClr val="505050"/>
                </a:solidFill>
              </a:rPr>
              <a:t>Staffing agency</a:t>
            </a:r>
            <a:endParaRPr lang="en-US" kern="0">
              <a:solidFill>
                <a:srgbClr val="353535"/>
              </a:solidFill>
            </a:endParaRPr>
          </a:p>
          <a:p>
            <a:pPr marL="398780" indent="-342900" defTabSz="896006" fontAlgn="base">
              <a:spcBef>
                <a:spcPts val="392"/>
              </a:spcBef>
              <a:buFont typeface="Arial"/>
              <a:buChar char="•"/>
              <a:defRPr/>
            </a:pPr>
            <a:r>
              <a:rPr lang="en-US" sz="2000" kern="0">
                <a:solidFill>
                  <a:srgbClr val="505050"/>
                </a:solidFill>
              </a:rPr>
              <a:t>35</a:t>
            </a:r>
            <a:r>
              <a:rPr sz="2000">
                <a:solidFill>
                  <a:srgbClr val="505050"/>
                </a:solidFill>
                <a:cs typeface="Segoe UI Light"/>
              </a:rPr>
              <a:t> employees</a:t>
            </a:r>
            <a:endParaRPr>
              <a:solidFill>
                <a:schemeClr val="tx1"/>
              </a:solidFill>
              <a:cs typeface="Segoe UI Light"/>
            </a:endParaRPr>
          </a:p>
          <a:p>
            <a:pPr marL="398780" indent="-342900" defTabSz="896006" fontAlgn="base">
              <a:spcBef>
                <a:spcPts val="392"/>
              </a:spcBef>
              <a:buFont typeface="Arial"/>
              <a:buChar char="•"/>
              <a:defRPr/>
            </a:pPr>
            <a:r>
              <a:rPr lang="en-US" sz="2000" kern="0">
                <a:solidFill>
                  <a:srgbClr val="505050"/>
                </a:solidFill>
              </a:rPr>
              <a:t>No formal identity solution</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a:solidFill>
                  <a:srgbClr val="505050"/>
                </a:solidFill>
                <a:cs typeface="Segoe UI Light"/>
              </a:rPr>
              <a:t>Office 2013</a:t>
            </a:r>
          </a:p>
          <a:p>
            <a:pPr marL="398780" indent="-342900" defTabSz="896006" fontAlgn="base">
              <a:spcBef>
                <a:spcPts val="392"/>
              </a:spcBef>
              <a:buFont typeface="Arial"/>
              <a:buChar char="•"/>
              <a:defRPr/>
            </a:pPr>
            <a:r>
              <a:rPr lang="en-US" sz="2000" kern="0">
                <a:solidFill>
                  <a:srgbClr val="505050"/>
                </a:solidFill>
              </a:rPr>
              <a:t>Business Essentials for email and Skype</a:t>
            </a:r>
            <a:endParaRPr lang="en-US" sz="2000">
              <a:solidFill>
                <a:srgbClr val="505050"/>
              </a:solidFill>
              <a:cs typeface="Segoe UI Light"/>
            </a:endParaRPr>
          </a:p>
        </p:txBody>
      </p:sp>
      <p:pic>
        <p:nvPicPr>
          <p:cNvPr id="9" name="Picture 13" descr="MSC17_mercuryMambo_010.jpg">
            <a:extLst>
              <a:ext uri="{FF2B5EF4-FFF2-40B4-BE49-F238E27FC236}">
                <a16:creationId xmlns:a16="http://schemas.microsoft.com/office/drawing/2014/main" id="{28324C04-2B1C-457B-BF50-D3681C0A092A}"/>
              </a:ext>
            </a:extLst>
          </p:cNvPr>
          <p:cNvPicPr>
            <a:picLocks noGrp="1" noChangeAspect="1"/>
          </p:cNvPicPr>
          <p:nvPr>
            <p:ph type="pic" sz="quarter" idx="10"/>
          </p:nvPr>
        </p:nvPicPr>
        <p:blipFill rotWithShape="1">
          <a:blip r:embed="rId3"/>
          <a:srcRect l="10335" t="10" r="31704" b="-10"/>
          <a:stretch/>
        </p:blipFill>
        <p:spPr>
          <a:xfrm>
            <a:off x="6352963" y="0"/>
            <a:ext cx="6082657" cy="6994469"/>
          </a:xfrm>
          <a:prstGeom prst="rect">
            <a:avLst/>
          </a:prstGeom>
        </p:spPr>
      </p:pic>
    </p:spTree>
    <p:extLst>
      <p:ext uri="{BB962C8B-B14F-4D97-AF65-F5344CB8AC3E}">
        <p14:creationId xmlns:p14="http://schemas.microsoft.com/office/powerpoint/2010/main" val="37649857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#3: </a:t>
            </a:r>
            <a:r>
              <a:rPr lang="en-US" b="1">
                <a:latin typeface="Segoe UI"/>
                <a:cs typeface="Segoe UI"/>
              </a:rPr>
              <a:t>Ashley</a:t>
            </a:r>
          </a:p>
        </p:txBody>
      </p:sp>
      <p:pic>
        <p:nvPicPr>
          <p:cNvPr id="9" name="Picture 13" descr="MSC17_mercuryMambo_010.jpg">
            <a:extLst>
              <a:ext uri="{FF2B5EF4-FFF2-40B4-BE49-F238E27FC236}">
                <a16:creationId xmlns:a16="http://schemas.microsoft.com/office/drawing/2014/main" id="{28324C04-2B1C-457B-BF50-D3681C0A092A}"/>
              </a:ext>
            </a:extLst>
          </p:cNvPr>
          <p:cNvPicPr>
            <a:picLocks noGrp="1" noChangeAspect="1"/>
          </p:cNvPicPr>
          <p:nvPr>
            <p:ph type="pic" sz="quarter" idx="10"/>
          </p:nvPr>
        </p:nvPicPr>
        <p:blipFill rotWithShape="1">
          <a:blip r:embed="rId3"/>
          <a:srcRect l="10335" t="10" r="31704" b="-10"/>
          <a:stretch/>
        </p:blipFill>
        <p:spPr>
          <a:xfrm>
            <a:off x="6352963" y="0"/>
            <a:ext cx="6082657" cy="6994469"/>
          </a:xfrm>
          <a:prstGeom prst="rect">
            <a:avLst/>
          </a:prstGeom>
        </p:spPr>
      </p:pic>
      <p:sp>
        <p:nvSpPr>
          <p:cNvPr id="2" name="Title 15">
            <a:extLst>
              <a:ext uri="{FF2B5EF4-FFF2-40B4-BE49-F238E27FC236}">
                <a16:creationId xmlns:a16="http://schemas.microsoft.com/office/drawing/2014/main" id="{FFCF8F03-43E8-4F13-8A11-B706D5EB17DF}"/>
              </a:ext>
            </a:extLst>
          </p:cNvPr>
          <p:cNvSpPr txBox="1">
            <a:spLocks/>
          </p:cNvSpPr>
          <p:nvPr/>
        </p:nvSpPr>
        <p:spPr>
          <a:xfrm>
            <a:off x="465137" y="4546952"/>
            <a:ext cx="5372100" cy="872034"/>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Recommended Solution:</a:t>
            </a:r>
          </a:p>
          <a:p>
            <a:pPr marL="55880" defTabSz="896006" fontAlgn="base">
              <a:spcBef>
                <a:spcPts val="392"/>
              </a:spcBef>
              <a:defRPr/>
            </a:pPr>
            <a:r>
              <a:rPr lang="en-US" sz="2000">
                <a:solidFill>
                  <a:srgbClr val="505050"/>
                </a:solidFill>
                <a:cs typeface="Segoe UI Light"/>
              </a:rPr>
              <a:t>Microsoft 365 Business</a:t>
            </a:r>
            <a:endParaRPr>
              <a:solidFill>
                <a:schemeClr val="tx1"/>
              </a:solidFill>
            </a:endParaRPr>
          </a:p>
        </p:txBody>
      </p:sp>
      <p:sp>
        <p:nvSpPr>
          <p:cNvPr id="4" name="Title 15">
            <a:extLst>
              <a:ext uri="{FF2B5EF4-FFF2-40B4-BE49-F238E27FC236}">
                <a16:creationId xmlns:a16="http://schemas.microsoft.com/office/drawing/2014/main" id="{39AB4952-7444-41D1-AFBE-3B61EC371F02}"/>
              </a:ext>
            </a:extLst>
          </p:cNvPr>
          <p:cNvSpPr txBox="1">
            <a:spLocks/>
          </p:cNvSpPr>
          <p:nvPr/>
        </p:nvSpPr>
        <p:spPr>
          <a:xfrm>
            <a:off x="465138" y="1560170"/>
            <a:ext cx="5372099" cy="3084562"/>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It appears that they need:</a:t>
            </a:r>
          </a:p>
          <a:p>
            <a:pPr marL="398780" indent="-342900" defTabSz="896006" fontAlgn="base">
              <a:spcBef>
                <a:spcPts val="392"/>
              </a:spcBef>
              <a:buFont typeface="Arial"/>
              <a:buChar char="•"/>
              <a:defRPr/>
            </a:pPr>
            <a:r>
              <a:rPr lang="en-US" sz="2000" kern="0">
                <a:solidFill>
                  <a:srgbClr val="505050"/>
                </a:solidFill>
              </a:rPr>
              <a:t>Files always accessible to share with clients</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Get all hardware up-to-date with Windows 10</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Identity management through Azure Active Directory</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Windows </a:t>
            </a:r>
            <a:r>
              <a:rPr lang="en-US" sz="2000" kern="0" err="1">
                <a:solidFill>
                  <a:srgbClr val="505050"/>
                </a:solidFill>
              </a:rPr>
              <a:t>AutoPilot</a:t>
            </a:r>
            <a:r>
              <a:rPr lang="en-US" sz="2000" kern="0">
                <a:solidFill>
                  <a:srgbClr val="505050"/>
                </a:solidFill>
              </a:rPr>
              <a:t> for onboarding</a:t>
            </a:r>
            <a:endParaRPr lang="en-US" sz="2000">
              <a:solidFill>
                <a:srgbClr val="505050"/>
              </a:solidFill>
              <a:cs typeface="Segoe UI Light"/>
            </a:endParaRPr>
          </a:p>
          <a:p>
            <a:pPr marL="398780" indent="-342900" defTabSz="896006" fontAlgn="base">
              <a:spcBef>
                <a:spcPts val="392"/>
              </a:spcBef>
              <a:buFont typeface="Arial"/>
              <a:buChar char="•"/>
              <a:defRPr/>
            </a:pPr>
            <a:endParaRPr lang="en-US" sz="2000">
              <a:solidFill>
                <a:srgbClr val="505050"/>
              </a:solidFill>
              <a:cs typeface="Segoe UI Light"/>
            </a:endParaRPr>
          </a:p>
        </p:txBody>
      </p:sp>
    </p:spTree>
    <p:extLst>
      <p:ext uri="{BB962C8B-B14F-4D97-AF65-F5344CB8AC3E}">
        <p14:creationId xmlns:p14="http://schemas.microsoft.com/office/powerpoint/2010/main" val="1779906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#4: </a:t>
            </a:r>
            <a:r>
              <a:rPr lang="en-US" b="1">
                <a:latin typeface="Segoe UI"/>
                <a:cs typeface="Segoe UI"/>
              </a:rPr>
              <a:t>Heyward</a:t>
            </a:r>
          </a:p>
        </p:txBody>
      </p:sp>
      <p:sp>
        <p:nvSpPr>
          <p:cNvPr id="6" name="Title 15">
            <a:extLst>
              <a:ext uri="{FF2B5EF4-FFF2-40B4-BE49-F238E27FC236}">
                <a16:creationId xmlns:a16="http://schemas.microsoft.com/office/drawing/2014/main" id="{D1ABFD26-3270-4CE9-813A-C93A52087D82}"/>
              </a:ext>
            </a:extLst>
          </p:cNvPr>
          <p:cNvSpPr txBox="1">
            <a:spLocks/>
          </p:cNvSpPr>
          <p:nvPr/>
        </p:nvSpPr>
        <p:spPr>
          <a:xfrm>
            <a:off x="465137" y="1557020"/>
            <a:ext cx="5372099" cy="2205732"/>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What we know about our customer</a:t>
            </a:r>
          </a:p>
          <a:p>
            <a:pPr marL="398780" indent="-342900" defTabSz="896006" fontAlgn="base">
              <a:spcBef>
                <a:spcPts val="392"/>
              </a:spcBef>
              <a:buFont typeface="Arial"/>
              <a:buChar char="•"/>
              <a:defRPr/>
            </a:pPr>
            <a:r>
              <a:rPr lang="en-US" sz="2000" kern="0">
                <a:solidFill>
                  <a:srgbClr val="505050"/>
                </a:solidFill>
              </a:rPr>
              <a:t>Food manufacturer</a:t>
            </a:r>
            <a:endParaRPr lang="en-US" sz="2000">
              <a:solidFill>
                <a:srgbClr val="505050"/>
              </a:solidFill>
              <a:cs typeface="Segoe UI Light"/>
            </a:endParaRPr>
          </a:p>
          <a:p>
            <a:pPr marL="398780" indent="-342900" defTabSz="896006" fontAlgn="base">
              <a:spcBef>
                <a:spcPts val="392"/>
              </a:spcBef>
              <a:buFont typeface="Arial"/>
              <a:buChar char="•"/>
              <a:defRPr/>
            </a:pPr>
            <a:r>
              <a:rPr lang="en-US" sz="2000" kern="0">
                <a:solidFill>
                  <a:srgbClr val="505050"/>
                </a:solidFill>
              </a:rPr>
              <a:t>40 employees</a:t>
            </a:r>
            <a:r>
              <a:rPr lang="en-US" sz="2000">
                <a:solidFill>
                  <a:srgbClr val="505050"/>
                </a:solidFill>
                <a:cs typeface="Segoe UI Light"/>
              </a:rPr>
              <a:t> w/ more in other facilities</a:t>
            </a:r>
            <a:endParaRPr>
              <a:solidFill>
                <a:schemeClr val="tx1"/>
              </a:solidFill>
            </a:endParaRPr>
          </a:p>
          <a:p>
            <a:pPr marL="398780" indent="-342900" defTabSz="896006" fontAlgn="base">
              <a:spcBef>
                <a:spcPts val="392"/>
              </a:spcBef>
              <a:buFont typeface="Arial"/>
              <a:buChar char="•"/>
              <a:defRPr/>
            </a:pPr>
            <a:r>
              <a:rPr lang="en-US" sz="2000" kern="0">
                <a:solidFill>
                  <a:srgbClr val="505050"/>
                </a:solidFill>
              </a:rPr>
              <a:t>Have Windows 7, Active Directory, Office 2007, and an on-</a:t>
            </a:r>
            <a:r>
              <a:rPr lang="en-US" sz="2000" kern="0" err="1">
                <a:solidFill>
                  <a:srgbClr val="505050"/>
                </a:solidFill>
              </a:rPr>
              <a:t>prem</a:t>
            </a:r>
            <a:r>
              <a:rPr lang="en-US" sz="2000" kern="0">
                <a:solidFill>
                  <a:srgbClr val="505050"/>
                </a:solidFill>
              </a:rPr>
              <a:t> Exchange server</a:t>
            </a:r>
            <a:endParaRPr lang="en-US" sz="2000">
              <a:solidFill>
                <a:srgbClr val="505050"/>
              </a:solidFill>
              <a:cs typeface="Segoe UI Light"/>
            </a:endParaRPr>
          </a:p>
        </p:txBody>
      </p:sp>
      <p:pic>
        <p:nvPicPr>
          <p:cNvPr id="9" name="Picture 13" descr="MSC17_napoleonHouse_007.jpg">
            <a:extLst>
              <a:ext uri="{FF2B5EF4-FFF2-40B4-BE49-F238E27FC236}">
                <a16:creationId xmlns:a16="http://schemas.microsoft.com/office/drawing/2014/main" id="{E88410DD-FDC6-4E9B-8585-7CBDB7B7138A}"/>
              </a:ext>
            </a:extLst>
          </p:cNvPr>
          <p:cNvPicPr>
            <a:picLocks noGrp="1" noChangeAspect="1"/>
          </p:cNvPicPr>
          <p:nvPr>
            <p:ph type="pic" sz="quarter" idx="10"/>
          </p:nvPr>
        </p:nvPicPr>
        <p:blipFill rotWithShape="1">
          <a:blip r:embed="rId3"/>
          <a:srcRect l="28992" t="220" r="13047" b="-220"/>
          <a:stretch/>
        </p:blipFill>
        <p:spPr>
          <a:xfrm>
            <a:off x="6353864" y="0"/>
            <a:ext cx="6082657" cy="6994532"/>
          </a:xfrm>
          <a:prstGeom prst="rect">
            <a:avLst/>
          </a:prstGeom>
        </p:spPr>
      </p:pic>
    </p:spTree>
    <p:extLst>
      <p:ext uri="{BB962C8B-B14F-4D97-AF65-F5344CB8AC3E}">
        <p14:creationId xmlns:p14="http://schemas.microsoft.com/office/powerpoint/2010/main" val="40460454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65138" y="632779"/>
            <a:ext cx="5653087" cy="411162"/>
          </a:xfrm>
        </p:spPr>
        <p:txBody>
          <a:bodyPr/>
          <a:lstStyle/>
          <a:p>
            <a:r>
              <a:rPr lang="en-US">
                <a:latin typeface="Segoe UI"/>
                <a:cs typeface="Segoe UI"/>
              </a:rPr>
              <a:t>Customer #4: </a:t>
            </a:r>
            <a:r>
              <a:rPr lang="en-US" b="1">
                <a:latin typeface="Segoe UI"/>
                <a:cs typeface="Segoe UI"/>
              </a:rPr>
              <a:t>Heyward</a:t>
            </a:r>
          </a:p>
        </p:txBody>
      </p:sp>
      <p:pic>
        <p:nvPicPr>
          <p:cNvPr id="9" name="Picture 13" descr="MSC17_napoleonHouse_007.jpg">
            <a:extLst>
              <a:ext uri="{FF2B5EF4-FFF2-40B4-BE49-F238E27FC236}">
                <a16:creationId xmlns:a16="http://schemas.microsoft.com/office/drawing/2014/main" id="{E88410DD-FDC6-4E9B-8585-7CBDB7B7138A}"/>
              </a:ext>
            </a:extLst>
          </p:cNvPr>
          <p:cNvPicPr>
            <a:picLocks noGrp="1" noChangeAspect="1"/>
          </p:cNvPicPr>
          <p:nvPr>
            <p:ph type="pic" sz="quarter" idx="10"/>
          </p:nvPr>
        </p:nvPicPr>
        <p:blipFill rotWithShape="1">
          <a:blip r:embed="rId3"/>
          <a:srcRect l="28992" t="220" r="13047" b="-220"/>
          <a:stretch/>
        </p:blipFill>
        <p:spPr>
          <a:xfrm>
            <a:off x="6353864" y="0"/>
            <a:ext cx="6082657" cy="6994532"/>
          </a:xfrm>
          <a:prstGeom prst="rect">
            <a:avLst/>
          </a:prstGeom>
        </p:spPr>
      </p:pic>
      <p:sp>
        <p:nvSpPr>
          <p:cNvPr id="2" name="Title 15">
            <a:extLst>
              <a:ext uri="{FF2B5EF4-FFF2-40B4-BE49-F238E27FC236}">
                <a16:creationId xmlns:a16="http://schemas.microsoft.com/office/drawing/2014/main" id="{A28BCA85-6509-4F87-8AA0-EF30206049B1}"/>
              </a:ext>
            </a:extLst>
          </p:cNvPr>
          <p:cNvSpPr txBox="1">
            <a:spLocks/>
          </p:cNvSpPr>
          <p:nvPr/>
        </p:nvSpPr>
        <p:spPr>
          <a:xfrm>
            <a:off x="465138" y="4219575"/>
            <a:ext cx="5372100" cy="872034"/>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Recommended Solution:</a:t>
            </a:r>
          </a:p>
          <a:p>
            <a:pPr marL="55880" defTabSz="896006" fontAlgn="base">
              <a:spcBef>
                <a:spcPts val="392"/>
              </a:spcBef>
              <a:defRPr/>
            </a:pPr>
            <a:r>
              <a:rPr lang="en-US" sz="2000">
                <a:solidFill>
                  <a:srgbClr val="505050"/>
                </a:solidFill>
                <a:cs typeface="Segoe UI Light"/>
              </a:rPr>
              <a:t>Microsoft 365 Business</a:t>
            </a:r>
            <a:endParaRPr>
              <a:solidFill>
                <a:schemeClr val="tx1"/>
              </a:solidFill>
            </a:endParaRPr>
          </a:p>
        </p:txBody>
      </p:sp>
      <p:sp>
        <p:nvSpPr>
          <p:cNvPr id="4" name="Title 15">
            <a:extLst>
              <a:ext uri="{FF2B5EF4-FFF2-40B4-BE49-F238E27FC236}">
                <a16:creationId xmlns:a16="http://schemas.microsoft.com/office/drawing/2014/main" id="{BB337B27-ABC1-480A-BB14-F7A0DE17D930}"/>
              </a:ext>
            </a:extLst>
          </p:cNvPr>
          <p:cNvSpPr txBox="1">
            <a:spLocks/>
          </p:cNvSpPr>
          <p:nvPr/>
        </p:nvSpPr>
        <p:spPr>
          <a:xfrm>
            <a:off x="465138" y="1560170"/>
            <a:ext cx="5372099" cy="2205732"/>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kern="1200" cap="none" spc="-102" baseline="0">
                <a:ln w="3175">
                  <a:noFill/>
                </a:ln>
                <a:solidFill>
                  <a:srgbClr val="2F2F2F"/>
                </a:solidFill>
                <a:effectLst/>
                <a:latin typeface="+mj-lt"/>
                <a:ea typeface="+mn-ea"/>
                <a:cs typeface="Segoe UI" pitchFamily="34" charset="0"/>
              </a:defRPr>
            </a:lvl1pPr>
          </a:lstStyle>
          <a:p>
            <a:r>
              <a:rPr lang="en-US" sz="2000">
                <a:latin typeface="Segoe UI" panose="020B0502040204020203" pitchFamily="34" charset="0"/>
              </a:rPr>
              <a:t>It appears that they need:</a:t>
            </a:r>
          </a:p>
          <a:p>
            <a:pPr marL="335915" indent="-285750" defTabSz="896006" fontAlgn="base">
              <a:spcBef>
                <a:spcPts val="392"/>
              </a:spcBef>
              <a:buChar char="•"/>
              <a:defRPr/>
            </a:pPr>
            <a:r>
              <a:rPr lang="en-US" sz="2000">
                <a:solidFill>
                  <a:srgbClr val="505050"/>
                </a:solidFill>
                <a:cs typeface="Segoe UI Light"/>
              </a:rPr>
              <a:t>Simplicity in ongoing management / less time spend on future upgrades</a:t>
            </a:r>
          </a:p>
          <a:p>
            <a:pPr marL="335915" indent="-285750" defTabSz="896006" fontAlgn="base">
              <a:spcBef>
                <a:spcPts val="392"/>
              </a:spcBef>
              <a:buChar char="•"/>
              <a:defRPr/>
            </a:pPr>
            <a:r>
              <a:rPr lang="en-US" sz="2000">
                <a:solidFill>
                  <a:srgbClr val="505050"/>
                </a:solidFill>
                <a:cs typeface="Segoe UI Light"/>
              </a:rPr>
              <a:t>Would like to replace aging on-</a:t>
            </a:r>
            <a:r>
              <a:rPr lang="en-US" sz="2000" err="1">
                <a:solidFill>
                  <a:srgbClr val="505050"/>
                </a:solidFill>
                <a:cs typeface="Segoe UI Light"/>
              </a:rPr>
              <a:t>prem</a:t>
            </a:r>
            <a:r>
              <a:rPr lang="en-US" sz="2000">
                <a:solidFill>
                  <a:srgbClr val="505050"/>
                </a:solidFill>
                <a:cs typeface="Segoe UI Light"/>
              </a:rPr>
              <a:t> servers</a:t>
            </a:r>
          </a:p>
          <a:p>
            <a:pPr marL="335915" indent="-285750" defTabSz="896006" fontAlgn="base">
              <a:spcBef>
                <a:spcPts val="392"/>
              </a:spcBef>
              <a:buChar char="•"/>
              <a:defRPr/>
            </a:pPr>
            <a:r>
              <a:rPr lang="en-US" sz="2000">
                <a:solidFill>
                  <a:srgbClr val="505050"/>
                </a:solidFill>
                <a:cs typeface="Segoe UI Light"/>
              </a:rPr>
              <a:t>Update from Office 2007</a:t>
            </a:r>
          </a:p>
        </p:txBody>
      </p:sp>
    </p:spTree>
    <p:extLst>
      <p:ext uri="{BB962C8B-B14F-4D97-AF65-F5344CB8AC3E}">
        <p14:creationId xmlns:p14="http://schemas.microsoft.com/office/powerpoint/2010/main" val="2773414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heme/theme1.xml><?xml version="1.0" encoding="utf-8"?>
<a:theme xmlns:a="http://schemas.openxmlformats.org/drawingml/2006/main" name="WHITE TEMPLATE">
  <a:themeElements>
    <a:clrScheme name="BT - Dark Blue - white background">
      <a:dk1>
        <a:srgbClr val="353535"/>
      </a:dk1>
      <a:lt1>
        <a:srgbClr val="FFFFFF"/>
      </a:lt1>
      <a:dk2>
        <a:srgbClr val="002050"/>
      </a:dk2>
      <a:lt2>
        <a:srgbClr val="EAEAEA"/>
      </a:lt2>
      <a:accent1>
        <a:srgbClr val="002050"/>
      </a:accent1>
      <a:accent2>
        <a:srgbClr val="0078D7"/>
      </a:accent2>
      <a:accent3>
        <a:srgbClr val="00BCF2"/>
      </a:accent3>
      <a:accent4>
        <a:srgbClr val="FF8C00"/>
      </a:accent4>
      <a:accent5>
        <a:srgbClr val="737373"/>
      </a:accent5>
      <a:accent6>
        <a:srgbClr val="E6E6E6"/>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DK_BLUE_2017_05.potx" id="{AC6168A3-9C57-4F46-98EF-FBF1A038351F}" vid="{A26C4E71-EB8A-472D-A5B1-FA16A171436B}"/>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365 PPT Template - 2017">
  <a:themeElements>
    <a:clrScheme name="Custom 24">
      <a:dk1>
        <a:srgbClr val="2F2F2F"/>
      </a:dk1>
      <a:lt1>
        <a:srgbClr val="E6E6E6"/>
      </a:lt1>
      <a:dk2>
        <a:srgbClr val="2F2F2F"/>
      </a:dk2>
      <a:lt2>
        <a:srgbClr val="FFFFFF"/>
      </a:lt2>
      <a:accent1>
        <a:srgbClr val="0081D7"/>
      </a:accent1>
      <a:accent2>
        <a:srgbClr val="2F2F2F"/>
      </a:accent2>
      <a:accent3>
        <a:srgbClr val="D2D2D2"/>
      </a:accent3>
      <a:accent4>
        <a:srgbClr val="E6E6E6"/>
      </a:accent4>
      <a:accent5>
        <a:srgbClr val="2F2F2F"/>
      </a:accent5>
      <a:accent6>
        <a:srgbClr val="D2D2D2"/>
      </a:accent6>
      <a:hlink>
        <a:srgbClr val="0081D7"/>
      </a:hlink>
      <a:folHlink>
        <a:srgbClr val="0081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691E6053-C89A-432E-B9B8-7A72475165EF}" vid="{A17C86F8-31DB-4307-A30A-2DA6DA727F9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85094205FCDB14FBEEA43A530F3A271" ma:contentTypeVersion="8" ma:contentTypeDescription="Create a new document." ma:contentTypeScope="" ma:versionID="8aaf817e56e15c3ba0de34014865d7c2">
  <xsd:schema xmlns:xsd="http://www.w3.org/2001/XMLSchema" xmlns:xs="http://www.w3.org/2001/XMLSchema" xmlns:p="http://schemas.microsoft.com/office/2006/metadata/properties" xmlns:ns2="2be8169a-0a67-4dc0-939d-aae4e1a17cc3" xmlns:ns3="cb10178a-0131-4bb0-b1cc-14aec83e63b9" targetNamespace="http://schemas.microsoft.com/office/2006/metadata/properties" ma:root="true" ma:fieldsID="4bfd50cbd81843de238ff8f841a09323" ns2:_="" ns3:_="">
    <xsd:import namespace="2be8169a-0a67-4dc0-939d-aae4e1a17cc3"/>
    <xsd:import namespace="cb10178a-0131-4bb0-b1cc-14aec83e63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3:LastSharedByUser" minOccurs="0"/>
                <xsd:element ref="ns3:LastSharedByTime" minOccurs="0"/>
                <xsd:element ref="ns2:MediaServiceAutoTag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e8169a-0a67-4dc0-939d-aae4e1a17cc3"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4" nillable="true" ma:displayName="MediaServiceAutoTags" ma:description="" ma:internalName="MediaServiceAutoTags" ma:readOnly="true">
      <xsd:simpleType>
        <xsd:restriction base="dms:Text"/>
      </xsd:simpleType>
    </xsd:element>
    <xsd:element name="MediaServiceDateTaken" ma:index="15" nillable="true" ma:displayName="MediaServiceDateTaken" ma:descriptio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b10178a-0131-4bb0-b1cc-14aec83e63b9"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element name="LastSharedByUser" ma:index="12" nillable="true" ma:displayName="Last Shared By User" ma:description="" ma:hidden="true" ma:internalName="LastSharedByUser" ma:readOnly="true">
      <xsd:simpleType>
        <xsd:restriction base="dms:Note"/>
      </xsd:simpleType>
    </xsd:element>
    <xsd:element name="LastSharedByTime" ma:index="13" nillable="true" ma:displayName="Last Shared By Time" ma:description=""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859165-A977-4FBA-B889-BC7B7B2BF775}">
  <ds:schemaRefs>
    <ds:schemaRef ds:uri="cb10178a-0131-4bb0-b1cc-14aec83e63b9"/>
    <ds:schemaRef ds:uri="http://purl.org/dc/dcmitype/"/>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schemas.microsoft.com/office/2006/documentManagement/types"/>
    <ds:schemaRef ds:uri="2be8169a-0a67-4dc0-939d-aae4e1a17cc3"/>
    <ds:schemaRef ds:uri="http://www.w3.org/XML/1998/namespace"/>
    <ds:schemaRef ds:uri="http://purl.org/dc/terms/"/>
  </ds:schemaRefs>
</ds:datastoreItem>
</file>

<file path=customXml/itemProps2.xml><?xml version="1.0" encoding="utf-8"?>
<ds:datastoreItem xmlns:ds="http://schemas.openxmlformats.org/officeDocument/2006/customXml" ds:itemID="{4BB1D318-39E0-4E5F-94CF-3A0ECDF9C75B}">
  <ds:schemaRefs>
    <ds:schemaRef ds:uri="http://schemas.microsoft.com/sharepoint/v3/contenttype/forms"/>
  </ds:schemaRefs>
</ds:datastoreItem>
</file>

<file path=customXml/itemProps3.xml><?xml version="1.0" encoding="utf-8"?>
<ds:datastoreItem xmlns:ds="http://schemas.openxmlformats.org/officeDocument/2006/customXml" ds:itemID="{D5E502C2-8E24-40BE-B0A5-77814420DB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e8169a-0a67-4dc0-939d-aae4e1a17cc3"/>
    <ds:schemaRef ds:uri="cb10178a-0131-4bb0-b1cc-14aec83e63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1790</Words>
  <Application>Microsoft Office PowerPoint</Application>
  <PresentationFormat>Custom</PresentationFormat>
  <Paragraphs>287</Paragraphs>
  <Slides>15</Slides>
  <Notes>15</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15</vt:i4>
      </vt:variant>
    </vt:vector>
  </HeadingPairs>
  <TitlesOfParts>
    <vt:vector size="27" baseType="lpstr">
      <vt:lpstr>Arial</vt:lpstr>
      <vt:lpstr>Calibri</vt:lpstr>
      <vt:lpstr>Calibri Light</vt:lpstr>
      <vt:lpstr>Consolas</vt:lpstr>
      <vt:lpstr>Segoe UI</vt:lpstr>
      <vt:lpstr>Segoe UI Light</vt:lpstr>
      <vt:lpstr>Segoe UI Semibold</vt:lpstr>
      <vt:lpstr>Segoe UI Semilight</vt:lpstr>
      <vt:lpstr>Wingdings</vt:lpstr>
      <vt:lpstr>WHITE TEMPLATE</vt:lpstr>
      <vt:lpstr>1_Office Theme</vt:lpstr>
      <vt:lpstr>Office 365 PPT Template - 2017</vt:lpstr>
      <vt:lpstr>PowerPoint Presentation</vt:lpstr>
      <vt:lpstr>Customer #1: Jane</vt:lpstr>
      <vt:lpstr>Customer #1: Jane</vt:lpstr>
      <vt:lpstr>Customer #2: Bruce</vt:lpstr>
      <vt:lpstr>Customer #2: Bruce</vt:lpstr>
      <vt:lpstr>Customer #3: Ashley</vt:lpstr>
      <vt:lpstr>Customer #3: Ashley</vt:lpstr>
      <vt:lpstr>Customer #4: Heyward</vt:lpstr>
      <vt:lpstr>Customer #4: Heyward</vt:lpstr>
      <vt:lpstr>Customer #5: Ryan</vt:lpstr>
      <vt:lpstr>Customer #5: Ryan</vt:lpstr>
      <vt:lpstr>Customer #6: Nick</vt:lpstr>
      <vt:lpstr>Customer #6: Nick</vt:lpstr>
      <vt:lpstr>PowerPoint Presentation</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2017-11-22T19:01:45Z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gabelong@microsoft.com</vt:lpwstr>
  </property>
  <property fmtid="{D5CDD505-2E9C-101B-9397-08002B2CF9AE}" pid="5" name="MSIP_Label_f42aa342-8706-4288-bd11-ebb85995028c_SetDate">
    <vt:lpwstr>2017-10-30T18:09:03.9158272Z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y fmtid="{D5CDD505-2E9C-101B-9397-08002B2CF9AE}" pid="10" name="ContentTypeId">
    <vt:lpwstr>0x010100C85094205FCDB14FBEEA43A530F3A271</vt:lpwstr>
  </property>
</Properties>
</file>