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7"/>
  </p:notesMasterIdLst>
  <p:handoutMasterIdLst>
    <p:handoutMasterId r:id="rId8"/>
  </p:handoutMasterIdLst>
  <p:sldIdLst>
    <p:sldId id="1043" r:id="rId5"/>
    <p:sldId id="1044" r:id="rId6"/>
  </p:sldIdLst>
  <p:sldSz cx="7315200" cy="9601200"/>
  <p:notesSz cx="7010400" cy="9296400"/>
  <p:defaultText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Cat Brooker" initials="CB" lastIdx="8"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0E0E0"/>
    <a:srgbClr val="E4E4E4"/>
    <a:srgbClr val="005695"/>
    <a:srgbClr val="7FBA00"/>
    <a:srgbClr val="000000"/>
    <a:srgbClr val="960000"/>
    <a:srgbClr val="FFFF99"/>
    <a:srgbClr val="DBE4D2"/>
    <a:srgbClr val="D6E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1" autoAdjust="0"/>
    <p:restoredTop sz="95238" autoAdjust="0"/>
  </p:normalViewPr>
  <p:slideViewPr>
    <p:cSldViewPr snapToGrid="0">
      <p:cViewPr>
        <p:scale>
          <a:sx n="110" d="100"/>
          <a:sy n="110" d="100"/>
        </p:scale>
        <p:origin x="298" y="31"/>
      </p:cViewPr>
      <p:guideLst>
        <p:guide orient="horz" pos="3024"/>
        <p:guide pos="2304"/>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1" d="100"/>
          <a:sy n="81" d="100"/>
        </p:scale>
        <p:origin x="-38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E219B1A-AE41-483B-A766-69B9363DDA6A}" type="datetimeFigureOut">
              <a:rPr lang="en-US" smtClean="0">
                <a:latin typeface="Segoe UI" pitchFamily="34" charset="0"/>
              </a:rPr>
              <a:t>9/7/2016</a:t>
            </a:fld>
            <a:endParaRPr lang="en-US" dirty="0">
              <a:latin typeface="Segoe UI" pitchFamily="34" charset="0"/>
            </a:endParaRPr>
          </a:p>
        </p:txBody>
      </p:sp>
      <p:sp>
        <p:nvSpPr>
          <p:cNvPr id="8" name="Footer Placeholder 7"/>
          <p:cNvSpPr>
            <a:spLocks noGrp="1"/>
          </p:cNvSpPr>
          <p:nvPr>
            <p:ph type="ftr" sz="quarter" idx="2"/>
          </p:nvPr>
        </p:nvSpPr>
        <p:spPr>
          <a:xfrm>
            <a:off x="0" y="8829966"/>
            <a:ext cx="5923788" cy="337975"/>
          </a:xfrm>
          <a:prstGeom prst="rect">
            <a:avLst/>
          </a:prstGeom>
        </p:spPr>
        <p:txBody>
          <a:bodyPr vert="horz" lIns="93177" tIns="46589" rIns="93177" bIns="46589" rtlCol="0" anchor="b"/>
          <a:lstStyle>
            <a:lvl1pPr algn="l">
              <a:defRPr sz="1200"/>
            </a:lvl1pPr>
          </a:lstStyle>
          <a:p>
            <a:pPr marL="406034" defTabSz="931467"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406034" defTabSz="931467"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912103" y="8829967"/>
            <a:ext cx="1096674" cy="464820"/>
          </a:xfrm>
          <a:prstGeom prst="rect">
            <a:avLst/>
          </a:prstGeom>
        </p:spPr>
        <p:txBody>
          <a:bodyPr vert="horz" lIns="93177" tIns="46589" rIns="93177" bIns="46589"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10" name="Footer Placeholder 9"/>
          <p:cNvSpPr>
            <a:spLocks noGrp="1"/>
          </p:cNvSpPr>
          <p:nvPr>
            <p:ph type="ftr" sz="quarter" idx="4"/>
          </p:nvPr>
        </p:nvSpPr>
        <p:spPr>
          <a:xfrm>
            <a:off x="0" y="8831580"/>
            <a:ext cx="6052312" cy="361897"/>
          </a:xfrm>
          <a:prstGeom prst="rect">
            <a:avLst/>
          </a:prstGeom>
        </p:spPr>
        <p:txBody>
          <a:bodyPr vert="horz" lIns="93177" tIns="46589" rIns="93177" bIns="46589" rtlCol="0" anchor="b"/>
          <a:lstStyle>
            <a:lvl1pPr marL="582359" indent="0" algn="l">
              <a:defRPr sz="1200"/>
            </a:lvl1pPr>
          </a:lstStyle>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3146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Segoe UI" pitchFamily="34" charset="0"/>
              </a:defRPr>
            </a:lvl1pPr>
          </a:lstStyle>
          <a:p>
            <a:fld id="{D51B1278-D92B-4AF3-A9C1-71DD298190CE}" type="datetimeFigureOut">
              <a:rPr lang="en-US" smtClean="0"/>
              <a:pPr/>
              <a:t>9/7/2016</a:t>
            </a:fld>
            <a:endParaRPr lang="en-US" dirty="0"/>
          </a:p>
        </p:txBody>
      </p:sp>
      <p:sp>
        <p:nvSpPr>
          <p:cNvPr id="12" name="Notes Placeholder 11"/>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6040627" y="8829967"/>
            <a:ext cx="968150" cy="464820"/>
          </a:xfrm>
          <a:prstGeom prst="rect">
            <a:avLst/>
          </a:prstGeom>
        </p:spPr>
        <p:txBody>
          <a:bodyPr vert="horz" lIns="93177" tIns="46589" rIns="93177" bIns="46589"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86002" rtl="0" eaLnBrk="1" latinLnBrk="0" hangingPunct="1">
      <a:lnSpc>
        <a:spcPct val="90000"/>
      </a:lnSpc>
      <a:spcAft>
        <a:spcPts val="359"/>
      </a:spcAft>
      <a:defRPr sz="1000" kern="1200">
        <a:solidFill>
          <a:schemeClr val="tx1"/>
        </a:solidFill>
        <a:latin typeface="Segoe UI Light" pitchFamily="34" charset="0"/>
        <a:ea typeface="+mn-ea"/>
        <a:cs typeface="+mn-cs"/>
      </a:defRPr>
    </a:lvl1pPr>
    <a:lvl2pPr marL="229668" indent="-114120"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2pPr>
    <a:lvl3pPr marL="353773" indent="-124107"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3pPr>
    <a:lvl4pPr marL="520676" indent="-158342"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4pPr>
    <a:lvl5pPr marL="663326" indent="-124107" algn="l" defTabSz="986002" rtl="0" eaLnBrk="1" latinLnBrk="0" hangingPunct="1">
      <a:lnSpc>
        <a:spcPct val="90000"/>
      </a:lnSpc>
      <a:spcAft>
        <a:spcPts val="359"/>
      </a:spcAft>
      <a:buFont typeface="Arial" pitchFamily="34" charset="0"/>
      <a:buChar char="•"/>
      <a:defRPr sz="1000" kern="1200">
        <a:solidFill>
          <a:schemeClr val="tx1"/>
        </a:solidFill>
        <a:latin typeface="Segoe UI Light" pitchFamily="34" charset="0"/>
        <a:ea typeface="+mn-ea"/>
        <a:cs typeface="+mn-cs"/>
      </a:defRPr>
    </a:lvl5pPr>
    <a:lvl6pPr marL="2465005" algn="l" defTabSz="986002" rtl="0" eaLnBrk="1" latinLnBrk="0" hangingPunct="1">
      <a:defRPr sz="1300" kern="1200">
        <a:solidFill>
          <a:schemeClr val="tx1"/>
        </a:solidFill>
        <a:latin typeface="+mn-lt"/>
        <a:ea typeface="+mn-ea"/>
        <a:cs typeface="+mn-cs"/>
      </a:defRPr>
    </a:lvl6pPr>
    <a:lvl7pPr marL="2958005" algn="l" defTabSz="986002" rtl="0" eaLnBrk="1" latinLnBrk="0" hangingPunct="1">
      <a:defRPr sz="1300" kern="1200">
        <a:solidFill>
          <a:schemeClr val="tx1"/>
        </a:solidFill>
        <a:latin typeface="+mn-lt"/>
        <a:ea typeface="+mn-ea"/>
        <a:cs typeface="+mn-cs"/>
      </a:defRPr>
    </a:lvl7pPr>
    <a:lvl8pPr marL="3451005" algn="l" defTabSz="986002" rtl="0" eaLnBrk="1" latinLnBrk="0" hangingPunct="1">
      <a:defRPr sz="1300" kern="1200">
        <a:solidFill>
          <a:schemeClr val="tx1"/>
        </a:solidFill>
        <a:latin typeface="+mn-lt"/>
        <a:ea typeface="+mn-ea"/>
        <a:cs typeface="+mn-cs"/>
      </a:defRPr>
    </a:lvl8pPr>
    <a:lvl9pPr marL="3944007" algn="l" defTabSz="98600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037840" cy="46482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9/7/2016 8:12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a:t>
            </a:fld>
            <a:endParaRPr lang="en-US" dirty="0">
              <a:solidFill>
                <a:prstClr val="black"/>
              </a:solidFill>
            </a:endParaRPr>
          </a:p>
        </p:txBody>
      </p:sp>
      <p:sp>
        <p:nvSpPr>
          <p:cNvPr id="8" name="Footer Placeholder 3"/>
          <p:cNvSpPr>
            <a:spLocks noGrp="1"/>
          </p:cNvSpPr>
          <p:nvPr>
            <p:ph type="ftr" sz="quarter" idx="4"/>
          </p:nvPr>
        </p:nvSpPr>
        <p:spPr>
          <a:xfrm>
            <a:off x="0" y="8829967"/>
            <a:ext cx="6387253" cy="464820"/>
          </a:xfrm>
          <a:prstGeom prst="rect">
            <a:avLst/>
          </a:prstGeom>
        </p:spPr>
        <p:txBody>
          <a:bodyPr vert="horz" lIns="93177" tIns="46589" rIns="93177" bIns="46589" rtlCol="0" anchor="b"/>
          <a:lstStyle>
            <a:lvl1pPr algn="l">
              <a:defRPr sz="1200"/>
            </a:lvl1pPr>
          </a:lstStyle>
          <a:p>
            <a:r>
              <a:rPr lang="en-US" sz="500" dirty="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Segoe UI" pitchFamily="34" charset="0"/>
              </a:rPr>
            </a:br>
            <a:r>
              <a:rPr lang="en-US" sz="500" dirty="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95267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3037840" cy="46482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9/7/2016 8:12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a:t>
            </a:fld>
            <a:endParaRPr lang="en-US" dirty="0">
              <a:solidFill>
                <a:prstClr val="black"/>
              </a:solidFill>
            </a:endParaRPr>
          </a:p>
        </p:txBody>
      </p:sp>
      <p:sp>
        <p:nvSpPr>
          <p:cNvPr id="8" name="Footer Placeholder 3"/>
          <p:cNvSpPr>
            <a:spLocks noGrp="1"/>
          </p:cNvSpPr>
          <p:nvPr>
            <p:ph type="ftr" sz="quarter" idx="4"/>
          </p:nvPr>
        </p:nvSpPr>
        <p:spPr>
          <a:xfrm>
            <a:off x="0" y="8829967"/>
            <a:ext cx="6387253" cy="464820"/>
          </a:xfrm>
          <a:prstGeom prst="rect">
            <a:avLst/>
          </a:prstGeom>
        </p:spPr>
        <p:txBody>
          <a:bodyPr vert="horz" lIns="93177" tIns="46589" rIns="93177" bIns="46589" rtlCol="0" anchor="b"/>
          <a:lstStyle>
            <a:lvl1pPr algn="l">
              <a:defRPr sz="1200"/>
            </a:lvl1pPr>
          </a:lstStyle>
          <a:p>
            <a:r>
              <a:rPr lang="en-US" sz="500" dirty="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Segoe UI" pitchFamily="34" charset="0"/>
              </a:rPr>
            </a:br>
            <a:r>
              <a:rPr lang="en-US" sz="500" dirty="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952671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162663" y="5428179"/>
            <a:ext cx="3764051" cy="2512525"/>
          </a:xfrm>
          <a:noFill/>
        </p:spPr>
        <p:txBody>
          <a:bodyPr lIns="154658" tIns="115993" rIns="154658" bIns="115993">
            <a:noAutofit/>
          </a:bodyPr>
          <a:lstStyle>
            <a:lvl1pPr marL="0" indent="0">
              <a:spcBef>
                <a:spcPts val="0"/>
              </a:spcBef>
              <a:buNone/>
              <a:defRPr sz="3800" spc="0" baseline="0">
                <a:gradFill>
                  <a:gsLst>
                    <a:gs pos="0">
                      <a:schemeClr val="tx1"/>
                    </a:gs>
                    <a:gs pos="100000">
                      <a:schemeClr val="tx1"/>
                    </a:gs>
                  </a:gsLst>
                  <a:lin ang="5400000" scaled="0"/>
                </a:gradFill>
                <a:latin typeface="+mj-lt"/>
              </a:defRPr>
            </a:lvl1pPr>
          </a:lstStyle>
          <a:p>
            <a:pPr lvl="0"/>
            <a:r>
              <a:rPr lang="en-US" dirty="0"/>
              <a:t>Speaker Name</a:t>
            </a:r>
          </a:p>
        </p:txBody>
      </p:sp>
      <p:sp>
        <p:nvSpPr>
          <p:cNvPr id="9" name="Title 1"/>
          <p:cNvSpPr>
            <a:spLocks noGrp="1"/>
          </p:cNvSpPr>
          <p:nvPr>
            <p:ph type="title" hasCustomPrompt="1"/>
          </p:nvPr>
        </p:nvSpPr>
        <p:spPr>
          <a:xfrm>
            <a:off x="161582" y="2906177"/>
            <a:ext cx="5916366" cy="2522011"/>
          </a:xfrm>
          <a:noFill/>
        </p:spPr>
        <p:txBody>
          <a:bodyPr lIns="154658" tIns="96661" rIns="154658" bIns="96661" anchor="t" anchorCtr="0"/>
          <a:lstStyle>
            <a:lvl1pPr>
              <a:defRPr sz="6300" spc="-106" baseline="0">
                <a:gradFill>
                  <a:gsLst>
                    <a:gs pos="3333">
                      <a:schemeClr val="tx2"/>
                    </a:gs>
                    <a:gs pos="39000">
                      <a:schemeClr val="tx2"/>
                    </a:gs>
                  </a:gsLst>
                  <a:lin ang="5400000" scaled="0"/>
                </a:gradFill>
              </a:defRPr>
            </a:lvl1pPr>
          </a:lstStyle>
          <a:p>
            <a:r>
              <a:rPr lang="en-US" dirty="0"/>
              <a:t>Presentation 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269891" y="659574"/>
            <a:ext cx="1504480" cy="752095"/>
          </a:xfrm>
          <a:prstGeom prst="rect">
            <a:avLst/>
          </a:prstGeom>
        </p:spPr>
      </p:pic>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1544" y="1664848"/>
            <a:ext cx="6992113" cy="2779897"/>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319683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1544" y="1664848"/>
            <a:ext cx="6992113" cy="2779897"/>
          </a:xfrm>
        </p:spPr>
        <p:txBody>
          <a:bodyPr>
            <a:spAutoFit/>
          </a:bodyPr>
          <a:lstStyle>
            <a:lvl1pPr>
              <a:defRPr>
                <a:gradFill>
                  <a:gsLst>
                    <a:gs pos="1250">
                      <a:schemeClr val="tx2"/>
                    </a:gs>
                    <a:gs pos="99000">
                      <a:schemeClr val="tx2"/>
                    </a:gs>
                  </a:gsLst>
                  <a:lin ang="5400000" scaled="0"/>
                </a:gra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994197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5"/>
            <a:ext cx="3227129" cy="3115314"/>
          </a:xfrm>
        </p:spPr>
        <p:txBody>
          <a:bodyPr wrap="square">
            <a:spAutoFit/>
          </a:bodyPr>
          <a:lstStyle>
            <a:lvl1pPr marL="0" indent="0">
              <a:spcBef>
                <a:spcPts val="1294"/>
              </a:spcBef>
              <a:buClr>
                <a:schemeClr val="tx1"/>
              </a:buClr>
              <a:buFont typeface="Wingdings" pitchFamily="2" charset="2"/>
              <a:buNone/>
              <a:defRPr sz="3800">
                <a:gradFill>
                  <a:gsLst>
                    <a:gs pos="1250">
                      <a:schemeClr val="tx2"/>
                    </a:gs>
                    <a:gs pos="99000">
                      <a:schemeClr val="tx2"/>
                    </a:gs>
                  </a:gsLst>
                  <a:lin ang="5400000" scaled="0"/>
                </a:gradFill>
              </a:defRPr>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5"/>
            <a:ext cx="3227129" cy="3115314"/>
          </a:xfrm>
        </p:spPr>
        <p:txBody>
          <a:bodyPr wrap="square">
            <a:spAutoFit/>
          </a:bodyPr>
          <a:lstStyle>
            <a:lvl1pPr marL="0" indent="0">
              <a:spcBef>
                <a:spcPts val="1294"/>
              </a:spcBef>
              <a:buClr>
                <a:schemeClr val="tx1"/>
              </a:buClr>
              <a:buFont typeface="Wingdings" pitchFamily="2" charset="2"/>
              <a:buNone/>
              <a:defRPr sz="3800">
                <a:gradFill>
                  <a:gsLst>
                    <a:gs pos="1250">
                      <a:schemeClr val="tx2"/>
                    </a:gs>
                    <a:gs pos="99000">
                      <a:schemeClr val="tx2"/>
                    </a:gs>
                  </a:gsLst>
                  <a:lin ang="5400000" scaled="0"/>
                </a:gradFill>
              </a:defRPr>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853403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5"/>
            <a:ext cx="3227129" cy="3115314"/>
          </a:xfrm>
        </p:spPr>
        <p:txBody>
          <a:bodyPr wrap="square">
            <a:spAutoFit/>
          </a:bodyPr>
          <a:lstStyle>
            <a:lvl1pPr marL="0" indent="0">
              <a:spcBef>
                <a:spcPts val="1294"/>
              </a:spcBef>
              <a:buClr>
                <a:schemeClr val="tx1"/>
              </a:buClr>
              <a:buFont typeface="Wingdings" pitchFamily="2" charset="2"/>
              <a:buNone/>
              <a:defRPr sz="3800"/>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5"/>
            <a:ext cx="3227129" cy="3115314"/>
          </a:xfrm>
        </p:spPr>
        <p:txBody>
          <a:bodyPr wrap="square">
            <a:spAutoFit/>
          </a:bodyPr>
          <a:lstStyle>
            <a:lvl1pPr marL="0" indent="0">
              <a:spcBef>
                <a:spcPts val="1294"/>
              </a:spcBef>
              <a:buClr>
                <a:schemeClr val="tx1"/>
              </a:buClr>
              <a:buFont typeface="Wingdings" pitchFamily="2" charset="2"/>
              <a:buNone/>
              <a:defRPr sz="3800"/>
            </a:lvl1pPr>
            <a:lvl2pPr marL="0" indent="0">
              <a:buNone/>
              <a:defRPr sz="2100"/>
            </a:lvl2pPr>
            <a:lvl3pPr marL="245009" indent="0">
              <a:buNone/>
              <a:tabLst/>
              <a:defRPr sz="2100"/>
            </a:lvl3pPr>
            <a:lvl4pPr marL="486662" indent="0">
              <a:buNone/>
              <a:defRPr/>
            </a:lvl4pPr>
            <a:lvl5pPr marL="724959"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7"/>
            <a:ext cx="3227129" cy="3186411"/>
          </a:xfrm>
        </p:spPr>
        <p:txBody>
          <a:bodyPr wrap="square">
            <a:spAutoFit/>
          </a:bodyPr>
          <a:lstStyle>
            <a:lvl1pPr marL="303745" indent="-303745">
              <a:spcBef>
                <a:spcPts val="1294"/>
              </a:spcBef>
              <a:buClr>
                <a:schemeClr val="tx1"/>
              </a:buClr>
              <a:buFont typeface="Arial" pitchFamily="34" charset="0"/>
              <a:buChar char="•"/>
              <a:defRPr sz="3800"/>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7"/>
            <a:ext cx="3227129" cy="3186411"/>
          </a:xfrm>
        </p:spPr>
        <p:txBody>
          <a:bodyPr wrap="square">
            <a:spAutoFit/>
          </a:bodyPr>
          <a:lstStyle>
            <a:lvl1pPr marL="303745" indent="-303745">
              <a:spcBef>
                <a:spcPts val="1294"/>
              </a:spcBef>
              <a:buClr>
                <a:schemeClr val="tx1"/>
              </a:buClr>
              <a:buFont typeface="Arial" pitchFamily="34" charset="0"/>
              <a:buChar char="•"/>
              <a:defRPr sz="3800"/>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161545" y="1664847"/>
            <a:ext cx="3227129" cy="3186411"/>
          </a:xfrm>
        </p:spPr>
        <p:txBody>
          <a:bodyPr wrap="square">
            <a:spAutoFit/>
          </a:bodyPr>
          <a:lstStyle>
            <a:lvl1pPr marL="303745" indent="-303745">
              <a:spcBef>
                <a:spcPts val="1294"/>
              </a:spcBef>
              <a:buClr>
                <a:schemeClr val="tx2"/>
              </a:buClr>
              <a:buFont typeface="Arial" pitchFamily="34" charset="0"/>
              <a:buChar char="•"/>
              <a:defRPr sz="3800">
                <a:gradFill>
                  <a:gsLst>
                    <a:gs pos="1250">
                      <a:schemeClr val="tx2"/>
                    </a:gs>
                    <a:gs pos="99000">
                      <a:schemeClr val="tx2"/>
                    </a:gs>
                  </a:gsLst>
                  <a:lin ang="5400000" scaled="0"/>
                </a:gradFill>
              </a:defRPr>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3926529" y="1664847"/>
            <a:ext cx="3227129" cy="3186411"/>
          </a:xfrm>
        </p:spPr>
        <p:txBody>
          <a:bodyPr wrap="square">
            <a:spAutoFit/>
          </a:bodyPr>
          <a:lstStyle>
            <a:lvl1pPr marL="303745" indent="-303745">
              <a:spcBef>
                <a:spcPts val="1294"/>
              </a:spcBef>
              <a:buClr>
                <a:schemeClr val="tx2"/>
              </a:buClr>
              <a:buFont typeface="Arial" pitchFamily="34" charset="0"/>
              <a:buChar char="•"/>
              <a:defRPr sz="3800">
                <a:gradFill>
                  <a:gsLst>
                    <a:gs pos="1250">
                      <a:schemeClr val="tx2"/>
                    </a:gs>
                    <a:gs pos="99000">
                      <a:schemeClr val="tx2"/>
                    </a:gs>
                  </a:gsLst>
                  <a:lin ang="5400000" scaled="0"/>
                </a:gradFill>
              </a:defRPr>
            </a:lvl1pPr>
            <a:lvl2pPr marL="561496" indent="-246510">
              <a:defRPr sz="2500"/>
            </a:lvl2pPr>
            <a:lvl3pPr marL="739531" indent="-178036">
              <a:tabLst/>
              <a:defRPr sz="2100"/>
            </a:lvl3pPr>
            <a:lvl4pPr marL="931261" indent="-191730">
              <a:defRPr/>
            </a:lvl4pPr>
            <a:lvl5pPr marL="1109296" indent="-178036">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113570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Rectangle 2"/>
          <p:cNvSpPr/>
          <p:nvPr userDrawn="1"/>
        </p:nvSpPr>
        <p:spPr bwMode="auto">
          <a:xfrm>
            <a:off x="161544" y="2917841"/>
            <a:ext cx="5378549" cy="502069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161581" y="2917863"/>
            <a:ext cx="5378511" cy="2510326"/>
          </a:xfrm>
          <a:noFill/>
        </p:spPr>
        <p:txBody>
          <a:bodyPr lIns="154658" tIns="96661" rIns="154658" bIns="96661" anchor="t" anchorCtr="0"/>
          <a:lstStyle>
            <a:lvl1pPr>
              <a:defRPr sz="6300" spc="-106" baseline="0">
                <a:gradFill>
                  <a:gsLst>
                    <a:gs pos="5833">
                      <a:srgbClr val="FFFFFF"/>
                    </a:gs>
                    <a:gs pos="18000">
                      <a:srgbClr val="FFFFFF"/>
                    </a:gs>
                  </a:gsLst>
                  <a:lin ang="5400000" scaled="0"/>
                </a:gradFill>
              </a:defRPr>
            </a:lvl1pPr>
          </a:lstStyle>
          <a:p>
            <a:r>
              <a:rPr lang="en-US" dirty="0"/>
              <a:t>Presentation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269891" y="659574"/>
            <a:ext cx="1504480" cy="752095"/>
          </a:xfrm>
          <a:prstGeom prst="rect">
            <a:avLst/>
          </a:prstGeom>
        </p:spPr>
      </p:pic>
      <p:sp>
        <p:nvSpPr>
          <p:cNvPr id="5" name="Text Placeholder 4"/>
          <p:cNvSpPr>
            <a:spLocks noGrp="1"/>
          </p:cNvSpPr>
          <p:nvPr>
            <p:ph type="body" sz="quarter" idx="12" hasCustomPrompt="1"/>
          </p:nvPr>
        </p:nvSpPr>
        <p:spPr>
          <a:xfrm>
            <a:off x="161581" y="5430004"/>
            <a:ext cx="5378512" cy="2509257"/>
          </a:xfrm>
          <a:noFill/>
        </p:spPr>
        <p:txBody>
          <a:bodyPr lIns="154658" tIns="115993" rIns="154658" bIns="115993">
            <a:noAutofit/>
          </a:bodyPr>
          <a:lstStyle>
            <a:lvl1pPr marL="0" indent="0">
              <a:spcBef>
                <a:spcPts val="0"/>
              </a:spcBef>
              <a:buNone/>
              <a:defRPr sz="3800" spc="0" baseline="0">
                <a:gradFill>
                  <a:gsLst>
                    <a:gs pos="2917">
                      <a:srgbClr val="FFFFFF"/>
                    </a:gs>
                    <a:gs pos="30000">
                      <a:srgbClr val="FFFFFF"/>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3412447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664846"/>
            <a:ext cx="7315200" cy="7936355"/>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302" tIns="49302" rIns="49302" bIns="49302" numCol="1" spcCol="0" rtlCol="0" fromWordArt="0" anchor="ctr" anchorCtr="0" forceAA="0" compatLnSpc="1">
            <a:prstTxWarp prst="textNoShape">
              <a:avLst/>
            </a:prstTxWarp>
            <a:noAutofit/>
          </a:bodyPr>
          <a:lstStyle/>
          <a:p>
            <a:pPr algn="ctr" defTabSz="985716"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161544" y="1676251"/>
            <a:ext cx="6992113" cy="2095728"/>
          </a:xfrm>
        </p:spPr>
        <p:txBody>
          <a:bodyPr/>
          <a:lstStyle>
            <a:lvl1pPr marL="0" indent="0">
              <a:buNone/>
              <a:defRPr sz="3500">
                <a:gradFill>
                  <a:gsLst>
                    <a:gs pos="1250">
                      <a:srgbClr val="000000"/>
                    </a:gs>
                    <a:gs pos="100000">
                      <a:srgbClr val="000000"/>
                    </a:gs>
                  </a:gsLst>
                  <a:lin ang="5400000" scaled="0"/>
                </a:gradFill>
                <a:latin typeface="Segoe UI" pitchFamily="34" charset="0"/>
                <a:cs typeface="Segoe UI" pitchFamily="34" charset="0"/>
              </a:defRPr>
            </a:lvl1pPr>
            <a:lvl2pPr marL="366341" indent="0">
              <a:buNone/>
              <a:defRPr>
                <a:gradFill>
                  <a:gsLst>
                    <a:gs pos="1250">
                      <a:srgbClr val="000000"/>
                    </a:gs>
                    <a:gs pos="100000">
                      <a:srgbClr val="000000"/>
                    </a:gs>
                  </a:gsLst>
                  <a:lin ang="5400000" scaled="0"/>
                </a:gradFill>
                <a:latin typeface="Segoe UI" pitchFamily="34" charset="0"/>
                <a:cs typeface="Segoe UI" pitchFamily="34" charset="0"/>
              </a:defRPr>
            </a:lvl2pPr>
            <a:lvl3pPr marL="617988" indent="0">
              <a:buNone/>
              <a:defRPr>
                <a:gradFill>
                  <a:gsLst>
                    <a:gs pos="1250">
                      <a:srgbClr val="000000"/>
                    </a:gs>
                    <a:gs pos="100000">
                      <a:srgbClr val="000000"/>
                    </a:gs>
                  </a:gsLst>
                  <a:lin ang="5400000" scaled="0"/>
                </a:gradFill>
                <a:latin typeface="Segoe UI" pitchFamily="34" charset="0"/>
                <a:cs typeface="Segoe UI" pitchFamily="34" charset="0"/>
              </a:defRPr>
            </a:lvl3pPr>
            <a:lvl4pPr marL="861075" indent="0">
              <a:buNone/>
              <a:defRPr>
                <a:gradFill>
                  <a:gsLst>
                    <a:gs pos="1250">
                      <a:srgbClr val="000000"/>
                    </a:gs>
                    <a:gs pos="100000">
                      <a:srgbClr val="000000"/>
                    </a:gs>
                  </a:gsLst>
                  <a:lin ang="5400000" scaled="0"/>
                </a:gradFill>
                <a:latin typeface="Segoe UI" pitchFamily="34" charset="0"/>
                <a:cs typeface="Segoe UI" pitchFamily="34" charset="0"/>
              </a:defRPr>
            </a:lvl4pPr>
            <a:lvl5pPr marL="1111009" indent="0">
              <a:buNone/>
              <a:defRPr>
                <a:gradFill>
                  <a:gsLst>
                    <a:gs pos="1250">
                      <a:srgbClr val="000000"/>
                    </a:gs>
                    <a:gs pos="100000">
                      <a:srgbClr val="000000"/>
                    </a:gs>
                  </a:gsLst>
                  <a:lin ang="5400000" scaled="0"/>
                </a:gradFill>
                <a:latin typeface="Segoe UI" pitchFamily="34" charset="0"/>
                <a:cs typeface="Segoe U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161544" y="1664848"/>
            <a:ext cx="6992113" cy="3089461"/>
          </a:xfrm>
          <a:prstGeom prst="rect">
            <a:avLst/>
          </a:prstGeom>
        </p:spPr>
        <p:txBody>
          <a:bodyPr/>
          <a:lstStyle>
            <a:lvl1pPr marL="307101" indent="-307101">
              <a:buClr>
                <a:schemeClr val="tx1"/>
              </a:buClr>
              <a:buSzPct val="90000"/>
              <a:buFont typeface="Arial" pitchFamily="34" charset="0"/>
              <a:buChar char="•"/>
              <a:defRPr sz="38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604133" indent="-297032">
              <a:buClr>
                <a:schemeClr val="tx1"/>
              </a:buClr>
              <a:buSzPct val="90000"/>
              <a:buFont typeface="Arial" pitchFamily="34" charset="0"/>
              <a:buChar char="•"/>
              <a:defRPr sz="34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911234" indent="-307101">
              <a:buClr>
                <a:schemeClr val="tx1"/>
              </a:buClr>
              <a:buSzPct val="90000"/>
              <a:buFont typeface="Arial" pitchFamily="34" charset="0"/>
              <a:buChar char="•"/>
              <a:defRPr sz="30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152887" indent="-241653">
              <a:buClr>
                <a:schemeClr val="tx1"/>
              </a:buClr>
              <a:buSzPct val="90000"/>
              <a:buFont typeface="Arial" pitchFamily="34" charset="0"/>
              <a:buChar char="•"/>
              <a:defRPr sz="25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94540" indent="-241653">
              <a:buClr>
                <a:schemeClr val="tx1"/>
              </a:buClr>
              <a:buSzPct val="90000"/>
              <a:buFont typeface="Arial" pitchFamily="34" charset="0"/>
              <a:buChar char="•"/>
              <a:defRPr sz="21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8734426"/>
            <a:ext cx="7315201" cy="866775"/>
          </a:xfrm>
          <a:prstGeom prst="rect">
            <a:avLst/>
          </a:prstGeom>
          <a:solidFill>
            <a:srgbClr val="FFFF99"/>
          </a:solidFill>
        </p:spPr>
        <p:txBody>
          <a:bodyPr wrap="square" lIns="164334" tIns="82167" rIns="164334" bIns="82167" anchor="b" anchorCtr="0">
            <a:noAutofit/>
          </a:bodyPr>
          <a:lstStyle>
            <a:lvl1pPr algn="r">
              <a:buFont typeface="Arial" pitchFamily="34" charset="0"/>
              <a:buNone/>
              <a:defRPr sz="3900" spc="-54"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auto">
          <a:xfrm>
            <a:off x="161581" y="1662702"/>
            <a:ext cx="5916366" cy="376548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161545" y="1660899"/>
            <a:ext cx="5915470" cy="3777183"/>
          </a:xfrm>
          <a:noFill/>
        </p:spPr>
        <p:txBody>
          <a:bodyPr tIns="96661" bIns="96661" anchor="t" anchorCtr="0"/>
          <a:lstStyle>
            <a:lvl1pPr>
              <a:defRPr sz="7600" spc="-106" baseline="0">
                <a:gradFill>
                  <a:gsLst>
                    <a:gs pos="5833">
                      <a:srgbClr val="FFFFFF"/>
                    </a:gs>
                    <a:gs pos="18000">
                      <a:srgbClr val="FFFFFF"/>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161544" y="5428188"/>
            <a:ext cx="5916404" cy="2511434"/>
          </a:xfrm>
          <a:noFill/>
        </p:spPr>
        <p:txBody>
          <a:bodyPr lIns="193322" tIns="154658" rIns="193322" bIns="154658">
            <a:noAutofit/>
          </a:bodyPr>
          <a:lstStyle>
            <a:lvl1pPr marL="0" indent="0">
              <a:spcBef>
                <a:spcPts val="0"/>
              </a:spcBef>
              <a:buNone/>
              <a:defRPr sz="3800"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auto">
          <a:xfrm>
            <a:off x="161581" y="1662702"/>
            <a:ext cx="5916366" cy="376548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93322" tIns="154658" rIns="193322" bIns="154658" numCol="1" spcCol="0" rtlCol="0" fromWordArt="0" anchor="t" anchorCtr="0" forceAA="0" compatLnSpc="1">
            <a:prstTxWarp prst="textNoShape">
              <a:avLst/>
            </a:prstTxWarp>
            <a:noAutofit/>
          </a:bodyPr>
          <a:lstStyle/>
          <a:p>
            <a:pPr algn="ctr" defTabSz="985716" fontAlgn="base">
              <a:lnSpc>
                <a:spcPct val="90000"/>
              </a:lnSpc>
              <a:spcBef>
                <a:spcPct val="0"/>
              </a:spcBef>
              <a:spcAft>
                <a:spcPct val="0"/>
              </a:spcAft>
            </a:pPr>
            <a:endParaRPr lang="en-US" sz="25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161545" y="1660899"/>
            <a:ext cx="5915470" cy="3777183"/>
          </a:xfrm>
          <a:noFill/>
        </p:spPr>
        <p:txBody>
          <a:bodyPr tIns="96661" bIns="96661" anchor="t" anchorCtr="0"/>
          <a:lstStyle>
            <a:lvl1pPr>
              <a:defRPr sz="7600" spc="-106" baseline="0">
                <a:gradFill>
                  <a:gsLst>
                    <a:gs pos="5833">
                      <a:srgbClr val="FFFFFF"/>
                    </a:gs>
                    <a:gs pos="18000">
                      <a:srgbClr val="FFFFFF"/>
                    </a:gs>
                  </a:gsLst>
                  <a:lin ang="5400000" scaled="0"/>
                </a:gradFill>
              </a:defRPr>
            </a:lvl1pPr>
          </a:lstStyle>
          <a:p>
            <a:r>
              <a:rPr lang="en-US" dirty="0"/>
              <a:t>Video title</a:t>
            </a:r>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407535725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762536910"/>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544" y="2917841"/>
            <a:ext cx="6992113" cy="2514704"/>
          </a:xfrm>
          <a:noFill/>
        </p:spPr>
        <p:txBody>
          <a:bodyPr tIns="96661" bIns="96661" anchor="t" anchorCtr="0"/>
          <a:lstStyle>
            <a:lvl1pPr>
              <a:defRPr sz="9300" spc="-106"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47227168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161544" y="1664848"/>
            <a:ext cx="6992113" cy="2131124"/>
          </a:xfrm>
        </p:spPr>
        <p:txBody>
          <a:bodyPr/>
          <a:lstStyle>
            <a:lvl1pPr marL="0" indent="0">
              <a:buNone/>
              <a:defRPr>
                <a:gradFill>
                  <a:gsLst>
                    <a:gs pos="1250">
                      <a:schemeClr val="tx2"/>
                    </a:gs>
                    <a:gs pos="99000">
                      <a:schemeClr val="tx2"/>
                    </a:gs>
                  </a:gsLst>
                  <a:lin ang="5400000" scaled="0"/>
                </a:gradFill>
              </a:defRPr>
            </a:lvl1pPr>
            <a:lvl2pPr marL="0" indent="0">
              <a:buFontTx/>
              <a:buNone/>
              <a:defRPr sz="2100"/>
            </a:lvl2pPr>
            <a:lvl3pPr marL="241653" indent="0">
              <a:buNone/>
              <a:defRPr/>
            </a:lvl3pPr>
            <a:lvl4pPr marL="483306" indent="0">
              <a:buNone/>
              <a:defRPr/>
            </a:lvl4pPr>
            <a:lvl5pPr marL="724959"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481685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161544" y="1664848"/>
            <a:ext cx="6992113" cy="2131124"/>
          </a:xfrm>
        </p:spPr>
        <p:txBody>
          <a:bodyPr/>
          <a:lstStyle>
            <a:lvl1pPr marL="0" indent="0">
              <a:buNone/>
              <a:defRPr>
                <a:gradFill>
                  <a:gsLst>
                    <a:gs pos="1250">
                      <a:schemeClr val="tx1"/>
                    </a:gs>
                    <a:gs pos="99000">
                      <a:schemeClr val="tx1"/>
                    </a:gs>
                  </a:gsLst>
                  <a:lin ang="5400000" scaled="0"/>
                </a:gradFill>
              </a:defRPr>
            </a:lvl1pPr>
            <a:lvl2pPr marL="0" indent="0">
              <a:buFontTx/>
              <a:buNone/>
              <a:defRPr sz="2100"/>
            </a:lvl2pPr>
            <a:lvl3pPr marL="241653" indent="0">
              <a:buNone/>
              <a:defRPr/>
            </a:lvl3pPr>
            <a:lvl4pPr marL="483306" indent="0">
              <a:buNone/>
              <a:defRPr/>
            </a:lvl4pPr>
            <a:lvl5pPr marL="724959"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545" y="405316"/>
            <a:ext cx="6993504" cy="1259531"/>
          </a:xfrm>
          <a:prstGeom prst="rect">
            <a:avLst/>
          </a:prstGeom>
        </p:spPr>
        <p:txBody>
          <a:bodyPr vert="horz" wrap="square" lIns="154658" tIns="96661" rIns="154658" bIns="96661"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161545" y="1664849"/>
            <a:ext cx="6992112" cy="1340139"/>
          </a:xfrm>
          <a:prstGeom prst="rect">
            <a:avLst/>
          </a:prstGeom>
        </p:spPr>
        <p:txBody>
          <a:bodyPr vert="horz" wrap="square" lIns="154658" tIns="96661" rIns="154658" bIns="96661"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166" r:id="rId2"/>
    <p:sldLayoutId id="2147484105" r:id="rId3"/>
    <p:sldLayoutId id="2147484182" r:id="rId4"/>
    <p:sldLayoutId id="2147484130" r:id="rId5"/>
    <p:sldLayoutId id="2147484101" r:id="rId6"/>
    <p:sldLayoutId id="2147484102" r:id="rId7"/>
    <p:sldLayoutId id="2147484087" r:id="rId8"/>
    <p:sldLayoutId id="2147484098" r:id="rId9"/>
    <p:sldLayoutId id="2147484086" r:id="rId10"/>
    <p:sldLayoutId id="2147484107" r:id="rId11"/>
    <p:sldLayoutId id="2147484099"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xStyles>
    <p:titleStyle>
      <a:lvl1pPr algn="l" defTabSz="986002" rtl="0" eaLnBrk="1" latinLnBrk="0" hangingPunct="1">
        <a:lnSpc>
          <a:spcPct val="90000"/>
        </a:lnSpc>
        <a:spcBef>
          <a:spcPct val="0"/>
        </a:spcBef>
        <a:buNone/>
        <a:defRPr lang="en-US" sz="3600" b="0" kern="1200" cap="none" spc="-7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62480" marR="0" indent="-362480" algn="l" defTabSz="98600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j-lt"/>
          <a:ea typeface="+mn-ea"/>
          <a:cs typeface="+mn-cs"/>
        </a:defRPr>
      </a:lvl1pPr>
      <a:lvl2pPr marL="617558" marR="0" indent="-255078" algn="l" defTabSz="986002"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2pPr>
      <a:lvl3pPr marL="845786"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200" kern="1200" spc="0" baseline="0">
          <a:gradFill>
            <a:gsLst>
              <a:gs pos="1250">
                <a:schemeClr val="tx1"/>
              </a:gs>
              <a:gs pos="100000">
                <a:schemeClr val="tx1"/>
              </a:gs>
            </a:gsLst>
            <a:lin ang="5400000" scaled="0"/>
          </a:gradFill>
          <a:latin typeface="+mn-lt"/>
          <a:ea typeface="+mn-ea"/>
          <a:cs typeface="+mn-cs"/>
        </a:defRPr>
      </a:lvl3pPr>
      <a:lvl4pPr marL="1087439"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100" kern="1200" spc="0" baseline="0">
          <a:gradFill>
            <a:gsLst>
              <a:gs pos="1250">
                <a:schemeClr val="tx1"/>
              </a:gs>
              <a:gs pos="100000">
                <a:schemeClr val="tx1"/>
              </a:gs>
            </a:gsLst>
            <a:lin ang="5400000" scaled="0"/>
          </a:gradFill>
          <a:latin typeface="+mn-lt"/>
          <a:ea typeface="+mn-ea"/>
          <a:cs typeface="+mn-cs"/>
        </a:defRPr>
      </a:lvl4pPr>
      <a:lvl5pPr marL="1329092" marR="0" indent="-241653" algn="l" defTabSz="986002" rtl="0" eaLnBrk="1" fontAlgn="auto" latinLnBrk="0" hangingPunct="1">
        <a:lnSpc>
          <a:spcPct val="90000"/>
        </a:lnSpc>
        <a:spcBef>
          <a:spcPct val="20000"/>
        </a:spcBef>
        <a:spcAft>
          <a:spcPts val="0"/>
        </a:spcAft>
        <a:buClrTx/>
        <a:buSzPct val="90000"/>
        <a:buFont typeface="Arial" pitchFamily="34" charset="0"/>
        <a:buChar char="•"/>
        <a:tabLst/>
        <a:defRPr sz="1100" kern="1200" spc="0" baseline="0">
          <a:gradFill>
            <a:gsLst>
              <a:gs pos="1250">
                <a:schemeClr val="tx1"/>
              </a:gs>
              <a:gs pos="100000">
                <a:schemeClr val="tx1"/>
              </a:gs>
            </a:gsLst>
            <a:lin ang="5400000" scaled="0"/>
          </a:gradFill>
          <a:latin typeface="+mn-lt"/>
          <a:ea typeface="+mn-ea"/>
          <a:cs typeface="+mn-cs"/>
        </a:defRPr>
      </a:lvl5pPr>
      <a:lvl6pPr marL="2711504"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204506"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97506"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90508" indent="-246501" algn="l" defTabSz="98600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5" userDrawn="1">
          <p15:clr>
            <a:srgbClr val="5ACBF0"/>
          </p15:clr>
        </p15:guide>
        <p15:guide id="10" pos="4781" userDrawn="1">
          <p15:clr>
            <a:srgbClr val="5ACBF0"/>
          </p15:clr>
        </p15:guide>
        <p15:guide id="11" pos="5357" userDrawn="1">
          <p15:clr>
            <a:srgbClr val="5ACBF0"/>
          </p15:clr>
        </p15:guide>
        <p15:guide id="12" pos="5933" userDrawn="1">
          <p15:clr>
            <a:srgbClr val="5ACBF0"/>
          </p15:clr>
        </p15:guide>
        <p15:guide id="13" pos="6509" userDrawn="1">
          <p15:clr>
            <a:srgbClr val="5ACBF0"/>
          </p15:clr>
        </p15:guide>
        <p15:guide id="14" pos="7085" userDrawn="1">
          <p15:clr>
            <a:srgbClr val="5ACBF0"/>
          </p15:clr>
        </p15:guide>
        <p15:guide id="15" pos="7661" userDrawn="1">
          <p15:clr>
            <a:srgbClr val="5ACBF0"/>
          </p15:clr>
        </p15:guide>
        <p15:guide id="16" pos="288" userDrawn="1">
          <p15:clr>
            <a:srgbClr val="C35EA4"/>
          </p15:clr>
        </p15:guide>
        <p15:guide id="17" pos="7546"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msdn.microsoft.com/en-us/windows/hardware/commercialize/manufacture/desktop/secure-boot-overview" TargetMode="External"/><Relationship Id="rId13" Type="http://schemas.openxmlformats.org/officeDocument/2006/relationships/hyperlink" Target="https://technet.microsoft.com/en-us/itpro/windows/keep-secure/bitlocker-overview" TargetMode="External"/><Relationship Id="rId18" Type="http://schemas.openxmlformats.org/officeDocument/2006/relationships/hyperlink" Target="https://technet.microsoft.com/itpro/windows/plan/windows-10-deployment-considerations" TargetMode="External"/><Relationship Id="rId26" Type="http://schemas.openxmlformats.org/officeDocument/2006/relationships/hyperlink" Target="https://blogs.windows.com/windowsexperience/2016/06/29/windows-10-anniversary-update-available-august-2/" TargetMode="External"/><Relationship Id="rId39" Type="http://schemas.openxmlformats.org/officeDocument/2006/relationships/hyperlink" Target="http://news.microsoft.com/windows10story/" TargetMode="External"/><Relationship Id="rId3" Type="http://schemas.openxmlformats.org/officeDocument/2006/relationships/image" Target="../media/image2.png"/><Relationship Id="rId21" Type="http://schemas.openxmlformats.org/officeDocument/2006/relationships/hyperlink" Target="https://azure.microsoft.com/en-us/documentation/articles/active-directory-windows-enterprise-state-roaming-overview/?rnd=1" TargetMode="External"/><Relationship Id="rId34" Type="http://schemas.openxmlformats.org/officeDocument/2006/relationships/hyperlink" Target="https://technet.microsoft.com/en-us/itpro/windows/manage/manage-connections-from-windows-operating-system-components-to-microsoft-services" TargetMode="External"/><Relationship Id="rId42" Type="http://schemas.openxmlformats.org/officeDocument/2006/relationships/hyperlink" Target="https://developer.microsoft.com/en-us/windows/ready-for-windows#/" TargetMode="External"/><Relationship Id="rId7" Type="http://schemas.openxmlformats.org/officeDocument/2006/relationships/hyperlink" Target="https://technet.microsoft.com/en-us/itpro/windows/keep-secure/protect-high-value-assets-by-controlling-the-health-of-windows-10-based-devices#credential-guard" TargetMode="External"/><Relationship Id="rId12" Type="http://schemas.openxmlformats.org/officeDocument/2006/relationships/hyperlink" Target="https://blogs.technet.microsoft.com/windowsitpro/2016/06/29/introducing-windows-information-protection/" TargetMode="External"/><Relationship Id="rId17" Type="http://schemas.openxmlformats.org/officeDocument/2006/relationships/hyperlink" Target="https://technet.microsoft.com/en-us/itpro/windows/deploy/windows-10-deployment-scenarios#dynamic-provisioning" TargetMode="External"/><Relationship Id="rId25" Type="http://schemas.openxmlformats.org/officeDocument/2006/relationships/hyperlink" Target="https://azure.microsoft.com/en-us/documentation/articles/active-directory-whatis/" TargetMode="External"/><Relationship Id="rId33" Type="http://schemas.openxmlformats.org/officeDocument/2006/relationships/hyperlink" Target="https://www.microsoft.com/en-us/WindowsForBusiness/windows-iot" TargetMode="External"/><Relationship Id="rId38" Type="http://schemas.openxmlformats.org/officeDocument/2006/relationships/hyperlink" Target="https://www.microsoft.com/microsoft-hololens/en-us" TargetMode="External"/><Relationship Id="rId2" Type="http://schemas.openxmlformats.org/officeDocument/2006/relationships/notesSlide" Target="../notesSlides/notesSlide1.xml"/><Relationship Id="rId16" Type="http://schemas.openxmlformats.org/officeDocument/2006/relationships/hyperlink" Target="https://technet.microsoft.com/en-us/itpro/windows/whats-new/windows-store-for-business-overview" TargetMode="External"/><Relationship Id="rId20" Type="http://schemas.openxmlformats.org/officeDocument/2006/relationships/hyperlink" Target="https://technet.microsoft.com/itpro/windows/manage/introduction-to-windows-10-servicing" TargetMode="External"/><Relationship Id="rId29" Type="http://schemas.openxmlformats.org/officeDocument/2006/relationships/hyperlink" Target="https://msdn.microsoft.com/en-us/windows/uwp/get-started/universal-application-platform-guide" TargetMode="External"/><Relationship Id="rId41" Type="http://schemas.openxmlformats.org/officeDocument/2006/relationships/hyperlink" Target="http://blogs.gartner.com/bob-hafner/2015/01/22/windows-10-is-a-new-chapter-for-microsoft/" TargetMode="External"/><Relationship Id="rId1" Type="http://schemas.openxmlformats.org/officeDocument/2006/relationships/slideLayout" Target="../slideLayouts/slideLayout17.xml"/><Relationship Id="rId6" Type="http://schemas.openxmlformats.org/officeDocument/2006/relationships/hyperlink" Target="https://blogs.windows.com/windowsexperience/2015/05/26/your-windows-10-pc-will-love-all-the-devices-you-own/" TargetMode="External"/><Relationship Id="rId11" Type="http://schemas.openxmlformats.org/officeDocument/2006/relationships/hyperlink" Target="https://technet.microsoft.com/en-us/itpro/windows/keep-secure/protect-enterprise-data-using-edp" TargetMode="External"/><Relationship Id="rId24" Type="http://schemas.openxmlformats.org/officeDocument/2006/relationships/hyperlink" Target="https://powerbi.microsoft.com/en-us/blog/announcing-power-bi-integration-with-cortana-and-new-ways-to-quickly-find-insights-in-your-data/" TargetMode="External"/><Relationship Id="rId32" Type="http://schemas.openxmlformats.org/officeDocument/2006/relationships/hyperlink" Target="http://www.microsoft.com/accessories/en-us/support/compatibility" TargetMode="External"/><Relationship Id="rId37" Type="http://schemas.openxmlformats.org/officeDocument/2006/relationships/hyperlink" Target="https://www.microsoft.com/microsoft-surface-hub/en-us" TargetMode="External"/><Relationship Id="rId40" Type="http://schemas.openxmlformats.org/officeDocument/2006/relationships/hyperlink" Target="http://www.forbes.com/sites/patrickmoorhead/2015/01/30/is-windows-10-microsofts-consumer-comeback-os/" TargetMode="External"/><Relationship Id="rId5" Type="http://schemas.openxmlformats.org/officeDocument/2006/relationships/hyperlink" Target="https://technet.microsoft.com/en-us/itpro/windows/keep-secure/windows-hello-in-enterprise" TargetMode="External"/><Relationship Id="rId15" Type="http://schemas.openxmlformats.org/officeDocument/2006/relationships/hyperlink" Target="https://technet.microsoft.com/en-us/itpro/windows/manage/manage-corporate-devices" TargetMode="External"/><Relationship Id="rId23" Type="http://schemas.openxmlformats.org/officeDocument/2006/relationships/hyperlink" Target="https://technet.microsoft.com/en-us/library/office-365-service-descriptions.aspx" TargetMode="External"/><Relationship Id="rId28" Type="http://schemas.openxmlformats.org/officeDocument/2006/relationships/hyperlink" Target="https://msdn.microsoft.com/en-us/library/windows/hardware/mt608594(v=vs.85).aspx?f=255&amp;MSPPError=-2147217396" TargetMode="External"/><Relationship Id="rId36" Type="http://schemas.openxmlformats.org/officeDocument/2006/relationships/hyperlink" Target="https://www.microsoftstore.com/store/msusa/en_US/list/2-in-1/categoryID.69405100?sortby=ranking%20ascending&amp;filters=" TargetMode="External"/><Relationship Id="rId10" Type="http://schemas.openxmlformats.org/officeDocument/2006/relationships/hyperlink" Target="https://technet.microsoft.com/en-us/itpro/windows/keep-secure/windows-defender-in-windows-10" TargetMode="External"/><Relationship Id="rId19" Type="http://schemas.openxmlformats.org/officeDocument/2006/relationships/hyperlink" Target="https://developer.microsoft.com/en-us/windows/hardware/windows-assessment-deployment-kit" TargetMode="External"/><Relationship Id="rId31" Type="http://schemas.openxmlformats.org/officeDocument/2006/relationships/hyperlink" Target="https://blogs.windows.com/devices/" TargetMode="External"/><Relationship Id="rId4" Type="http://schemas.openxmlformats.org/officeDocument/2006/relationships/hyperlink" Target="https://technet.microsoft.com/en-us/itpro/windows/whats-new/microsoft-passport" TargetMode="External"/><Relationship Id="rId9" Type="http://schemas.openxmlformats.org/officeDocument/2006/relationships/hyperlink" Target="https://technet.microsoft.com/en-us/itpro/windows/whats-new/device-guard-overview" TargetMode="External"/><Relationship Id="rId14" Type="http://schemas.openxmlformats.org/officeDocument/2006/relationships/hyperlink" Target="https://technet.microsoft.com/en-us/itpro/windows/keep-secure/windows-defender-advanced-threat-protection" TargetMode="External"/><Relationship Id="rId22" Type="http://schemas.openxmlformats.org/officeDocument/2006/relationships/hyperlink" Target="https://technet.microsoft.com/en-us/library/onedrive-for-business-service-description.aspx" TargetMode="External"/><Relationship Id="rId27" Type="http://schemas.openxmlformats.org/officeDocument/2006/relationships/hyperlink" Target="https://www.microsoft.com/en-us/windows/Continuum" TargetMode="External"/><Relationship Id="rId30" Type="http://schemas.openxmlformats.org/officeDocument/2006/relationships/hyperlink" Target="https://www.microsoftstore.com/store/msusa/en_US/cat/All-Surface/categoryID.69403400?icid=en_US_Store_UH_devices_Surface" TargetMode="External"/><Relationship Id="rId35" Type="http://schemas.openxmlformats.org/officeDocument/2006/relationships/hyperlink" Target="https://www.microsoft.com/en-us/WindowsForBusiness/industry-Manufacturing" TargetMode="External"/><Relationship Id="rId43" Type="http://schemas.openxmlformats.org/officeDocument/2006/relationships/hyperlink" Target="http://wincom.blob.core.windows.net/documents/Windows%2010%20TEI%20Study.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incom.blob.core.windows.net/documents/Windows%2010%20TEI%20Study.pdf"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 Placeholder 2"/>
          <p:cNvSpPr txBox="1">
            <a:spLocks/>
          </p:cNvSpPr>
          <p:nvPr/>
        </p:nvSpPr>
        <p:spPr>
          <a:xfrm>
            <a:off x="-2" y="743791"/>
            <a:ext cx="2080242" cy="2028575"/>
          </a:xfrm>
          <a:prstGeom prst="rect">
            <a:avLst/>
          </a:prstGeom>
          <a:solidFill>
            <a:schemeClr val="accent2"/>
          </a:solidFill>
        </p:spPr>
        <p:txBody>
          <a:bodyPr wrap="square" lIns="54864" tIns="18288" rIns="54864" bIns="18288" anchor="ctr">
            <a:noAutofit/>
          </a:bodyPr>
          <a:lstStyle>
            <a:lvl1pPr marL="170260" indent="-170260" algn="l" rtl="0" eaLnBrk="0" fontAlgn="base" hangingPunct="0">
              <a:spcBef>
                <a:spcPts val="300"/>
              </a:spcBef>
              <a:spcAft>
                <a:spcPts val="225"/>
              </a:spcAft>
              <a:buClr>
                <a:schemeClr val="bg2"/>
              </a:buClr>
              <a:buSzPct val="100000"/>
              <a:buFont typeface="Arial" panose="020B0604020202020204" pitchFamily="34" charset="0"/>
              <a:buChar char="•"/>
              <a:defRPr sz="1950" b="0" kern="1200">
                <a:solidFill>
                  <a:schemeClr val="tx1">
                    <a:lumMod val="75000"/>
                    <a:lumOff val="25000"/>
                  </a:schemeClr>
                </a:solidFill>
                <a:latin typeface="+mn-lt"/>
                <a:ea typeface="+mn-ea"/>
                <a:cs typeface="Calibri" panose="020F0502020204030204" pitchFamily="34" charset="0"/>
              </a:defRPr>
            </a:lvl1pPr>
            <a:lvl2pPr marL="470297" indent="-215504" algn="l" rtl="0" eaLnBrk="0" fontAlgn="base" hangingPunct="0">
              <a:spcBef>
                <a:spcPts val="0"/>
              </a:spcBef>
              <a:spcAft>
                <a:spcPts val="225"/>
              </a:spcAft>
              <a:buClr>
                <a:schemeClr val="bg2"/>
              </a:buClr>
              <a:buSzPct val="100000"/>
              <a:buFont typeface="Calibri" panose="020F0502020204030204" pitchFamily="34" charset="0"/>
              <a:buChar char="−"/>
              <a:defRPr sz="1650" b="0" kern="1200">
                <a:solidFill>
                  <a:schemeClr val="tx1">
                    <a:lumMod val="75000"/>
                    <a:lumOff val="25000"/>
                  </a:schemeClr>
                </a:solidFill>
                <a:latin typeface="+mn-lt"/>
                <a:ea typeface="+mn-ea"/>
                <a:cs typeface="Calibri" panose="020F0502020204030204" pitchFamily="34" charset="0"/>
              </a:defRPr>
            </a:lvl2pPr>
            <a:lvl3pPr marL="685800" indent="-167879" algn="l" rtl="0" eaLnBrk="0" fontAlgn="base" hangingPunct="0">
              <a:spcBef>
                <a:spcPts val="0"/>
              </a:spcBef>
              <a:spcAft>
                <a:spcPts val="225"/>
              </a:spcAft>
              <a:buClr>
                <a:schemeClr val="bg2"/>
              </a:buClr>
              <a:buSzPct val="100000"/>
              <a:buFont typeface="Wingdings" panose="05000000000000000000" pitchFamily="2" charset="2"/>
              <a:buChar char="§"/>
              <a:defRPr sz="1500" b="0" kern="1200">
                <a:solidFill>
                  <a:schemeClr val="tx1">
                    <a:lumMod val="75000"/>
                    <a:lumOff val="25000"/>
                  </a:schemeClr>
                </a:solidFill>
                <a:latin typeface="+mn-lt"/>
                <a:ea typeface="+mn-ea"/>
                <a:cs typeface="Calibri" panose="020F0502020204030204" pitchFamily="34" charset="0"/>
              </a:defRPr>
            </a:lvl3pPr>
            <a:lvl4pPr marL="940594" indent="-166688" algn="l" rtl="0" eaLnBrk="0" fontAlgn="base" hangingPunct="0">
              <a:spcBef>
                <a:spcPts val="0"/>
              </a:spcBef>
              <a:spcAft>
                <a:spcPts val="225"/>
              </a:spcAft>
              <a:buClr>
                <a:schemeClr val="bg2"/>
              </a:buClr>
              <a:buSzPct val="100000"/>
              <a:buFont typeface="Wingdings" panose="05000000000000000000" pitchFamily="2" charset="2"/>
              <a:buChar char="§"/>
              <a:defRPr sz="1350" b="0" kern="1200">
                <a:solidFill>
                  <a:schemeClr val="tx1">
                    <a:lumMod val="75000"/>
                    <a:lumOff val="25000"/>
                  </a:schemeClr>
                </a:solidFill>
                <a:latin typeface="+mn-lt"/>
                <a:ea typeface="+mn-ea"/>
                <a:cs typeface="Calibri" panose="020F0502020204030204" pitchFamily="34" charset="0"/>
              </a:defRPr>
            </a:lvl4pPr>
            <a:lvl5pPr marL="1156097" indent="-167879" algn="l" rtl="0" eaLnBrk="0" fontAlgn="base" hangingPunct="0">
              <a:spcBef>
                <a:spcPts val="0"/>
              </a:spcBef>
              <a:spcAft>
                <a:spcPts val="225"/>
              </a:spcAft>
              <a:buClr>
                <a:schemeClr val="bg2"/>
              </a:buClr>
              <a:buSzPct val="100000"/>
              <a:buFont typeface="Wingdings" panose="05000000000000000000" pitchFamily="2" charset="2"/>
              <a:buChar char="§"/>
              <a:defRPr sz="1200" b="0" kern="1200">
                <a:solidFill>
                  <a:schemeClr val="tx1">
                    <a:lumMod val="75000"/>
                    <a:lumOff val="25000"/>
                  </a:schemeClr>
                </a:solidFill>
                <a:latin typeface="+mn-lt"/>
                <a:ea typeface="+mn-ea"/>
                <a:cs typeface="Calibri" panose="020F0502020204030204"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9538" lvl="1" indent="-109538">
              <a:lnSpc>
                <a:spcPts val="1100"/>
              </a:lnSpc>
              <a:spcAft>
                <a:spcPts val="0"/>
              </a:spcAft>
              <a:buClr>
                <a:schemeClr val="bg1">
                  <a:lumMod val="50000"/>
                </a:schemeClr>
              </a:buClr>
              <a:buSzPct val="110000"/>
              <a:buFont typeface="Arial" panose="020B0604020202020204" pitchFamily="34" charset="0"/>
              <a:buChar char="•"/>
            </a:pPr>
            <a:endParaRPr lang="en-IN" sz="800" dirty="0">
              <a:solidFill>
                <a:schemeClr val="bg1"/>
              </a:solidFill>
              <a:cs typeface="Segoe UI" panose="020B0502040204020203" pitchFamily="34" charset="0"/>
            </a:endParaRPr>
          </a:p>
        </p:txBody>
      </p:sp>
      <p:sp>
        <p:nvSpPr>
          <p:cNvPr id="20" name="Rectangle 19"/>
          <p:cNvSpPr/>
          <p:nvPr/>
        </p:nvSpPr>
        <p:spPr bwMode="auto">
          <a:xfrm>
            <a:off x="1" y="0"/>
            <a:ext cx="5704764" cy="698402"/>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solidFill>
                <a:schemeClr val="accent6"/>
              </a:solidFill>
              <a:ea typeface="Segoe UI" pitchFamily="34" charset="0"/>
              <a:cs typeface="Segoe UI" pitchFamily="34" charset="0"/>
            </a:endParaRPr>
          </a:p>
        </p:txBody>
      </p:sp>
      <p:sp>
        <p:nvSpPr>
          <p:cNvPr id="6" name="Title 3"/>
          <p:cNvSpPr txBox="1">
            <a:spLocks/>
          </p:cNvSpPr>
          <p:nvPr/>
        </p:nvSpPr>
        <p:spPr>
          <a:xfrm>
            <a:off x="184248" y="130216"/>
            <a:ext cx="4154763" cy="464042"/>
          </a:xfrm>
          <a:prstGeom prst="rect">
            <a:avLst/>
          </a:prstGeom>
        </p:spPr>
        <p:txBody>
          <a:bodyPr lIns="0" anchor="ctr">
            <a:noAutofit/>
          </a:bodyPr>
          <a:lstStyle>
            <a:lvl1pPr algn="l" defTabSz="986002" rtl="0" eaLnBrk="1" latinLnBrk="0" hangingPunct="1">
              <a:lnSpc>
                <a:spcPct val="90000"/>
              </a:lnSpc>
              <a:spcBef>
                <a:spcPct val="0"/>
              </a:spcBef>
              <a:buNone/>
              <a:defRPr lang="en-US" sz="3600" b="0" kern="1200" cap="none" spc="-7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defTabSz="914139"/>
            <a:r>
              <a:rPr lang="en-US" sz="2000" dirty="0">
                <a:ln>
                  <a:solidFill>
                    <a:schemeClr val="bg1">
                      <a:alpha val="0"/>
                    </a:schemeClr>
                  </a:solidFill>
                </a:ln>
                <a:solidFill>
                  <a:schemeClr val="bg1"/>
                </a:solidFill>
                <a:latin typeface="Segoe UI Light" panose="020B0502040204020203" pitchFamily="34" charset="0"/>
                <a:ea typeface="+mj-ea"/>
                <a:cs typeface="Segoe UI Light" panose="020B0502040204020203" pitchFamily="34" charset="0"/>
              </a:rPr>
              <a:t>Grow Managed Services by Deploying Windows 10 Enterprise</a:t>
            </a:r>
          </a:p>
        </p:txBody>
      </p:sp>
      <p:sp>
        <p:nvSpPr>
          <p:cNvPr id="39" name="Rectangle 38"/>
          <p:cNvSpPr/>
          <p:nvPr/>
        </p:nvSpPr>
        <p:spPr>
          <a:xfrm>
            <a:off x="5697940" y="1"/>
            <a:ext cx="1617260" cy="698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p:cNvPicPr>
            <a:picLocks noChangeAspect="1"/>
          </p:cNvPicPr>
          <p:nvPr/>
        </p:nvPicPr>
        <p:blipFill>
          <a:blip r:embed="rId3"/>
          <a:stretch>
            <a:fillRect/>
          </a:stretch>
        </p:blipFill>
        <p:spPr>
          <a:xfrm>
            <a:off x="5977767" y="255832"/>
            <a:ext cx="1050830" cy="196110"/>
          </a:xfrm>
          <a:prstGeom prst="rect">
            <a:avLst/>
          </a:prstGeom>
        </p:spPr>
      </p:pic>
      <p:sp>
        <p:nvSpPr>
          <p:cNvPr id="42" name="Text Placeholder 2"/>
          <p:cNvSpPr txBox="1">
            <a:spLocks/>
          </p:cNvSpPr>
          <p:nvPr/>
        </p:nvSpPr>
        <p:spPr>
          <a:xfrm>
            <a:off x="333397" y="3068237"/>
            <a:ext cx="6981803" cy="815968"/>
          </a:xfrm>
          <a:prstGeom prst="rect">
            <a:avLst/>
          </a:prstGeom>
          <a:solidFill>
            <a:schemeClr val="bg1">
              <a:lumMod val="95000"/>
            </a:schemeClr>
          </a:solidFill>
        </p:spPr>
        <p:txBody>
          <a:bodyPr wrap="square" lIns="54864" tIns="18288" rIns="54864" bIns="18288" anchor="ctr">
            <a:noAutofit/>
          </a:bodyPr>
          <a:lstStyle>
            <a:defPPr>
              <a:defRPr lang="en-US"/>
            </a:defPPr>
            <a:lvl1pPr marL="170260" indent="-170260" eaLnBrk="0" fontAlgn="base" hangingPunct="0">
              <a:spcBef>
                <a:spcPts val="300"/>
              </a:spcBef>
              <a:spcAft>
                <a:spcPts val="225"/>
              </a:spcAft>
              <a:buClr>
                <a:schemeClr val="bg2"/>
              </a:buClr>
              <a:buSzPct val="100000"/>
              <a:buFont typeface="Arial" panose="020B0604020202020204" pitchFamily="34" charset="0"/>
              <a:buChar char="•"/>
              <a:defRPr sz="1950" b="0">
                <a:solidFill>
                  <a:schemeClr val="tx1">
                    <a:lumMod val="75000"/>
                    <a:lumOff val="25000"/>
                  </a:schemeClr>
                </a:solidFill>
                <a:cs typeface="Calibri" panose="020F0502020204030204" pitchFamily="34" charset="0"/>
              </a:defRPr>
            </a:lvl1pPr>
            <a:lvl2pPr marL="109538" lvl="1" indent="-109538" eaLnBrk="0" fontAlgn="base" hangingPunct="0">
              <a:lnSpc>
                <a:spcPts val="1100"/>
              </a:lnSpc>
              <a:spcBef>
                <a:spcPts val="0"/>
              </a:spcBef>
              <a:spcAft>
                <a:spcPts val="0"/>
              </a:spcAft>
              <a:buClr>
                <a:schemeClr val="bg1">
                  <a:lumMod val="50000"/>
                </a:schemeClr>
              </a:buClr>
              <a:buSzPct val="110000"/>
              <a:buFont typeface="Arial" panose="020B0604020202020204" pitchFamily="34" charset="0"/>
              <a:buChar char="•"/>
              <a:defRPr sz="800" b="0">
                <a:solidFill>
                  <a:schemeClr val="tx1">
                    <a:lumMod val="75000"/>
                  </a:schemeClr>
                </a:solidFill>
                <a:cs typeface="Segoe UI" panose="020B0502040204020203" pitchFamily="34" charset="0"/>
              </a:defRPr>
            </a:lvl2pPr>
            <a:lvl3pPr marL="685800" indent="-167879" eaLnBrk="0" fontAlgn="base" hangingPunct="0">
              <a:spcBef>
                <a:spcPts val="0"/>
              </a:spcBef>
              <a:spcAft>
                <a:spcPts val="225"/>
              </a:spcAft>
              <a:buClr>
                <a:schemeClr val="bg2"/>
              </a:buClr>
              <a:buSzPct val="100000"/>
              <a:buFont typeface="Wingdings" panose="05000000000000000000" pitchFamily="2" charset="2"/>
              <a:buChar char="§"/>
              <a:defRPr sz="1500" b="0">
                <a:solidFill>
                  <a:schemeClr val="tx1">
                    <a:lumMod val="75000"/>
                    <a:lumOff val="25000"/>
                  </a:schemeClr>
                </a:solidFill>
                <a:cs typeface="Calibri" panose="020F0502020204030204" pitchFamily="34" charset="0"/>
              </a:defRPr>
            </a:lvl3pPr>
            <a:lvl4pPr marL="940594" indent="-166688" eaLnBrk="0" fontAlgn="base" hangingPunct="0">
              <a:spcBef>
                <a:spcPts val="0"/>
              </a:spcBef>
              <a:spcAft>
                <a:spcPts val="225"/>
              </a:spcAft>
              <a:buClr>
                <a:schemeClr val="bg2"/>
              </a:buClr>
              <a:buSzPct val="100000"/>
              <a:buFont typeface="Wingdings" panose="05000000000000000000" pitchFamily="2" charset="2"/>
              <a:buChar char="§"/>
              <a:defRPr sz="1350" b="0">
                <a:solidFill>
                  <a:schemeClr val="tx1">
                    <a:lumMod val="75000"/>
                    <a:lumOff val="25000"/>
                  </a:schemeClr>
                </a:solidFill>
                <a:cs typeface="Calibri" panose="020F0502020204030204" pitchFamily="34" charset="0"/>
              </a:defRPr>
            </a:lvl4pPr>
            <a:lvl5pPr marL="1156097" indent="-167879" eaLnBrk="0" fontAlgn="base" hangingPunct="0">
              <a:spcBef>
                <a:spcPts val="0"/>
              </a:spcBef>
              <a:spcAft>
                <a:spcPts val="225"/>
              </a:spcAft>
              <a:buClr>
                <a:schemeClr val="bg2"/>
              </a:buClr>
              <a:buSzPct val="100000"/>
              <a:buFont typeface="Wingdings" panose="05000000000000000000" pitchFamily="2" charset="2"/>
              <a:buChar char="§"/>
              <a:defRPr sz="1200" b="0">
                <a:solidFill>
                  <a:schemeClr val="tx1">
                    <a:lumMod val="75000"/>
                    <a:lumOff val="25000"/>
                  </a:schemeClr>
                </a:solidFill>
                <a:cs typeface="Calibri" panose="020F0502020204030204" pitchFamily="34" charset="0"/>
              </a:defRPr>
            </a:lvl5pPr>
            <a:lvl6pPr marL="1885950" indent="-171450" defTabSz="685800">
              <a:spcBef>
                <a:spcPct val="20000"/>
              </a:spcBef>
              <a:buFont typeface="Arial" pitchFamily="34" charset="0"/>
              <a:buChar char="•"/>
              <a:defRPr sz="1500"/>
            </a:lvl6pPr>
            <a:lvl7pPr marL="2228850" indent="-171450" defTabSz="685800">
              <a:spcBef>
                <a:spcPct val="20000"/>
              </a:spcBef>
              <a:buFont typeface="Arial" pitchFamily="34" charset="0"/>
              <a:buChar char="•"/>
              <a:defRPr sz="1500"/>
            </a:lvl7pPr>
            <a:lvl8pPr marL="2571750" indent="-171450" defTabSz="685800">
              <a:spcBef>
                <a:spcPct val="20000"/>
              </a:spcBef>
              <a:buFont typeface="Arial" pitchFamily="34" charset="0"/>
              <a:buChar char="•"/>
              <a:defRPr sz="1500"/>
            </a:lvl8pPr>
            <a:lvl9pPr marL="2914650" indent="-171450" defTabSz="685800">
              <a:spcBef>
                <a:spcPct val="20000"/>
              </a:spcBef>
              <a:buFont typeface="Arial" pitchFamily="34" charset="0"/>
              <a:buChar char="•"/>
              <a:defRPr sz="1500"/>
            </a:lvl9pPr>
          </a:lstStyle>
          <a:p>
            <a:endParaRPr lang="en-IN" dirty="0"/>
          </a:p>
        </p:txBody>
      </p:sp>
      <p:sp>
        <p:nvSpPr>
          <p:cNvPr id="35" name="Rectangle 34"/>
          <p:cNvSpPr/>
          <p:nvPr/>
        </p:nvSpPr>
        <p:spPr>
          <a:xfrm>
            <a:off x="333003" y="3079429"/>
            <a:ext cx="6549325" cy="8109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54864" bIns="18288" numCol="1" spcCol="0" rtlCol="0" fromWordArt="0" anchor="t" anchorCtr="0" forceAA="0" compatLnSpc="1">
            <a:prstTxWarp prst="textNoShape">
              <a:avLst/>
            </a:prstTxWarp>
            <a:spAutoFit/>
          </a:bodyPr>
          <a:lstStyle/>
          <a:p>
            <a:pPr marL="30163" indent="-30163">
              <a:spcAft>
                <a:spcPts val="300"/>
              </a:spcAft>
            </a:pPr>
            <a:r>
              <a:rPr lang="en-US" sz="1000" b="1" dirty="0">
                <a:solidFill>
                  <a:schemeClr val="tx1">
                    <a:lumMod val="75000"/>
                  </a:schemeClr>
                </a:solidFill>
                <a:cs typeface="Segoe UI" panose="020B0502040204020203" pitchFamily="34" charset="0"/>
              </a:rPr>
              <a:t>Try to set up a meeting to discuss deployment with just these words:</a:t>
            </a:r>
          </a:p>
          <a:p>
            <a:pPr marL="41275" indent="-41275">
              <a:spcBef>
                <a:spcPts val="0"/>
              </a:spcBef>
            </a:pPr>
            <a:r>
              <a:rPr lang="en-US" sz="1200" dirty="0">
                <a:solidFill>
                  <a:schemeClr val="tx1"/>
                </a:solidFill>
                <a:cs typeface="Segoe UI" panose="020B0502040204020203" pitchFamily="34" charset="0"/>
              </a:rPr>
              <a:t>“You already own Windows 10 Enterprise. It’s much more secure and less expensive to manage. We can help you deploy it in just a few weeks. Lets schedule a meeting to talk about how we can help you get the most out of what you already own.” </a:t>
            </a:r>
          </a:p>
        </p:txBody>
      </p:sp>
      <p:sp>
        <p:nvSpPr>
          <p:cNvPr id="33" name="TextBox 32"/>
          <p:cNvSpPr txBox="1"/>
          <p:nvPr/>
        </p:nvSpPr>
        <p:spPr>
          <a:xfrm rot="16200000">
            <a:off x="-247096" y="3315333"/>
            <a:ext cx="822184" cy="327992"/>
          </a:xfrm>
          <a:prstGeom prst="round2SameRect">
            <a:avLst>
              <a:gd name="adj1" fmla="val 0"/>
              <a:gd name="adj2" fmla="val 0"/>
            </a:avLst>
          </a:prstGeom>
          <a:solidFill>
            <a:schemeClr val="accent5"/>
          </a:solidFill>
        </p:spPr>
        <p:txBody>
          <a:bodyPr wrap="square" lIns="0" tIns="0" rIns="0" bIns="0" rtlCol="0" anchor="ctr">
            <a:noAutofit/>
          </a:bodyPr>
          <a:lstStyle/>
          <a:p>
            <a:pPr algn="ctr" defTabSz="914139">
              <a:lnSpc>
                <a:spcPts val="1100"/>
              </a:lnSpc>
            </a:pPr>
            <a:r>
              <a:rPr lang="en-US" sz="1000" b="1" cap="all" dirty="0">
                <a:ln>
                  <a:solidFill>
                    <a:schemeClr val="bg1">
                      <a:alpha val="0"/>
                    </a:schemeClr>
                  </a:solidFill>
                </a:ln>
                <a:solidFill>
                  <a:schemeClr val="bg1"/>
                </a:solidFill>
                <a:latin typeface="Segoe UI" pitchFamily="34" charset="0"/>
              </a:rPr>
              <a:t>Pitch</a:t>
            </a:r>
          </a:p>
        </p:txBody>
      </p:sp>
      <p:sp>
        <p:nvSpPr>
          <p:cNvPr id="54" name="TextBox 53"/>
          <p:cNvSpPr txBox="1"/>
          <p:nvPr/>
        </p:nvSpPr>
        <p:spPr>
          <a:xfrm rot="16200000">
            <a:off x="-943344" y="4861757"/>
            <a:ext cx="2214680" cy="327992"/>
          </a:xfrm>
          <a:prstGeom prst="round2SameRect">
            <a:avLst>
              <a:gd name="adj1" fmla="val 0"/>
              <a:gd name="adj2" fmla="val 0"/>
            </a:avLst>
          </a:prstGeom>
          <a:solidFill>
            <a:schemeClr val="accent2">
              <a:lumMod val="50000"/>
            </a:schemeClr>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defTabSz="914139">
              <a:lnSpc>
                <a:spcPts val="1100"/>
              </a:lnSpc>
            </a:pPr>
            <a:r>
              <a:rPr lang="en-US" sz="1000" cap="all" dirty="0">
                <a:ln>
                  <a:solidFill>
                    <a:schemeClr val="bg1">
                      <a:alpha val="0"/>
                    </a:schemeClr>
                  </a:solidFill>
                </a:ln>
                <a:latin typeface="Segoe UI" pitchFamily="34" charset="0"/>
                <a:cs typeface="+mn-cs"/>
              </a:rPr>
              <a:t>More Detail &amp; Support</a:t>
            </a:r>
          </a:p>
        </p:txBody>
      </p:sp>
      <p:sp>
        <p:nvSpPr>
          <p:cNvPr id="47" name="Footer Placeholder 2"/>
          <p:cNvSpPr txBox="1">
            <a:spLocks/>
          </p:cNvSpPr>
          <p:nvPr/>
        </p:nvSpPr>
        <p:spPr>
          <a:xfrm>
            <a:off x="17251" y="9336849"/>
            <a:ext cx="5132719" cy="196841"/>
          </a:xfrm>
          <a:prstGeom prst="rect">
            <a:avLst/>
          </a:prstGeom>
        </p:spPr>
        <p:txBody>
          <a:bodyPr/>
          <a:lst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a:lstStyle>
          <a:p>
            <a:r>
              <a:rPr lang="en-US" sz="700" baseline="30000" dirty="0">
                <a:solidFill>
                  <a:schemeClr val="bg1">
                    <a:lumMod val="50000"/>
                  </a:schemeClr>
                </a:solidFill>
              </a:rPr>
              <a:t>1</a:t>
            </a:r>
            <a:r>
              <a:rPr lang="en-US" sz="700" dirty="0">
                <a:solidFill>
                  <a:schemeClr val="bg1">
                    <a:lumMod val="50000"/>
                  </a:schemeClr>
                </a:solidFill>
              </a:rPr>
              <a:t> Quotations for verbal reference only and paraphrased to fit sales guide</a:t>
            </a:r>
          </a:p>
        </p:txBody>
      </p:sp>
      <p:graphicFrame>
        <p:nvGraphicFramePr>
          <p:cNvPr id="53" name="Table 52"/>
          <p:cNvGraphicFramePr>
            <a:graphicFrameLocks noGrp="1"/>
          </p:cNvGraphicFramePr>
          <p:nvPr>
            <p:extLst>
              <p:ext uri="{D42A27DB-BD31-4B8C-83A1-F6EECF244321}">
                <p14:modId xmlns:p14="http://schemas.microsoft.com/office/powerpoint/2010/main" val="1911728639"/>
              </p:ext>
            </p:extLst>
          </p:nvPr>
        </p:nvGraphicFramePr>
        <p:xfrm>
          <a:off x="323872" y="3918413"/>
          <a:ext cx="6991328" cy="2193481"/>
        </p:xfrm>
        <a:graphic>
          <a:graphicData uri="http://schemas.openxmlformats.org/drawingml/2006/table">
            <a:tbl>
              <a:tblPr firstRow="1" bandRow="1">
                <a:tableStyleId>{2D5ABB26-0587-4C30-8999-92F81FD0307C}</a:tableStyleId>
              </a:tblPr>
              <a:tblGrid>
                <a:gridCol w="2817768">
                  <a:extLst>
                    <a:ext uri="{9D8B030D-6E8A-4147-A177-3AD203B41FA5}">
                      <a16:colId xmlns:a16="http://schemas.microsoft.com/office/drawing/2014/main" val="20000"/>
                    </a:ext>
                  </a:extLst>
                </a:gridCol>
                <a:gridCol w="4173560">
                  <a:extLst>
                    <a:ext uri="{9D8B030D-6E8A-4147-A177-3AD203B41FA5}">
                      <a16:colId xmlns:a16="http://schemas.microsoft.com/office/drawing/2014/main" val="1393250631"/>
                    </a:ext>
                  </a:extLst>
                </a:gridCol>
              </a:tblGrid>
              <a:tr h="400426">
                <a:tc>
                  <a:txBody>
                    <a:bodyPr/>
                    <a:lstStyle/>
                    <a:p>
                      <a:pPr>
                        <a:spcBef>
                          <a:spcPts val="0"/>
                        </a:spcBef>
                        <a:spcAft>
                          <a:spcPts val="300"/>
                        </a:spcAft>
                      </a:pPr>
                      <a:r>
                        <a:rPr lang="en-US" sz="1000" b="1" kern="1200" dirty="0">
                          <a:solidFill>
                            <a:schemeClr val="bg1"/>
                          </a:solidFill>
                          <a:latin typeface="Segoe UI" panose="020B0502040204020203" pitchFamily="34" charset="0"/>
                          <a:ea typeface="+mn-ea"/>
                          <a:cs typeface="Segoe UI" panose="020B0502040204020203" pitchFamily="34" charset="0"/>
                        </a:rPr>
                        <a:t>Windows 10 is better and</a:t>
                      </a:r>
                      <a:r>
                        <a:rPr lang="en-US" sz="1000" b="1" kern="1200" baseline="0" dirty="0">
                          <a:solidFill>
                            <a:schemeClr val="bg1"/>
                          </a:solidFill>
                          <a:latin typeface="Segoe UI" panose="020B0502040204020203" pitchFamily="34" charset="0"/>
                          <a:ea typeface="+mn-ea"/>
                          <a:cs typeface="Segoe UI" panose="020B0502040204020203" pitchFamily="34" charset="0"/>
                        </a:rPr>
                        <a:t> safer </a:t>
                      </a:r>
                      <a:r>
                        <a:rPr lang="en-US" sz="1000" b="1" kern="1200" dirty="0">
                          <a:solidFill>
                            <a:schemeClr val="bg1"/>
                          </a:solidFill>
                          <a:latin typeface="Segoe UI" panose="020B0502040204020203" pitchFamily="34" charset="0"/>
                          <a:ea typeface="+mn-ea"/>
                          <a:cs typeface="Segoe UI" panose="020B0502040204020203" pitchFamily="34" charset="0"/>
                        </a:rPr>
                        <a:t>than 7/8</a:t>
                      </a:r>
                    </a:p>
                    <a:p>
                      <a:pPr marL="44450" indent="-44450">
                        <a:lnSpc>
                          <a:spcPct val="90000"/>
                        </a:lnSpc>
                        <a:spcBef>
                          <a:spcPts val="0"/>
                        </a:spcBef>
                      </a:pPr>
                      <a:r>
                        <a:rPr lang="en-US" sz="1000" b="0" i="1" dirty="0">
                          <a:solidFill>
                            <a:schemeClr val="bg1"/>
                          </a:solidFill>
                          <a:latin typeface="Segoe UI" panose="020B0502040204020203" pitchFamily="34" charset="0"/>
                          <a:cs typeface="Segoe UI" panose="020B0502040204020203" pitchFamily="34" charset="0"/>
                        </a:rPr>
                        <a:t>“What security</a:t>
                      </a:r>
                      <a:r>
                        <a:rPr lang="en-US" sz="1000" b="0" i="1" baseline="0" dirty="0">
                          <a:solidFill>
                            <a:schemeClr val="bg1"/>
                          </a:solidFill>
                          <a:latin typeface="Segoe UI" panose="020B0502040204020203" pitchFamily="34" charset="0"/>
                          <a:cs typeface="Segoe UI" panose="020B0502040204020203" pitchFamily="34" charset="0"/>
                        </a:rPr>
                        <a:t> threats do you face?</a:t>
                      </a:r>
                      <a:r>
                        <a:rPr lang="en-US" sz="1000" b="0" i="1" dirty="0">
                          <a:solidFill>
                            <a:schemeClr val="bg1"/>
                          </a:solidFill>
                          <a:latin typeface="Segoe UI" panose="020B0502040204020203" pitchFamily="34" charset="0"/>
                          <a:cs typeface="Segoe UI" panose="020B0502040204020203" pitchFamily="34" charset="0"/>
                        </a:rPr>
                        <a:t>”</a:t>
                      </a:r>
                      <a:endParaRPr lang="en-US" sz="1000" b="0" i="1" dirty="0"/>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p>
                      <a:pPr>
                        <a:spcBef>
                          <a:spcPts val="0"/>
                        </a:spcBef>
                        <a:spcAft>
                          <a:spcPts val="300"/>
                        </a:spcAft>
                      </a:pPr>
                      <a:r>
                        <a:rPr lang="en-US" sz="1000" b="1" kern="1200" dirty="0">
                          <a:solidFill>
                            <a:schemeClr val="bg1"/>
                          </a:solidFill>
                          <a:latin typeface="Segoe UI" panose="020B0502040204020203" pitchFamily="34" charset="0"/>
                          <a:ea typeface="+mn-ea"/>
                          <a:cs typeface="Segoe UI" panose="020B0502040204020203" pitchFamily="34" charset="0"/>
                        </a:rPr>
                        <a:t>With our support, deploy Windows</a:t>
                      </a:r>
                      <a:r>
                        <a:rPr lang="en-US" sz="1000" b="1" kern="1200" baseline="0" dirty="0">
                          <a:solidFill>
                            <a:schemeClr val="bg1"/>
                          </a:solidFill>
                          <a:latin typeface="Segoe UI" panose="020B0502040204020203" pitchFamily="34" charset="0"/>
                          <a:ea typeface="+mn-ea"/>
                          <a:cs typeface="Segoe UI" panose="020B0502040204020203" pitchFamily="34" charset="0"/>
                        </a:rPr>
                        <a:t> 10</a:t>
                      </a:r>
                      <a:r>
                        <a:rPr lang="en-US" sz="1000" b="1" kern="1200" dirty="0">
                          <a:solidFill>
                            <a:schemeClr val="bg1"/>
                          </a:solidFill>
                          <a:latin typeface="Segoe UI" panose="020B0502040204020203" pitchFamily="34" charset="0"/>
                          <a:ea typeface="+mn-ea"/>
                          <a:cs typeface="Segoe UI" panose="020B0502040204020203" pitchFamily="34" charset="0"/>
                        </a:rPr>
                        <a:t> in just</a:t>
                      </a:r>
                      <a:r>
                        <a:rPr lang="en-US" sz="1000" b="1" kern="1200" baseline="0" dirty="0">
                          <a:solidFill>
                            <a:schemeClr val="bg1"/>
                          </a:solidFill>
                          <a:latin typeface="Segoe UI" panose="020B0502040204020203" pitchFamily="34" charset="0"/>
                          <a:ea typeface="+mn-ea"/>
                          <a:cs typeface="Segoe UI" panose="020B0502040204020203" pitchFamily="34" charset="0"/>
                        </a:rPr>
                        <a:t> a</a:t>
                      </a:r>
                      <a:r>
                        <a:rPr lang="en-US" sz="1000" b="1" kern="1200" dirty="0">
                          <a:solidFill>
                            <a:schemeClr val="bg1"/>
                          </a:solidFill>
                          <a:latin typeface="Segoe UI" panose="020B0502040204020203" pitchFamily="34" charset="0"/>
                          <a:ea typeface="+mn-ea"/>
                          <a:cs typeface="Segoe UI" panose="020B0502040204020203" pitchFamily="34" charset="0"/>
                        </a:rPr>
                        <a:t> few weeks</a:t>
                      </a:r>
                    </a:p>
                    <a:p>
                      <a:pPr marL="44450" indent="-44450">
                        <a:lnSpc>
                          <a:spcPct val="90000"/>
                        </a:lnSpc>
                        <a:spcBef>
                          <a:spcPts val="0"/>
                        </a:spcBef>
                      </a:pPr>
                      <a:r>
                        <a:rPr lang="en-US" sz="1000" b="0" i="1" dirty="0">
                          <a:solidFill>
                            <a:schemeClr val="bg1"/>
                          </a:solidFill>
                          <a:latin typeface="Segoe UI" panose="020B0502040204020203" pitchFamily="34" charset="0"/>
                          <a:cs typeface="Segoe UI" panose="020B0502040204020203" pitchFamily="34" charset="0"/>
                        </a:rPr>
                        <a:t>“What is your deployment timeframe?”</a:t>
                      </a:r>
                      <a:endParaRPr lang="en-US" sz="1000" b="0" i="1" dirty="0"/>
                    </a:p>
                  </a:txBody>
                  <a:tcPr marR="182880">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extLst>
                  <a:ext uri="{0D108BD9-81ED-4DB2-BD59-A6C34878D82A}">
                    <a16:rowId xmlns:a16="http://schemas.microsoft.com/office/drawing/2014/main" val="10000"/>
                  </a:ext>
                </a:extLst>
              </a:tr>
              <a:tr h="1308521">
                <a:tc>
                  <a:txBody>
                    <a:bodyPr/>
                    <a:lstStyle/>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It’s safer and more secure –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Passwords can be replaced with Windows Hello biometrics, easy Multi-factor Authentication, data encryption, and the ability to separate control of company and personal data and apps</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It’s more productive –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Access your data from any device, designed for cloud applications and storage, even voice command</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It enables the most powerful modern devices –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Use touch screen, 2-in-1 tablet/keyboard, Pen &amp; Ink input and other device form factors</a:t>
                      </a: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2 New deployment models avoid “wipe and reload” – In-place Upgrade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which just swaps the OS but leaves data, apps, in place (like the consumer upgrade), and remote </a:t>
                      </a: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Out-of-Box Provisioning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for new PCs, to activate Enterprise, and install/remove apps without wiping drivers</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Almost every Windows 7 or 8 PC will </a:t>
                      </a: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run better on Windows 10</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Application compatibility testing is generally not required –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Upgrade Analytics Service reports on which applications run on each PC and identifies those without compatibility validation</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Users don’t need retraining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for Windows 10, it’s intuitive and likely used at home</a:t>
                      </a:r>
                    </a:p>
                  </a:txBody>
                  <a:tcPr marR="182880">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43006">
                <a:tc>
                  <a:txBody>
                    <a:bodyPr/>
                    <a:lstStyle/>
                    <a:p>
                      <a:pPr marL="57150" marR="0" lvl="1" indent="-57150"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None/>
                        <a:tabLst/>
                        <a:defRPr/>
                      </a:pPr>
                      <a:r>
                        <a:rPr kumimoji="0" lang="en-US" sz="900" b="1" i="1" u="none" strike="noStrike" kern="1200" cap="none" spc="-20" normalizeH="0" baseline="0" dirty="0">
                          <a:ln>
                            <a:noFill/>
                          </a:ln>
                          <a:solidFill>
                            <a:schemeClr val="tx1">
                              <a:lumMod val="75000"/>
                            </a:schemeClr>
                          </a:solidFill>
                          <a:effectLst/>
                          <a:uLnTx/>
                          <a:uFillTx/>
                          <a:latin typeface="Segoe UI" panose="020B0502040204020203" pitchFamily="34" charset="0"/>
                          <a:ea typeface="+mn-ea"/>
                          <a:cs typeface="Segoe UI" panose="020B0502040204020203" pitchFamily="34" charset="0"/>
                        </a:rPr>
                        <a:t>“Get built-in protection against the hacker attacks that are everywhere today”</a:t>
                      </a:r>
                      <a:endParaRPr kumimoji="0" lang="en-US" sz="900" b="1" i="1" u="none" strike="noStrike" kern="1200" cap="none" spc="-20" normalizeH="0" baseline="0" noProof="0" dirty="0">
                        <a:ln>
                          <a:noFill/>
                        </a:ln>
                        <a:solidFill>
                          <a:schemeClr val="tx1">
                            <a:lumMod val="75000"/>
                          </a:schemeClr>
                        </a:solidFill>
                        <a:effectLst/>
                        <a:uLnTx/>
                        <a:uFillTx/>
                        <a:latin typeface="Segoe UI" panose="020B0502040204020203" pitchFamily="34" charset="0"/>
                        <a:ea typeface="+mn-ea"/>
                        <a:cs typeface="Segoe UI" panose="020B0502040204020203" pitchFamily="34" charset="0"/>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57150" marR="0" lvl="1" indent="-57150"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None/>
                        <a:tabLst/>
                        <a:defRPr/>
                      </a:pPr>
                      <a:r>
                        <a:rPr kumimoji="0" lang="en-US" sz="900" b="1" i="1" u="none" strike="noStrike" kern="1200" cap="none" spc="-20" normalizeH="0" baseline="0" dirty="0">
                          <a:ln>
                            <a:noFill/>
                          </a:ln>
                          <a:solidFill>
                            <a:schemeClr val="tx1">
                              <a:lumMod val="75000"/>
                            </a:schemeClr>
                          </a:solidFill>
                          <a:effectLst/>
                          <a:uLnTx/>
                          <a:uFillTx/>
                          <a:latin typeface="Segoe UI" panose="020B0502040204020203" pitchFamily="34" charset="0"/>
                          <a:ea typeface="+mn-ea"/>
                          <a:cs typeface="Segoe UI" panose="020B0502040204020203" pitchFamily="34" charset="0"/>
                        </a:rPr>
                        <a:t>“Get deployed much faster than you think. So you can gain the benefits of Windows 10 now”</a:t>
                      </a:r>
                    </a:p>
                  </a:txBody>
                  <a:tcPr marR="182880">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32" name="Footer Placeholder 2"/>
          <p:cNvSpPr txBox="1">
            <a:spLocks/>
          </p:cNvSpPr>
          <p:nvPr/>
        </p:nvSpPr>
        <p:spPr>
          <a:xfrm>
            <a:off x="5687878" y="9336849"/>
            <a:ext cx="1567820" cy="196841"/>
          </a:xfrm>
          <a:prstGeom prst="rect">
            <a:avLst/>
          </a:prstGeom>
        </p:spPr>
        <p:txBody>
          <a:bodyPr/>
          <a:lst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a:lstStyle>
          <a:p>
            <a:pPr algn="r"/>
            <a:r>
              <a:rPr lang="en-US" sz="700" b="1" dirty="0">
                <a:solidFill>
                  <a:schemeClr val="bg1">
                    <a:lumMod val="65000"/>
                  </a:schemeClr>
                </a:solidFill>
              </a:rPr>
              <a:t>MICROSOFT CONFIDENTIAL</a:t>
            </a:r>
          </a:p>
        </p:txBody>
      </p:sp>
      <p:sp>
        <p:nvSpPr>
          <p:cNvPr id="34" name="Rectangle 33"/>
          <p:cNvSpPr/>
          <p:nvPr/>
        </p:nvSpPr>
        <p:spPr>
          <a:xfrm>
            <a:off x="60960" y="779947"/>
            <a:ext cx="1975104" cy="2003112"/>
          </a:xfrm>
          <a:prstGeom prst="rect">
            <a:avLst/>
          </a:prstGeom>
        </p:spPr>
        <p:txBody>
          <a:bodyPr wrap="square">
            <a:spAutoFit/>
          </a:bodyPr>
          <a:lstStyle/>
          <a:p>
            <a:pPr marL="0" lvl="1" eaLnBrk="0" hangingPunct="0">
              <a:spcAft>
                <a:spcPts val="500"/>
              </a:spcAft>
              <a:buClr>
                <a:srgbClr val="EAEAEA">
                  <a:lumMod val="50000"/>
                </a:srgbClr>
              </a:buClr>
              <a:buSzPct val="110000"/>
              <a:defRPr/>
            </a:pPr>
            <a:r>
              <a:rPr lang="en-US" sz="1000" b="1" dirty="0">
                <a:solidFill>
                  <a:schemeClr val="bg1"/>
                </a:solidFill>
                <a:cs typeface="Segoe UI" panose="020B0502040204020203" pitchFamily="34" charset="0"/>
              </a:rPr>
              <a:t>Deploy Windows 10 and Sell Managed Services</a:t>
            </a:r>
            <a:endParaRPr lang="en-US" sz="1000" dirty="0">
              <a:solidFill>
                <a:schemeClr val="bg1"/>
              </a:solidFill>
              <a:cs typeface="Segoe UI" panose="020B0502040204020203" pitchFamily="34" charset="0"/>
            </a:endParaRPr>
          </a:p>
          <a:p>
            <a:pPr marL="0" lvl="1" eaLnBrk="0" hangingPunct="0">
              <a:lnSpc>
                <a:spcPts val="2000"/>
              </a:lnSpc>
              <a:buClr>
                <a:srgbClr val="EAEAEA">
                  <a:lumMod val="50000"/>
                </a:srgbClr>
              </a:buClr>
              <a:buSzPct val="110000"/>
              <a:defRPr/>
            </a:pPr>
            <a:r>
              <a:rPr lang="en-US" sz="1600" dirty="0">
                <a:solidFill>
                  <a:schemeClr val="bg1"/>
                </a:solidFill>
                <a:latin typeface="+mj-lt"/>
                <a:cs typeface="Segoe UI" panose="020B0502040204020203" pitchFamily="34" charset="0"/>
              </a:rPr>
              <a:t>Windows 10 is the foundation for ongoing services revenue. Deployment opens the door!</a:t>
            </a:r>
          </a:p>
        </p:txBody>
      </p:sp>
      <p:sp>
        <p:nvSpPr>
          <p:cNvPr id="38" name="TextBox 37"/>
          <p:cNvSpPr txBox="1"/>
          <p:nvPr/>
        </p:nvSpPr>
        <p:spPr>
          <a:xfrm rot="16200000">
            <a:off x="-1372645" y="7573992"/>
            <a:ext cx="3073281" cy="327992"/>
          </a:xfrm>
          <a:prstGeom prst="round2SameRect">
            <a:avLst>
              <a:gd name="adj1" fmla="val 0"/>
              <a:gd name="adj2" fmla="val 0"/>
            </a:avLst>
          </a:prstGeom>
          <a:solidFill>
            <a:schemeClr val="accent2">
              <a:lumMod val="50000"/>
            </a:schemeClr>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defTabSz="914139">
              <a:lnSpc>
                <a:spcPts val="1100"/>
              </a:lnSpc>
            </a:pPr>
            <a:r>
              <a:rPr lang="en-US" sz="1000" cap="all" dirty="0">
                <a:ln>
                  <a:solidFill>
                    <a:schemeClr val="bg1">
                      <a:alpha val="0"/>
                    </a:schemeClr>
                  </a:solidFill>
                </a:ln>
                <a:latin typeface="Segoe UI" pitchFamily="34" charset="0"/>
                <a:cs typeface="+mn-cs"/>
              </a:rPr>
              <a:t>Supporting Evidence &amp; Links</a:t>
            </a:r>
          </a:p>
        </p:txBody>
      </p:sp>
      <p:graphicFrame>
        <p:nvGraphicFramePr>
          <p:cNvPr id="43" name="Table 42"/>
          <p:cNvGraphicFramePr>
            <a:graphicFrameLocks noGrp="1"/>
          </p:cNvGraphicFramePr>
          <p:nvPr>
            <p:extLst>
              <p:ext uri="{D42A27DB-BD31-4B8C-83A1-F6EECF244321}">
                <p14:modId xmlns:p14="http://schemas.microsoft.com/office/powerpoint/2010/main" val="3140504315"/>
              </p:ext>
            </p:extLst>
          </p:nvPr>
        </p:nvGraphicFramePr>
        <p:xfrm>
          <a:off x="323872" y="6201347"/>
          <a:ext cx="6991328" cy="3047275"/>
        </p:xfrm>
        <a:graphic>
          <a:graphicData uri="http://schemas.openxmlformats.org/drawingml/2006/table">
            <a:tbl>
              <a:tblPr firstRow="1" firstCol="1">
                <a:tableStyleId>{85BE263C-DBD7-4A20-BB59-AAB30ACAA65A}</a:tableStyleId>
              </a:tblPr>
              <a:tblGrid>
                <a:gridCol w="701163">
                  <a:extLst>
                    <a:ext uri="{9D8B030D-6E8A-4147-A177-3AD203B41FA5}">
                      <a16:colId xmlns:a16="http://schemas.microsoft.com/office/drawing/2014/main" val="20001"/>
                    </a:ext>
                  </a:extLst>
                </a:gridCol>
                <a:gridCol w="523117">
                  <a:extLst>
                    <a:ext uri="{9D8B030D-6E8A-4147-A177-3AD203B41FA5}">
                      <a16:colId xmlns:a16="http://schemas.microsoft.com/office/drawing/2014/main" val="20002"/>
                    </a:ext>
                  </a:extLst>
                </a:gridCol>
                <a:gridCol w="5767048">
                  <a:extLst>
                    <a:ext uri="{9D8B030D-6E8A-4147-A177-3AD203B41FA5}">
                      <a16:colId xmlns:a16="http://schemas.microsoft.com/office/drawing/2014/main" val="20003"/>
                    </a:ext>
                  </a:extLst>
                </a:gridCol>
              </a:tblGrid>
              <a:tr h="182384">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mn-lt"/>
                        </a:rPr>
                        <a:t>Topic</a:t>
                      </a:r>
                    </a:p>
                  </a:txBody>
                  <a:tcPr marT="27432" marB="27432">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gridSpan="2">
                  <a:txBody>
                    <a:bodyPr/>
                    <a:lstStyle/>
                    <a:p>
                      <a:pPr algn="ctr">
                        <a:lnSpc>
                          <a:spcPct val="100000"/>
                        </a:lnSpc>
                      </a:pPr>
                      <a:r>
                        <a:rPr lang="en-US" sz="800" dirty="0">
                          <a:solidFill>
                            <a:schemeClr val="bg1"/>
                          </a:solidFill>
                          <a:latin typeface="+mn-lt"/>
                        </a:rPr>
                        <a:t>Supporting</a:t>
                      </a:r>
                      <a:r>
                        <a:rPr lang="en-US" sz="800" baseline="0" dirty="0">
                          <a:solidFill>
                            <a:schemeClr val="bg1"/>
                          </a:solidFill>
                          <a:latin typeface="+mn-lt"/>
                        </a:rPr>
                        <a:t> Evidence &amp; Links</a:t>
                      </a:r>
                      <a:endParaRPr lang="en-US" sz="800" dirty="0">
                        <a:solidFill>
                          <a:schemeClr val="bg1"/>
                        </a:solidFill>
                        <a:latin typeface="+mn-lt"/>
                      </a:endParaRPr>
                    </a:p>
                  </a:txBody>
                  <a:tcPr marT="27432" marB="27432">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hMerge="1">
                  <a:txBody>
                    <a:bodyPr/>
                    <a:lstStyle/>
                    <a:p>
                      <a:endParaRPr lang="en-US"/>
                    </a:p>
                  </a:txBody>
                  <a:tcPr/>
                </a:tc>
                <a:extLst>
                  <a:ext uri="{0D108BD9-81ED-4DB2-BD59-A6C34878D82A}">
                    <a16:rowId xmlns:a16="http://schemas.microsoft.com/office/drawing/2014/main" val="10000"/>
                  </a:ext>
                </a:extLst>
              </a:tr>
              <a:tr h="559731">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Safer </a:t>
                      </a:r>
                      <a:br>
                        <a:rPr lang="en-US" sz="800" b="1" kern="1200" dirty="0">
                          <a:solidFill>
                            <a:schemeClr val="bg1"/>
                          </a:solidFill>
                          <a:latin typeface="+mn-lt"/>
                          <a:ea typeface="+mn-ea"/>
                          <a:cs typeface="Calibri" panose="020F0502020204030204" pitchFamily="34" charset="0"/>
                        </a:rPr>
                      </a:br>
                      <a:r>
                        <a:rPr lang="en-US" sz="800" b="1" kern="1200" dirty="0">
                          <a:solidFill>
                            <a:schemeClr val="bg1"/>
                          </a:solidFill>
                          <a:latin typeface="+mn-lt"/>
                          <a:ea typeface="+mn-ea"/>
                          <a:cs typeface="Calibri" panose="020F0502020204030204" pitchFamily="34" charset="0"/>
                        </a:rPr>
                        <a:t>and More Secure</a:t>
                      </a: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marL="91440" marR="0" indent="-91440" algn="l" defTabSz="986002" rtl="0" eaLnBrk="1" fontAlgn="auto" latinLnBrk="0" hangingPunct="1">
                        <a:lnSpc>
                          <a:spcPct val="100000"/>
                        </a:lnSpc>
                        <a:spcBef>
                          <a:spcPts val="0"/>
                        </a:spcBef>
                        <a:spcAft>
                          <a:spcPts val="0"/>
                        </a:spcAft>
                        <a:buClr>
                          <a:schemeClr val="bg2">
                            <a:lumMod val="50000"/>
                          </a:schemeClr>
                        </a:buClr>
                        <a:buSzTx/>
                        <a:buFont typeface="Arial" panose="020B0604020202020204" pitchFamily="34" charset="0"/>
                        <a:buChar char="•"/>
                        <a:tabLst/>
                        <a:defRPr/>
                      </a:pPr>
                      <a:r>
                        <a:rPr lang="en-US" sz="800" b="0" dirty="0">
                          <a:solidFill>
                            <a:schemeClr val="tx1"/>
                          </a:solidFill>
                          <a:latin typeface="+mn-lt"/>
                        </a:rPr>
                        <a:t>Replace passwords, protect</a:t>
                      </a:r>
                      <a:r>
                        <a:rPr lang="en-US" sz="800" b="0" baseline="0" dirty="0">
                          <a:solidFill>
                            <a:schemeClr val="tx1"/>
                          </a:solidFill>
                          <a:latin typeface="+mn-lt"/>
                        </a:rPr>
                        <a:t> </a:t>
                      </a:r>
                      <a:r>
                        <a:rPr lang="en-US" sz="800" b="0" dirty="0">
                          <a:solidFill>
                            <a:schemeClr val="tx1"/>
                          </a:solidFill>
                          <a:latin typeface="+mn-lt"/>
                        </a:rPr>
                        <a:t>identities</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4"/>
                        </a:rPr>
                        <a:t>Microsoft Passport</a:t>
                      </a:r>
                      <a:r>
                        <a:rPr lang="en-US" sz="800" b="0" dirty="0">
                          <a:solidFill>
                            <a:schemeClr val="tx1"/>
                          </a:solidFill>
                          <a:latin typeface="+mn-lt"/>
                        </a:rPr>
                        <a:t> | </a:t>
                      </a:r>
                      <a:r>
                        <a:rPr lang="en-US" sz="800" b="0" dirty="0">
                          <a:solidFill>
                            <a:schemeClr val="tx1"/>
                          </a:solidFill>
                          <a:latin typeface="+mn-lt"/>
                          <a:hlinkClick r:id="rId5"/>
                        </a:rPr>
                        <a:t>Windows Hello</a:t>
                      </a:r>
                      <a:r>
                        <a:rPr lang="en-US" sz="800" b="0" dirty="0">
                          <a:solidFill>
                            <a:schemeClr val="tx1"/>
                          </a:solidFill>
                          <a:latin typeface="+mn-lt"/>
                        </a:rPr>
                        <a:t> | </a:t>
                      </a:r>
                      <a:r>
                        <a:rPr lang="en-US" sz="800" b="0" dirty="0">
                          <a:solidFill>
                            <a:schemeClr val="tx1"/>
                          </a:solidFill>
                          <a:latin typeface="+mn-lt"/>
                          <a:hlinkClick r:id="rId6"/>
                        </a:rPr>
                        <a:t>Companion Device Framework </a:t>
                      </a:r>
                      <a:r>
                        <a:rPr lang="en-US" sz="800" b="0" dirty="0">
                          <a:solidFill>
                            <a:schemeClr val="tx1"/>
                          </a:solidFill>
                          <a:latin typeface="+mn-lt"/>
                        </a:rPr>
                        <a:t>| </a:t>
                      </a:r>
                      <a:r>
                        <a:rPr lang="en-US" sz="800" b="0" baseline="0" dirty="0">
                          <a:solidFill>
                            <a:schemeClr val="tx1"/>
                          </a:solidFill>
                          <a:latin typeface="+mn-lt"/>
                          <a:hlinkClick r:id="rId7"/>
                        </a:rPr>
                        <a:t>Credential Guard</a:t>
                      </a:r>
                      <a:endParaRPr lang="en-US" sz="800" b="0" dirty="0">
                        <a:solidFill>
                          <a:schemeClr val="tx1"/>
                        </a:solidFill>
                        <a:latin typeface="+mn-lt"/>
                      </a:endParaRPr>
                    </a:p>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Only run software you trust</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8"/>
                        </a:rPr>
                        <a:t>Secure Boot</a:t>
                      </a:r>
                      <a:r>
                        <a:rPr lang="en-US" sz="800" b="0" dirty="0">
                          <a:solidFill>
                            <a:schemeClr val="tx1"/>
                          </a:solidFill>
                          <a:latin typeface="+mn-lt"/>
                        </a:rPr>
                        <a:t> | </a:t>
                      </a:r>
                      <a:r>
                        <a:rPr lang="en-US" sz="800" b="0" dirty="0">
                          <a:solidFill>
                            <a:schemeClr val="tx1"/>
                          </a:solidFill>
                          <a:latin typeface="+mn-lt"/>
                          <a:hlinkClick r:id="rId9"/>
                        </a:rPr>
                        <a:t>Device Guard</a:t>
                      </a:r>
                      <a:r>
                        <a:rPr lang="en-US" sz="800" b="0" dirty="0">
                          <a:solidFill>
                            <a:schemeClr val="tx1"/>
                          </a:solidFill>
                          <a:latin typeface="+mn-lt"/>
                        </a:rPr>
                        <a:t> | </a:t>
                      </a:r>
                      <a:r>
                        <a:rPr lang="en-US" sz="800" b="0" dirty="0">
                          <a:solidFill>
                            <a:schemeClr val="tx1"/>
                          </a:solidFill>
                          <a:latin typeface="+mn-lt"/>
                          <a:hlinkClick r:id="rId10"/>
                        </a:rPr>
                        <a:t>Windows</a:t>
                      </a:r>
                      <a:r>
                        <a:rPr lang="en-US" sz="800" b="0" baseline="0" dirty="0">
                          <a:solidFill>
                            <a:schemeClr val="tx1"/>
                          </a:solidFill>
                          <a:latin typeface="+mn-lt"/>
                          <a:hlinkClick r:id="rId10"/>
                        </a:rPr>
                        <a:t> Defender</a:t>
                      </a:r>
                      <a:r>
                        <a:rPr lang="en-US" sz="800" b="0" baseline="0" dirty="0">
                          <a:solidFill>
                            <a:schemeClr val="tx1"/>
                          </a:solidFill>
                          <a:latin typeface="+mn-lt"/>
                        </a:rPr>
                        <a:t> </a:t>
                      </a:r>
                      <a:endParaRPr lang="en-US" sz="800" b="0" dirty="0">
                        <a:solidFill>
                          <a:schemeClr val="tx1"/>
                        </a:solidFill>
                        <a:latin typeface="+mn-lt"/>
                      </a:endParaRPr>
                    </a:p>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Protect sensitive corporate</a:t>
                      </a:r>
                      <a:r>
                        <a:rPr lang="en-US" sz="800" b="0" baseline="0" dirty="0">
                          <a:solidFill>
                            <a:schemeClr val="tx1"/>
                          </a:solidFill>
                          <a:latin typeface="+mn-lt"/>
                        </a:rPr>
                        <a:t> </a:t>
                      </a:r>
                      <a:r>
                        <a:rPr lang="en-US" sz="800" b="0" dirty="0">
                          <a:solidFill>
                            <a:schemeClr val="tx1"/>
                          </a:solidFill>
                          <a:latin typeface="+mn-lt"/>
                        </a:rPr>
                        <a:t>data</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11"/>
                        </a:rPr>
                        <a:t>Enterprise Data Protection</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12"/>
                        </a:rPr>
                        <a:t>Windows Information</a:t>
                      </a:r>
                      <a:r>
                        <a:rPr lang="en-US" sz="800" b="0" baseline="0" dirty="0">
                          <a:solidFill>
                            <a:schemeClr val="tx1"/>
                          </a:solidFill>
                          <a:latin typeface="+mn-lt"/>
                          <a:hlinkClick r:id="rId12"/>
                        </a:rPr>
                        <a:t> Protection</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13"/>
                        </a:rPr>
                        <a:t>BitLocker</a:t>
                      </a:r>
                      <a:endParaRPr lang="en-US" sz="800" b="0" dirty="0">
                        <a:solidFill>
                          <a:schemeClr val="tx1"/>
                        </a:solidFill>
                        <a:latin typeface="+mn-lt"/>
                      </a:endParaRPr>
                    </a:p>
                    <a:p>
                      <a:pPr marL="91440" marR="0" indent="-91440" algn="l" defTabSz="986002" rtl="0" eaLnBrk="1" fontAlgn="auto" latinLnBrk="0" hangingPunct="1">
                        <a:lnSpc>
                          <a:spcPct val="100000"/>
                        </a:lnSpc>
                        <a:spcBef>
                          <a:spcPts val="0"/>
                        </a:spcBef>
                        <a:spcAft>
                          <a:spcPts val="0"/>
                        </a:spcAft>
                        <a:buClr>
                          <a:schemeClr val="bg2">
                            <a:lumMod val="50000"/>
                          </a:schemeClr>
                        </a:buClr>
                        <a:buSzTx/>
                        <a:buFont typeface="Arial" panose="020B0604020202020204" pitchFamily="34" charset="0"/>
                        <a:buChar char="•"/>
                        <a:tabLst/>
                        <a:defRPr/>
                      </a:pPr>
                      <a:r>
                        <a:rPr lang="en-US" sz="800" b="0" dirty="0">
                          <a:solidFill>
                            <a:schemeClr val="tx1"/>
                          </a:solidFill>
                          <a:latin typeface="+mn-lt"/>
                        </a:rPr>
                        <a:t>Detect compromised devices quickly</a:t>
                      </a:r>
                      <a:r>
                        <a:rPr lang="en-US" sz="800" b="0" baseline="0" dirty="0">
                          <a:solidFill>
                            <a:schemeClr val="tx1"/>
                          </a:solidFill>
                          <a:latin typeface="+mn-lt"/>
                        </a:rPr>
                        <a:t> </a:t>
                      </a:r>
                      <a:r>
                        <a:rPr lang="en-US" sz="800" b="0" dirty="0">
                          <a:solidFill>
                            <a:schemeClr val="tx1"/>
                          </a:solidFill>
                          <a:latin typeface="+mn-lt"/>
                        </a:rPr>
                        <a:t>|</a:t>
                      </a:r>
                      <a:r>
                        <a:rPr lang="en-US" sz="800" b="0" baseline="0" dirty="0">
                          <a:solidFill>
                            <a:schemeClr val="tx1"/>
                          </a:solidFill>
                          <a:latin typeface="+mn-lt"/>
                        </a:rPr>
                        <a:t> </a:t>
                      </a:r>
                      <a:r>
                        <a:rPr lang="en-US" sz="800" b="0" baseline="0" dirty="0">
                          <a:solidFill>
                            <a:schemeClr val="tx1"/>
                          </a:solidFill>
                          <a:latin typeface="+mn-lt"/>
                          <a:hlinkClick r:id="rId14"/>
                        </a:rPr>
                        <a:t>Windows Defender Advanced Threat Protection</a:t>
                      </a:r>
                      <a:endParaRPr lang="en-US" sz="800" b="0" baseline="0" dirty="0">
                        <a:solidFill>
                          <a:schemeClr val="tx1"/>
                        </a:solidFill>
                        <a:latin typeface="+mn-lt"/>
                      </a:endParaRPr>
                    </a:p>
                  </a:txBody>
                  <a:tcPr marT="27432" marB="27432">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1"/>
                  </a:ext>
                </a:extLst>
              </a:tr>
              <a:tr h="308167">
                <a:tc rowSpan="2">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More</a:t>
                      </a:r>
                      <a:r>
                        <a:rPr lang="en-US" sz="800" b="1" kern="1200" baseline="0" dirty="0">
                          <a:solidFill>
                            <a:schemeClr val="bg1"/>
                          </a:solidFill>
                          <a:latin typeface="+mn-lt"/>
                          <a:ea typeface="+mn-ea"/>
                          <a:cs typeface="Calibri" panose="020F0502020204030204" pitchFamily="34" charset="0"/>
                        </a:rPr>
                        <a:t> Productive</a:t>
                      </a:r>
                      <a:endParaRPr lang="en-US" sz="800" b="1" kern="1200" dirty="0">
                        <a:solidFill>
                          <a:schemeClr val="bg1"/>
                        </a:solidFill>
                        <a:latin typeface="+mn-lt"/>
                        <a:ea typeface="+mn-ea"/>
                        <a:cs typeface="Calibri" panose="020F0502020204030204" pitchFamily="34" charset="0"/>
                      </a:endParaRP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indent="0">
                        <a:buClr>
                          <a:schemeClr val="bg2">
                            <a:lumMod val="50000"/>
                          </a:schemeClr>
                        </a:buClr>
                        <a:buFont typeface="Arial" panose="020B0604020202020204" pitchFamily="34" charset="0"/>
                        <a:buNone/>
                      </a:pPr>
                      <a:r>
                        <a:rPr lang="en-US" sz="800" b="1" dirty="0">
                          <a:solidFill>
                            <a:schemeClr val="tx1"/>
                          </a:solidFill>
                          <a:latin typeface="+mn-lt"/>
                        </a:rPr>
                        <a:t>For IT</a:t>
                      </a:r>
                    </a:p>
                  </a:txBody>
                  <a:tcPr marR="0" marT="27432" marB="27432"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90488" lvl="1" indent="-90488">
                        <a:buClr>
                          <a:schemeClr val="bg2">
                            <a:lumMod val="50000"/>
                          </a:schemeClr>
                        </a:buClr>
                        <a:buFont typeface="Arial" panose="020B0604020202020204" pitchFamily="34" charset="0"/>
                        <a:buChar char="•"/>
                      </a:pPr>
                      <a:r>
                        <a:rPr lang="en-US" sz="800" b="0" dirty="0">
                          <a:solidFill>
                            <a:schemeClr val="tx1"/>
                          </a:solidFill>
                          <a:latin typeface="+mn-lt"/>
                        </a:rPr>
                        <a:t>Use the cloud to drive IT transformation</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15"/>
                        </a:rPr>
                        <a:t>Cross device MDM support </a:t>
                      </a:r>
                      <a:r>
                        <a:rPr lang="en-US" sz="800" b="0" dirty="0">
                          <a:solidFill>
                            <a:schemeClr val="tx1"/>
                          </a:solidFill>
                          <a:latin typeface="+mn-lt"/>
                        </a:rPr>
                        <a:t>| </a:t>
                      </a:r>
                      <a:r>
                        <a:rPr lang="en-US" sz="800" b="0" dirty="0">
                          <a:solidFill>
                            <a:schemeClr val="tx1"/>
                          </a:solidFill>
                          <a:latin typeface="+mn-lt"/>
                          <a:hlinkClick r:id="rId15"/>
                        </a:rPr>
                        <a:t>Azure Active Directory</a:t>
                      </a:r>
                      <a:r>
                        <a:rPr lang="en-US" sz="800" b="0" dirty="0">
                          <a:solidFill>
                            <a:schemeClr val="tx1"/>
                          </a:solidFill>
                          <a:latin typeface="+mn-lt"/>
                        </a:rPr>
                        <a:t> |</a:t>
                      </a:r>
                      <a:r>
                        <a:rPr lang="en-US" sz="800" b="0" baseline="0" dirty="0">
                          <a:solidFill>
                            <a:schemeClr val="tx1"/>
                          </a:solidFill>
                          <a:latin typeface="+mn-lt"/>
                        </a:rPr>
                        <a:t> </a:t>
                      </a:r>
                      <a:r>
                        <a:rPr lang="en-US" sz="800" b="0" dirty="0">
                          <a:solidFill>
                            <a:schemeClr val="tx1"/>
                          </a:solidFill>
                          <a:latin typeface="+mn-lt"/>
                          <a:hlinkClick r:id="rId16"/>
                        </a:rPr>
                        <a:t>Windows Store for Business</a:t>
                      </a:r>
                      <a:endParaRPr lang="en-US" sz="800" b="0" dirty="0">
                        <a:solidFill>
                          <a:schemeClr val="tx1"/>
                        </a:solidFill>
                        <a:latin typeface="+mn-lt"/>
                      </a:endParaRPr>
                    </a:p>
                    <a:p>
                      <a:pPr marL="90488" marR="0" lvl="1" indent="-90488" algn="l" defTabSz="986002" rtl="0" eaLnBrk="1" fontAlgn="auto" latinLnBrk="0" hangingPunct="1">
                        <a:lnSpc>
                          <a:spcPct val="100000"/>
                        </a:lnSpc>
                        <a:spcBef>
                          <a:spcPts val="0"/>
                        </a:spcBef>
                        <a:spcAft>
                          <a:spcPts val="0"/>
                        </a:spcAft>
                        <a:buClr>
                          <a:schemeClr val="bg2">
                            <a:lumMod val="50000"/>
                          </a:schemeClr>
                        </a:buClr>
                        <a:buSzTx/>
                        <a:buFont typeface="Arial" panose="020B0604020202020204" pitchFamily="34" charset="0"/>
                        <a:buChar char="•"/>
                        <a:tabLst/>
                        <a:defRPr/>
                      </a:pPr>
                      <a:r>
                        <a:rPr lang="en-US" sz="800" b="0" dirty="0">
                          <a:solidFill>
                            <a:schemeClr val="tx1"/>
                          </a:solidFill>
                          <a:latin typeface="+mn-lt"/>
                        </a:rPr>
                        <a:t>Reduce disruptive deployments | </a:t>
                      </a:r>
                      <a:r>
                        <a:rPr lang="en-US" sz="800" b="0" dirty="0">
                          <a:solidFill>
                            <a:schemeClr val="tx1"/>
                          </a:solidFill>
                          <a:latin typeface="+mn-lt"/>
                          <a:hlinkClick r:id="rId17"/>
                        </a:rPr>
                        <a:t>Dynamic provisioning </a:t>
                      </a:r>
                      <a:r>
                        <a:rPr lang="en-US" sz="800" b="0" dirty="0">
                          <a:solidFill>
                            <a:schemeClr val="tx1"/>
                          </a:solidFill>
                          <a:latin typeface="+mn-lt"/>
                        </a:rPr>
                        <a:t>| </a:t>
                      </a:r>
                      <a:r>
                        <a:rPr lang="en-US" sz="800" b="0" dirty="0">
                          <a:solidFill>
                            <a:schemeClr val="tx1"/>
                          </a:solidFill>
                          <a:latin typeface="+mn-lt"/>
                          <a:hlinkClick r:id="rId18"/>
                        </a:rPr>
                        <a:t>In-place upgrade</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19"/>
                        </a:rPr>
                        <a:t>Application compatibility </a:t>
                      </a:r>
                      <a:r>
                        <a:rPr lang="en-US" sz="800" b="0" dirty="0">
                          <a:solidFill>
                            <a:schemeClr val="tx1"/>
                          </a:solidFill>
                          <a:latin typeface="+mn-lt"/>
                        </a:rPr>
                        <a:t>| </a:t>
                      </a:r>
                      <a:r>
                        <a:rPr lang="en-US" sz="800" b="0" dirty="0" err="1">
                          <a:solidFill>
                            <a:schemeClr val="tx1"/>
                          </a:solidFill>
                          <a:latin typeface="+mn-lt"/>
                          <a:hlinkClick r:id="rId20"/>
                        </a:rPr>
                        <a:t>WaaS</a:t>
                      </a:r>
                      <a:endParaRPr lang="en-US" sz="800" b="0" dirty="0">
                        <a:solidFill>
                          <a:schemeClr val="tx1"/>
                        </a:solidFill>
                        <a:latin typeface="+mn-lt"/>
                      </a:endParaRPr>
                    </a:p>
                  </a:txBody>
                  <a:tcPr marL="0" marR="45720" marT="27432" marB="27432">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152635215"/>
                  </a:ext>
                </a:extLst>
              </a:tr>
              <a:tr h="308167">
                <a:tc vMerge="1">
                  <a:txBody>
                    <a:bodyPr/>
                    <a:lstStyle/>
                    <a:p>
                      <a:endParaRPr lang="en-US"/>
                    </a:p>
                  </a:txBody>
                  <a:tcPr/>
                </a:tc>
                <a:tc>
                  <a:txBody>
                    <a:bodyPr/>
                    <a:lstStyle/>
                    <a:p>
                      <a:pPr marL="0" marR="0" lvl="1" indent="0" algn="l" defTabSz="986002" rtl="0" eaLnBrk="1" fontAlgn="auto" latinLnBrk="0" hangingPunct="1">
                        <a:lnSpc>
                          <a:spcPct val="100000"/>
                        </a:lnSpc>
                        <a:spcBef>
                          <a:spcPts val="0"/>
                        </a:spcBef>
                        <a:spcAft>
                          <a:spcPts val="0"/>
                        </a:spcAft>
                        <a:buClr>
                          <a:schemeClr val="bg2">
                            <a:lumMod val="50000"/>
                          </a:schemeClr>
                        </a:buClr>
                        <a:buSzTx/>
                        <a:buFont typeface="Arial" panose="020B0604020202020204" pitchFamily="34" charset="0"/>
                        <a:buNone/>
                        <a:tabLst/>
                        <a:defRPr/>
                      </a:pPr>
                      <a:r>
                        <a:rPr lang="en-US" sz="800" b="1" dirty="0">
                          <a:solidFill>
                            <a:schemeClr val="tx1"/>
                          </a:solidFill>
                          <a:latin typeface="+mn-lt"/>
                        </a:rPr>
                        <a:t>For End Users</a:t>
                      </a:r>
                    </a:p>
                  </a:txBody>
                  <a:tcPr marR="0" marT="27432" marB="27432">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90488" lvl="1" indent="-90488">
                        <a:buClr>
                          <a:schemeClr val="bg2">
                            <a:lumMod val="50000"/>
                          </a:schemeClr>
                        </a:buClr>
                        <a:buFont typeface="Arial" panose="020B0604020202020204" pitchFamily="34" charset="0"/>
                        <a:buChar char="•"/>
                      </a:pPr>
                      <a:r>
                        <a:rPr lang="en-US" sz="800" b="0" dirty="0">
                          <a:solidFill>
                            <a:schemeClr val="tx1"/>
                          </a:solidFill>
                          <a:latin typeface="+mn-lt"/>
                        </a:rPr>
                        <a:t>Always have what you need | </a:t>
                      </a:r>
                      <a:r>
                        <a:rPr lang="en-US" sz="800" b="0" dirty="0">
                          <a:solidFill>
                            <a:schemeClr val="tx1"/>
                          </a:solidFill>
                          <a:latin typeface="+mn-lt"/>
                          <a:hlinkClick r:id="rId21"/>
                        </a:rPr>
                        <a:t>Azure AD Enterprise State Roaming</a:t>
                      </a:r>
                      <a:r>
                        <a:rPr lang="en-US" sz="800" b="0" dirty="0">
                          <a:solidFill>
                            <a:schemeClr val="tx1"/>
                          </a:solidFill>
                          <a:latin typeface="+mn-lt"/>
                        </a:rPr>
                        <a:t> |</a:t>
                      </a:r>
                      <a:r>
                        <a:rPr lang="en-US" sz="800" b="0" baseline="0" dirty="0">
                          <a:solidFill>
                            <a:schemeClr val="tx1"/>
                          </a:solidFill>
                          <a:latin typeface="+mn-lt"/>
                        </a:rPr>
                        <a:t> </a:t>
                      </a:r>
                      <a:r>
                        <a:rPr lang="en-US" sz="800" b="0" dirty="0">
                          <a:solidFill>
                            <a:schemeClr val="tx1"/>
                          </a:solidFill>
                          <a:latin typeface="+mn-lt"/>
                          <a:hlinkClick r:id="rId22"/>
                        </a:rPr>
                        <a:t>OneDrive for Business</a:t>
                      </a:r>
                      <a:r>
                        <a:rPr lang="en-US" sz="800" b="0" dirty="0">
                          <a:solidFill>
                            <a:schemeClr val="tx1"/>
                          </a:solidFill>
                          <a:latin typeface="+mn-lt"/>
                        </a:rPr>
                        <a:t> | </a:t>
                      </a:r>
                      <a:r>
                        <a:rPr lang="en-US" sz="800" b="0" dirty="0">
                          <a:solidFill>
                            <a:schemeClr val="tx1"/>
                          </a:solidFill>
                          <a:latin typeface="+mn-lt"/>
                          <a:hlinkClick r:id="rId23"/>
                        </a:rPr>
                        <a:t>Office 365</a:t>
                      </a:r>
                      <a:endParaRPr lang="en-US" sz="800" b="0" dirty="0">
                        <a:solidFill>
                          <a:schemeClr val="tx1"/>
                        </a:solidFill>
                        <a:latin typeface="+mn-lt"/>
                      </a:endParaRPr>
                    </a:p>
                    <a:p>
                      <a:pPr marL="90488" lvl="1" indent="-90488">
                        <a:buClr>
                          <a:schemeClr val="bg2">
                            <a:lumMod val="50000"/>
                          </a:schemeClr>
                        </a:buClr>
                        <a:buFont typeface="Arial" panose="020B0604020202020204" pitchFamily="34" charset="0"/>
                        <a:buChar char="•"/>
                      </a:pPr>
                      <a:r>
                        <a:rPr lang="en-US" sz="800" b="0" dirty="0">
                          <a:solidFill>
                            <a:schemeClr val="tx1"/>
                          </a:solidFill>
                          <a:latin typeface="+mn-lt"/>
                        </a:rPr>
                        <a:t>Put your digital assistant to work</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24"/>
                        </a:rPr>
                        <a:t>Cortana Analytics and Power BI</a:t>
                      </a:r>
                      <a:r>
                        <a:rPr lang="en-US" sz="800" b="0" dirty="0">
                          <a:solidFill>
                            <a:schemeClr val="tx1"/>
                          </a:solidFill>
                          <a:latin typeface="+mn-lt"/>
                        </a:rPr>
                        <a:t> </a:t>
                      </a:r>
                      <a:r>
                        <a:rPr lang="en-US" sz="800" b="0" baseline="0" dirty="0">
                          <a:solidFill>
                            <a:schemeClr val="tx1"/>
                          </a:solidFill>
                          <a:latin typeface="+mn-lt"/>
                        </a:rPr>
                        <a:t>| </a:t>
                      </a:r>
                      <a:r>
                        <a:rPr lang="en-US" sz="800" b="0" dirty="0">
                          <a:solidFill>
                            <a:schemeClr val="tx1"/>
                          </a:solidFill>
                          <a:latin typeface="+mn-lt"/>
                          <a:hlinkClick r:id="rId25"/>
                        </a:rPr>
                        <a:t>Cortana, with Azure AD</a:t>
                      </a:r>
                      <a:endParaRPr lang="en-US" sz="800" b="0" dirty="0">
                        <a:solidFill>
                          <a:schemeClr val="tx1"/>
                        </a:solidFill>
                        <a:latin typeface="+mn-lt"/>
                      </a:endParaRPr>
                    </a:p>
                  </a:txBody>
                  <a:tcPr marL="0" marR="45720" marT="27432" marB="27432">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4"/>
                  </a:ext>
                </a:extLst>
              </a:tr>
              <a:tr h="433949">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More Personal</a:t>
                      </a: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Interact the way you want</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26"/>
                        </a:rPr>
                        <a:t>Pen and Ink</a:t>
                      </a:r>
                      <a:r>
                        <a:rPr lang="en-US" sz="800" b="0" baseline="0" dirty="0">
                          <a:solidFill>
                            <a:schemeClr val="tx1"/>
                          </a:solidFill>
                          <a:latin typeface="+mn-lt"/>
                        </a:rPr>
                        <a:t> | </a:t>
                      </a:r>
                      <a:r>
                        <a:rPr lang="en-US" sz="800" b="0" dirty="0">
                          <a:solidFill>
                            <a:schemeClr val="tx1"/>
                          </a:solidFill>
                          <a:latin typeface="+mn-lt"/>
                        </a:rPr>
                        <a:t>Touch | Mouse and keyboard</a:t>
                      </a:r>
                    </a:p>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Get the best</a:t>
                      </a:r>
                      <a:r>
                        <a:rPr lang="en-US" sz="800" b="0" baseline="0" dirty="0">
                          <a:solidFill>
                            <a:schemeClr val="tx1"/>
                          </a:solidFill>
                          <a:latin typeface="+mn-lt"/>
                        </a:rPr>
                        <a:t> experience </a:t>
                      </a:r>
                      <a:r>
                        <a:rPr lang="en-US" sz="800" b="0" dirty="0">
                          <a:solidFill>
                            <a:schemeClr val="tx1"/>
                          </a:solidFill>
                          <a:latin typeface="+mn-lt"/>
                        </a:rPr>
                        <a:t>| </a:t>
                      </a:r>
                      <a:r>
                        <a:rPr lang="en-US" sz="800" b="0" dirty="0">
                          <a:solidFill>
                            <a:schemeClr val="tx1"/>
                          </a:solidFill>
                          <a:latin typeface="+mn-lt"/>
                          <a:hlinkClick r:id="rId27"/>
                        </a:rPr>
                        <a:t>Continuum</a:t>
                      </a:r>
                      <a:r>
                        <a:rPr lang="en-US" sz="800" b="0" baseline="0" dirty="0">
                          <a:solidFill>
                            <a:schemeClr val="tx1"/>
                          </a:solidFill>
                          <a:latin typeface="+mn-lt"/>
                        </a:rPr>
                        <a:t> | </a:t>
                      </a:r>
                      <a:r>
                        <a:rPr lang="en-US" sz="800" b="0" dirty="0">
                          <a:solidFill>
                            <a:schemeClr val="tx1"/>
                          </a:solidFill>
                          <a:latin typeface="+mn-lt"/>
                          <a:hlinkClick r:id="rId28"/>
                        </a:rPr>
                        <a:t>Continuum for Phone</a:t>
                      </a:r>
                      <a:r>
                        <a:rPr lang="en-US" sz="800" b="0" baseline="0" dirty="0">
                          <a:solidFill>
                            <a:schemeClr val="tx1"/>
                          </a:solidFill>
                          <a:latin typeface="+mn-lt"/>
                        </a:rPr>
                        <a:t> | </a:t>
                      </a:r>
                      <a:r>
                        <a:rPr lang="en-US" sz="800" b="0" dirty="0">
                          <a:solidFill>
                            <a:schemeClr val="tx1"/>
                          </a:solidFill>
                          <a:latin typeface="+mn-lt"/>
                          <a:hlinkClick r:id="rId29"/>
                        </a:rPr>
                        <a:t>Universal</a:t>
                      </a:r>
                      <a:r>
                        <a:rPr lang="en-US" sz="800" b="0" baseline="0" dirty="0">
                          <a:solidFill>
                            <a:schemeClr val="tx1"/>
                          </a:solidFill>
                          <a:latin typeface="+mn-lt"/>
                          <a:hlinkClick r:id="rId29"/>
                        </a:rPr>
                        <a:t> </a:t>
                      </a:r>
                      <a:r>
                        <a:rPr lang="en-US" sz="800" b="0" dirty="0">
                          <a:solidFill>
                            <a:schemeClr val="tx1"/>
                          </a:solidFill>
                          <a:latin typeface="+mn-lt"/>
                          <a:hlinkClick r:id="rId29"/>
                        </a:rPr>
                        <a:t>Windows Apps</a:t>
                      </a:r>
                      <a:endParaRPr lang="en-US" sz="800" b="0" dirty="0">
                        <a:solidFill>
                          <a:schemeClr val="tx1"/>
                        </a:solidFill>
                        <a:latin typeface="+mn-lt"/>
                      </a:endParaRPr>
                    </a:p>
                    <a:p>
                      <a:pPr marL="91440" marR="0" indent="-91440" algn="l" defTabSz="986002" rtl="0" eaLnBrk="1" fontAlgn="auto" latinLnBrk="0" hangingPunct="1">
                        <a:lnSpc>
                          <a:spcPct val="100000"/>
                        </a:lnSpc>
                        <a:spcBef>
                          <a:spcPts val="0"/>
                        </a:spcBef>
                        <a:spcAft>
                          <a:spcPts val="0"/>
                        </a:spcAft>
                        <a:buClr>
                          <a:schemeClr val="bg2">
                            <a:lumMod val="50000"/>
                          </a:schemeClr>
                        </a:buClr>
                        <a:buSzTx/>
                        <a:buFont typeface="Arial" panose="020B0604020202020204" pitchFamily="34" charset="0"/>
                        <a:buChar char="•"/>
                        <a:tabLst/>
                        <a:defRPr/>
                      </a:pPr>
                      <a:r>
                        <a:rPr lang="en-US" sz="800" b="0" dirty="0">
                          <a:solidFill>
                            <a:schemeClr val="tx1"/>
                          </a:solidFill>
                          <a:latin typeface="+mn-lt"/>
                        </a:rPr>
                        <a:t>Chose devices that are right for you | </a:t>
                      </a:r>
                      <a:r>
                        <a:rPr lang="en-US" sz="800" b="0" dirty="0">
                          <a:solidFill>
                            <a:schemeClr val="tx1"/>
                          </a:solidFill>
                          <a:latin typeface="+mn-lt"/>
                          <a:hlinkClick r:id="rId30"/>
                        </a:rPr>
                        <a:t>Surface</a:t>
                      </a:r>
                      <a:r>
                        <a:rPr lang="en-US" sz="800" b="0" dirty="0">
                          <a:solidFill>
                            <a:schemeClr val="tx1"/>
                          </a:solidFill>
                          <a:latin typeface="+mn-lt"/>
                        </a:rPr>
                        <a:t> | </a:t>
                      </a:r>
                      <a:r>
                        <a:rPr lang="en-US" sz="800" b="0" dirty="0">
                          <a:solidFill>
                            <a:schemeClr val="tx1"/>
                          </a:solidFill>
                          <a:latin typeface="+mn-lt"/>
                          <a:hlinkClick r:id="rId31"/>
                        </a:rPr>
                        <a:t>Windows devices</a:t>
                      </a:r>
                      <a:r>
                        <a:rPr lang="en-US" sz="800" b="0" dirty="0">
                          <a:solidFill>
                            <a:schemeClr val="tx1"/>
                          </a:solidFill>
                          <a:latin typeface="+mn-lt"/>
                        </a:rPr>
                        <a:t> </a:t>
                      </a:r>
                    </a:p>
                  </a:txBody>
                  <a:tcPr marT="27432" marB="27432">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3"/>
                  </a:ext>
                </a:extLst>
              </a:tr>
              <a:tr h="433949">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Powerful, Modern Devices</a:t>
                      </a: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Bring innovation to your current PCs | </a:t>
                      </a:r>
                      <a:r>
                        <a:rPr lang="en-US" sz="800" b="0" dirty="0">
                          <a:solidFill>
                            <a:schemeClr val="tx1"/>
                          </a:solidFill>
                          <a:latin typeface="+mn-lt"/>
                          <a:hlinkClick r:id="rId18"/>
                        </a:rPr>
                        <a:t>In-place upgrade</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32"/>
                        </a:rPr>
                        <a:t>Hardware compatibility</a:t>
                      </a:r>
                      <a:r>
                        <a:rPr lang="en-US" sz="800" b="0" dirty="0">
                          <a:solidFill>
                            <a:schemeClr val="tx1"/>
                          </a:solidFill>
                          <a:latin typeface="+mn-lt"/>
                        </a:rPr>
                        <a:t> |</a:t>
                      </a:r>
                    </a:p>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Vertical industry and </a:t>
                      </a:r>
                      <a:r>
                        <a:rPr lang="en-US" sz="800" b="0" dirty="0" err="1">
                          <a:solidFill>
                            <a:schemeClr val="tx1"/>
                          </a:solidFill>
                          <a:latin typeface="+mn-lt"/>
                        </a:rPr>
                        <a:t>IoT</a:t>
                      </a:r>
                      <a:r>
                        <a:rPr lang="en-US" sz="800" b="0" dirty="0">
                          <a:solidFill>
                            <a:schemeClr val="tx1"/>
                          </a:solidFill>
                          <a:latin typeface="+mn-lt"/>
                        </a:rPr>
                        <a:t> solutions</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33"/>
                        </a:rPr>
                        <a:t>Windows 10 </a:t>
                      </a:r>
                      <a:r>
                        <a:rPr lang="en-US" sz="800" b="0" dirty="0" err="1">
                          <a:solidFill>
                            <a:schemeClr val="tx1"/>
                          </a:solidFill>
                          <a:latin typeface="+mn-lt"/>
                          <a:hlinkClick r:id="rId33"/>
                        </a:rPr>
                        <a:t>IoT</a:t>
                      </a:r>
                      <a:r>
                        <a:rPr lang="en-US" sz="800" b="0" dirty="0">
                          <a:solidFill>
                            <a:schemeClr val="tx1"/>
                          </a:solidFill>
                          <a:latin typeface="+mn-lt"/>
                        </a:rPr>
                        <a:t> | </a:t>
                      </a:r>
                      <a:r>
                        <a:rPr lang="en-US" sz="800" b="0" dirty="0">
                          <a:solidFill>
                            <a:schemeClr val="tx1"/>
                          </a:solidFill>
                          <a:latin typeface="+mn-lt"/>
                          <a:hlinkClick r:id="rId34"/>
                        </a:rPr>
                        <a:t>Granular UX Control</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35"/>
                        </a:rPr>
                        <a:t>Ruggedized devices</a:t>
                      </a:r>
                      <a:r>
                        <a:rPr lang="en-US" sz="800" b="0" baseline="0" dirty="0">
                          <a:solidFill>
                            <a:schemeClr val="tx1"/>
                          </a:solidFill>
                          <a:latin typeface="+mn-lt"/>
                          <a:hlinkClick r:id="rId35"/>
                        </a:rPr>
                        <a:t> </a:t>
                      </a:r>
                      <a:r>
                        <a:rPr lang="en-US" sz="800" b="0" dirty="0">
                          <a:solidFill>
                            <a:schemeClr val="tx1"/>
                          </a:solidFill>
                          <a:latin typeface="+mn-lt"/>
                        </a:rPr>
                        <a:t>| </a:t>
                      </a:r>
                      <a:r>
                        <a:rPr lang="en-US" sz="800" b="0" dirty="0">
                          <a:solidFill>
                            <a:schemeClr val="tx1"/>
                          </a:solidFill>
                          <a:latin typeface="+mn-lt"/>
                          <a:hlinkClick r:id="rId36"/>
                        </a:rPr>
                        <a:t>2-in-1 devices</a:t>
                      </a:r>
                      <a:endParaRPr lang="en-US" sz="800" b="0" dirty="0">
                        <a:solidFill>
                          <a:schemeClr val="tx1"/>
                        </a:solidFill>
                        <a:latin typeface="+mn-lt"/>
                      </a:endParaRPr>
                    </a:p>
                    <a:p>
                      <a:pPr marL="91440" indent="-91440">
                        <a:buClr>
                          <a:schemeClr val="bg2">
                            <a:lumMod val="50000"/>
                          </a:schemeClr>
                        </a:buClr>
                        <a:buFont typeface="Arial" panose="020B0604020202020204" pitchFamily="34" charset="0"/>
                        <a:buChar char="•"/>
                      </a:pPr>
                      <a:r>
                        <a:rPr lang="en-US" sz="800" b="0" dirty="0">
                          <a:solidFill>
                            <a:schemeClr val="tx1"/>
                          </a:solidFill>
                          <a:latin typeface="+mn-lt"/>
                        </a:rPr>
                        <a:t>Devices that redefine productivity</a:t>
                      </a:r>
                      <a:r>
                        <a:rPr lang="en-US" sz="800" b="0" baseline="0" dirty="0">
                          <a:solidFill>
                            <a:schemeClr val="tx1"/>
                          </a:solidFill>
                          <a:latin typeface="+mn-lt"/>
                        </a:rPr>
                        <a:t> </a:t>
                      </a:r>
                      <a:r>
                        <a:rPr lang="en-US" sz="800" b="0" dirty="0">
                          <a:solidFill>
                            <a:schemeClr val="tx1"/>
                          </a:solidFill>
                          <a:latin typeface="+mn-lt"/>
                        </a:rPr>
                        <a:t>| </a:t>
                      </a:r>
                      <a:r>
                        <a:rPr lang="en-US" sz="800" b="0" dirty="0">
                          <a:solidFill>
                            <a:schemeClr val="tx1"/>
                          </a:solidFill>
                          <a:latin typeface="+mn-lt"/>
                          <a:hlinkClick r:id="rId37"/>
                        </a:rPr>
                        <a:t>Surface Hub</a:t>
                      </a:r>
                      <a:r>
                        <a:rPr lang="en-US" sz="800" b="0" dirty="0">
                          <a:solidFill>
                            <a:schemeClr val="tx1"/>
                          </a:solidFill>
                          <a:latin typeface="+mn-lt"/>
                        </a:rPr>
                        <a:t> | </a:t>
                      </a:r>
                      <a:r>
                        <a:rPr lang="en-US" sz="800" b="0" dirty="0">
                          <a:solidFill>
                            <a:schemeClr val="tx1"/>
                          </a:solidFill>
                          <a:latin typeface="+mn-lt"/>
                          <a:hlinkClick r:id="rId38"/>
                        </a:rPr>
                        <a:t>HoloLens</a:t>
                      </a:r>
                      <a:r>
                        <a:rPr lang="en-US" sz="800" b="0" dirty="0">
                          <a:solidFill>
                            <a:schemeClr val="tx1"/>
                          </a:solidFill>
                          <a:latin typeface="+mn-lt"/>
                        </a:rPr>
                        <a:t> </a:t>
                      </a:r>
                    </a:p>
                  </a:txBody>
                  <a:tcPr marT="27432" marB="27432">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6"/>
                  </a:ext>
                </a:extLst>
              </a:tr>
              <a:tr h="416269">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Adoption</a:t>
                      </a: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marL="117475" lvl="1" indent="-117475" defTabSz="731566" eaLnBrk="0" hangingPunct="0">
                        <a:lnSpc>
                          <a:spcPts val="750"/>
                        </a:lnSpc>
                        <a:spcBef>
                          <a:spcPts val="0"/>
                        </a:spcBef>
                        <a:spcAft>
                          <a:spcPts val="0"/>
                        </a:spcAft>
                        <a:buClr>
                          <a:schemeClr val="bg2">
                            <a:lumMod val="50000"/>
                          </a:schemeClr>
                        </a:buClr>
                        <a:buSzPct val="110000"/>
                        <a:buFont typeface="Arial" panose="020B0604020202020204" pitchFamily="34" charset="0"/>
                        <a:buChar char="•"/>
                        <a:defRPr/>
                      </a:pPr>
                      <a:r>
                        <a:rPr lang="en-US" sz="800" b="0" kern="1200" dirty="0">
                          <a:solidFill>
                            <a:schemeClr val="tx1"/>
                          </a:solidFill>
                          <a:latin typeface="+mn-lt"/>
                          <a:ea typeface="+mn-ea"/>
                          <a:cs typeface="+mn-cs"/>
                        </a:rPr>
                        <a:t>Ease of adoption</a:t>
                      </a:r>
                      <a:r>
                        <a:rPr lang="en-US" sz="800" b="0" baseline="0" dirty="0">
                          <a:solidFill>
                            <a:schemeClr val="tx1"/>
                          </a:solidFill>
                          <a:latin typeface="+mn-lt"/>
                        </a:rPr>
                        <a:t> </a:t>
                      </a:r>
                      <a:r>
                        <a:rPr lang="en-US" sz="800" b="0" dirty="0">
                          <a:solidFill>
                            <a:schemeClr val="tx1"/>
                          </a:solidFill>
                          <a:latin typeface="+mn-lt"/>
                        </a:rPr>
                        <a:t>| </a:t>
                      </a:r>
                      <a:r>
                        <a:rPr lang="en-US" sz="800" b="0" kern="1200" spc="-20" baseline="0" dirty="0">
                          <a:solidFill>
                            <a:schemeClr val="tx1"/>
                          </a:solidFill>
                          <a:latin typeface="+mn-lt"/>
                          <a:ea typeface="+mn-ea"/>
                          <a:cs typeface="Calibri" panose="020F0502020204030204" pitchFamily="34" charset="0"/>
                          <a:hlinkClick r:id="rId39"/>
                        </a:rPr>
                        <a:t>Demo Video</a:t>
                      </a:r>
                      <a:r>
                        <a:rPr lang="en-US" sz="800" b="0" kern="1200" spc="-20" baseline="0" dirty="0">
                          <a:solidFill>
                            <a:schemeClr val="tx1"/>
                          </a:solidFill>
                          <a:latin typeface="+mn-lt"/>
                          <a:ea typeface="+mn-ea"/>
                          <a:cs typeface="Calibri" panose="020F0502020204030204" pitchFamily="34" charset="0"/>
                        </a:rPr>
                        <a:t> </a:t>
                      </a:r>
                      <a:r>
                        <a:rPr lang="en-US" sz="800" b="0" dirty="0">
                          <a:solidFill>
                            <a:schemeClr val="tx1"/>
                          </a:solidFill>
                          <a:latin typeface="+mn-lt"/>
                        </a:rPr>
                        <a:t>| </a:t>
                      </a:r>
                      <a:r>
                        <a:rPr lang="en-US" sz="800" b="0" i="1" kern="1200" spc="-20" baseline="0" dirty="0">
                          <a:solidFill>
                            <a:schemeClr val="tx1"/>
                          </a:solidFill>
                          <a:latin typeface="+mn-lt"/>
                          <a:ea typeface="+mn-ea"/>
                          <a:cs typeface="Calibri" panose="020F0502020204030204" pitchFamily="34" charset="0"/>
                        </a:rPr>
                        <a:t>“Brings back the familiarity of Windows 7 – upgrading across the board”</a:t>
                      </a:r>
                      <a:r>
                        <a:rPr lang="en-US" sz="800" b="0" i="0" kern="1200" spc="-20" baseline="30000" dirty="0">
                          <a:solidFill>
                            <a:schemeClr val="tx1"/>
                          </a:solidFill>
                          <a:latin typeface="+mn-lt"/>
                          <a:ea typeface="+mn-ea"/>
                          <a:cs typeface="Arial" panose="020B0604020202020204" pitchFamily="34" charset="0"/>
                        </a:rPr>
                        <a:t> 1</a:t>
                      </a:r>
                      <a:r>
                        <a:rPr lang="en-US" sz="800" b="0" i="1" kern="1200" spc="-20" baseline="0" dirty="0">
                          <a:solidFill>
                            <a:schemeClr val="tx1"/>
                          </a:solidFill>
                          <a:latin typeface="+mn-lt"/>
                          <a:ea typeface="+mn-ea"/>
                          <a:cs typeface="Calibri" panose="020F0502020204030204" pitchFamily="34" charset="0"/>
                        </a:rPr>
                        <a:t> </a:t>
                      </a:r>
                      <a:r>
                        <a:rPr lang="en-US" sz="800" b="0" i="0" kern="1200" spc="-20" baseline="0" dirty="0">
                          <a:solidFill>
                            <a:schemeClr val="tx1"/>
                          </a:solidFill>
                          <a:latin typeface="+mn-lt"/>
                          <a:ea typeface="+mn-ea"/>
                          <a:cs typeface="Calibri" panose="020F0502020204030204" pitchFamily="34" charset="0"/>
                          <a:hlinkClick r:id="rId40"/>
                        </a:rPr>
                        <a:t>Forbes</a:t>
                      </a:r>
                      <a:endParaRPr lang="en-US" sz="800" b="0" i="0" kern="1200" spc="-20" baseline="0" dirty="0">
                        <a:solidFill>
                          <a:schemeClr val="tx1"/>
                        </a:solidFill>
                        <a:latin typeface="+mn-lt"/>
                        <a:ea typeface="+mn-ea"/>
                        <a:cs typeface="Calibri" panose="020F0502020204030204" pitchFamily="34" charset="0"/>
                      </a:endParaRPr>
                    </a:p>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kern="1200" dirty="0">
                          <a:solidFill>
                            <a:schemeClr val="tx1"/>
                          </a:solidFill>
                          <a:latin typeface="+mn-lt"/>
                          <a:ea typeface="+mn-ea"/>
                          <a:cs typeface="+mn-cs"/>
                        </a:rPr>
                        <a:t>Breadth of adoption </a:t>
                      </a:r>
                      <a:r>
                        <a:rPr lang="en-US" sz="800" b="0" dirty="0">
                          <a:solidFill>
                            <a:schemeClr val="tx1"/>
                          </a:solidFill>
                          <a:latin typeface="+mn-lt"/>
                        </a:rPr>
                        <a:t>| </a:t>
                      </a:r>
                      <a:r>
                        <a:rPr lang="en-US" sz="800" b="0" i="1" kern="1200" spc="-20" baseline="0" dirty="0">
                          <a:solidFill>
                            <a:schemeClr val="tx1"/>
                          </a:solidFill>
                          <a:latin typeface="+mn-lt"/>
                          <a:ea typeface="+mn-ea"/>
                          <a:cs typeface="Calibri" panose="020F0502020204030204" pitchFamily="34" charset="0"/>
                        </a:rPr>
                        <a:t>“Windows 10 is inevitable…most users will have exposure in the next 18 months, … largest share in a year”</a:t>
                      </a:r>
                      <a:r>
                        <a:rPr lang="en-US" sz="800" b="0" i="0" kern="1200" spc="-20" baseline="30000" dirty="0">
                          <a:solidFill>
                            <a:schemeClr val="tx1"/>
                          </a:solidFill>
                          <a:latin typeface="+mn-lt"/>
                          <a:ea typeface="+mn-ea"/>
                          <a:cs typeface="Arial" panose="020B0604020202020204" pitchFamily="34" charset="0"/>
                        </a:rPr>
                        <a:t>1</a:t>
                      </a:r>
                      <a:r>
                        <a:rPr lang="en-US" sz="800" b="0" i="1" kern="1200" spc="-20" baseline="0" dirty="0">
                          <a:solidFill>
                            <a:schemeClr val="tx1"/>
                          </a:solidFill>
                          <a:latin typeface="+mn-lt"/>
                          <a:ea typeface="+mn-ea"/>
                          <a:cs typeface="Calibri" panose="020F0502020204030204" pitchFamily="34" charset="0"/>
                        </a:rPr>
                        <a:t> </a:t>
                      </a:r>
                      <a:r>
                        <a:rPr lang="en-US" sz="800" b="0" kern="1200" spc="-20" baseline="0" dirty="0">
                          <a:solidFill>
                            <a:schemeClr val="tx1"/>
                          </a:solidFill>
                          <a:latin typeface="+mn-lt"/>
                          <a:ea typeface="+mn-ea"/>
                          <a:cs typeface="Calibri" panose="020F0502020204030204" pitchFamily="34" charset="0"/>
                          <a:hlinkClick r:id="rId41"/>
                        </a:rPr>
                        <a:t>Gartner</a:t>
                      </a:r>
                      <a:r>
                        <a:rPr lang="en-US" sz="800" b="0" kern="1200" spc="-20" baseline="0" dirty="0">
                          <a:solidFill>
                            <a:schemeClr val="tx1"/>
                          </a:solidFill>
                          <a:latin typeface="+mn-lt"/>
                          <a:ea typeface="+mn-ea"/>
                          <a:cs typeface="Calibri" panose="020F0502020204030204" pitchFamily="34" charset="0"/>
                        </a:rPr>
                        <a:t> </a:t>
                      </a:r>
                    </a:p>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kern="1200" dirty="0">
                          <a:solidFill>
                            <a:schemeClr val="tx1"/>
                          </a:solidFill>
                          <a:latin typeface="+mn-lt"/>
                          <a:ea typeface="+mn-ea"/>
                          <a:cs typeface="+mn-cs"/>
                        </a:rPr>
                        <a:t>Hardware compatibility </a:t>
                      </a:r>
                      <a:r>
                        <a:rPr lang="en-US" sz="800" b="0" dirty="0">
                          <a:solidFill>
                            <a:schemeClr val="tx1"/>
                          </a:solidFill>
                          <a:latin typeface="+mn-lt"/>
                        </a:rPr>
                        <a:t>| </a:t>
                      </a:r>
                      <a:r>
                        <a:rPr lang="en-US" sz="800" b="0" i="1" kern="1200" spc="-20" baseline="0" dirty="0">
                          <a:solidFill>
                            <a:schemeClr val="tx1"/>
                          </a:solidFill>
                          <a:latin typeface="+mn-lt"/>
                          <a:ea typeface="+mn-ea"/>
                          <a:cs typeface="Calibri" panose="020F0502020204030204" pitchFamily="34" charset="0"/>
                        </a:rPr>
                        <a:t>“Windows 10 to have the hardware requirements of Windows 7”</a:t>
                      </a:r>
                      <a:r>
                        <a:rPr lang="en-US" sz="800" b="0" i="0" kern="1200" spc="-20" baseline="30000" dirty="0">
                          <a:solidFill>
                            <a:schemeClr val="tx1"/>
                          </a:solidFill>
                          <a:latin typeface="+mn-lt"/>
                          <a:ea typeface="+mn-ea"/>
                          <a:cs typeface="Arial" panose="020B0604020202020204" pitchFamily="34" charset="0"/>
                        </a:rPr>
                        <a:t> 1</a:t>
                      </a:r>
                      <a:r>
                        <a:rPr lang="en-US" sz="800" b="0" i="1" kern="1200" spc="-20" baseline="0" dirty="0">
                          <a:solidFill>
                            <a:schemeClr val="tx1"/>
                          </a:solidFill>
                          <a:latin typeface="+mn-lt"/>
                          <a:ea typeface="+mn-ea"/>
                          <a:cs typeface="Calibri" panose="020F0502020204030204" pitchFamily="34" charset="0"/>
                        </a:rPr>
                        <a:t> </a:t>
                      </a:r>
                      <a:r>
                        <a:rPr lang="en-US" sz="800" b="0" i="0" kern="1200" spc="-20" baseline="0" dirty="0">
                          <a:solidFill>
                            <a:schemeClr val="tx1"/>
                          </a:solidFill>
                          <a:latin typeface="+mn-lt"/>
                          <a:ea typeface="+mn-ea"/>
                          <a:cs typeface="Calibri" panose="020F0502020204030204" pitchFamily="34" charset="0"/>
                          <a:hlinkClick r:id="rId40"/>
                        </a:rPr>
                        <a:t>Forbes</a:t>
                      </a:r>
                      <a:endParaRPr lang="en-US" sz="800" b="0" i="0" kern="1200" spc="-20" baseline="0" dirty="0">
                        <a:solidFill>
                          <a:schemeClr val="tx1"/>
                        </a:solidFill>
                        <a:latin typeface="+mn-lt"/>
                        <a:ea typeface="+mn-ea"/>
                        <a:cs typeface="Calibri" panose="020F0502020204030204" pitchFamily="34" charset="0"/>
                      </a:endParaRPr>
                    </a:p>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i="0" kern="1200" spc="-20" baseline="0" dirty="0">
                          <a:solidFill>
                            <a:schemeClr val="tx1"/>
                          </a:solidFill>
                          <a:latin typeface="+mn-lt"/>
                          <a:ea typeface="+mn-ea"/>
                          <a:cs typeface="Calibri" panose="020F0502020204030204" pitchFamily="34" charset="0"/>
                          <a:hlinkClick r:id="rId42"/>
                        </a:rPr>
                        <a:t>Windows Ready Application Compatibility Directory</a:t>
                      </a:r>
                      <a:endParaRPr lang="en-US" sz="800" b="0" i="0" kern="1200" spc="-20" baseline="0" dirty="0">
                        <a:solidFill>
                          <a:schemeClr val="tx1"/>
                        </a:solidFill>
                        <a:highlight>
                          <a:srgbClr val="FFFF00"/>
                        </a:highlight>
                        <a:latin typeface="+mn-lt"/>
                        <a:ea typeface="+mn-ea"/>
                        <a:cs typeface="Calibri" panose="020F0502020204030204" pitchFamily="34" charset="0"/>
                      </a:endParaRPr>
                    </a:p>
                  </a:txBody>
                  <a:tcPr marT="27432" marB="27432"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79422883"/>
                  </a:ext>
                </a:extLst>
              </a:tr>
              <a:tr h="266239">
                <a:tc>
                  <a:txBody>
                    <a:bodyPr/>
                    <a:lstStyle/>
                    <a:p>
                      <a:pPr marL="0" marR="0" lvl="1" indent="0" algn="l" defTabSz="731566" rtl="0" eaLnBrk="0" fontAlgn="base" latinLnBrk="0" hangingPunct="0">
                        <a:lnSpc>
                          <a:spcPts val="800"/>
                        </a:lnSpc>
                        <a:spcBef>
                          <a:spcPts val="0"/>
                        </a:spcBef>
                        <a:spcAft>
                          <a:spcPts val="0"/>
                        </a:spcAft>
                        <a:buClr>
                          <a:schemeClr val="bg2"/>
                        </a:buClr>
                        <a:buSzPct val="100000"/>
                        <a:buFont typeface="Wingdings" panose="05000000000000000000" pitchFamily="2" charset="2"/>
                        <a:buNone/>
                        <a:tabLst/>
                        <a:defRPr/>
                      </a:pPr>
                      <a:r>
                        <a:rPr lang="en-US" sz="800" b="1" kern="1200" dirty="0">
                          <a:solidFill>
                            <a:schemeClr val="bg1"/>
                          </a:solidFill>
                          <a:latin typeface="+mn-lt"/>
                          <a:ea typeface="+mn-ea"/>
                          <a:cs typeface="Calibri" panose="020F0502020204030204" pitchFamily="34" charset="0"/>
                        </a:rPr>
                        <a:t>Cost Savings</a:t>
                      </a:r>
                    </a:p>
                  </a:txBody>
                  <a:tcPr marR="45720" marT="27432" marB="27432"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kern="1200" dirty="0">
                          <a:solidFill>
                            <a:schemeClr val="tx1"/>
                          </a:solidFill>
                          <a:latin typeface="+mn-lt"/>
                          <a:ea typeface="+mn-ea"/>
                          <a:cs typeface="+mn-cs"/>
                        </a:rPr>
                        <a:t>Major savings</a:t>
                      </a:r>
                      <a:r>
                        <a:rPr lang="en-US" sz="800" b="0" baseline="0" dirty="0">
                          <a:solidFill>
                            <a:schemeClr val="tx1"/>
                          </a:solidFill>
                          <a:latin typeface="+mn-lt"/>
                        </a:rPr>
                        <a:t> </a:t>
                      </a:r>
                      <a:r>
                        <a:rPr lang="en-US" sz="800" b="0" dirty="0">
                          <a:solidFill>
                            <a:schemeClr val="tx1"/>
                          </a:solidFill>
                          <a:latin typeface="+mn-lt"/>
                        </a:rPr>
                        <a:t>| </a:t>
                      </a:r>
                      <a:r>
                        <a:rPr lang="en-US" sz="800" b="0" kern="1200" spc="-20" dirty="0">
                          <a:solidFill>
                            <a:schemeClr val="tx1"/>
                          </a:solidFill>
                          <a:latin typeface="+mn-lt"/>
                          <a:ea typeface="+mn-ea"/>
                          <a:cs typeface="Segoe UI" panose="020B0502040204020203" pitchFamily="34" charset="0"/>
                        </a:rPr>
                        <a:t>15% lower desktop management</a:t>
                      </a:r>
                      <a:r>
                        <a:rPr lang="en-US" sz="800" b="0" baseline="0" dirty="0">
                          <a:solidFill>
                            <a:schemeClr val="tx1"/>
                          </a:solidFill>
                          <a:latin typeface="+mn-lt"/>
                        </a:rPr>
                        <a:t> </a:t>
                      </a:r>
                      <a:r>
                        <a:rPr lang="en-US" sz="800" b="0" dirty="0">
                          <a:solidFill>
                            <a:schemeClr val="tx1"/>
                          </a:solidFill>
                          <a:latin typeface="+mn-lt"/>
                        </a:rPr>
                        <a:t>| </a:t>
                      </a:r>
                      <a:r>
                        <a:rPr lang="en-US" sz="800" b="0" kern="1200" spc="-20" dirty="0">
                          <a:solidFill>
                            <a:schemeClr val="tx1"/>
                          </a:solidFill>
                          <a:latin typeface="+mn-lt"/>
                          <a:ea typeface="+mn-ea"/>
                          <a:cs typeface="Segoe UI" panose="020B0502040204020203" pitchFamily="34" charset="0"/>
                        </a:rPr>
                        <a:t>33% reduction in security issues and time to resolve</a:t>
                      </a:r>
                      <a:r>
                        <a:rPr lang="en-US" sz="800" b="0" baseline="0" dirty="0">
                          <a:solidFill>
                            <a:schemeClr val="tx1"/>
                          </a:solidFill>
                          <a:latin typeface="+mn-lt"/>
                        </a:rPr>
                        <a:t> </a:t>
                      </a:r>
                      <a:r>
                        <a:rPr lang="en-US" sz="800" b="0" dirty="0">
                          <a:solidFill>
                            <a:schemeClr val="tx1"/>
                          </a:solidFill>
                          <a:latin typeface="+mn-lt"/>
                        </a:rPr>
                        <a:t>| </a:t>
                      </a:r>
                    </a:p>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kern="1200" spc="-20" dirty="0">
                          <a:solidFill>
                            <a:schemeClr val="tx1"/>
                          </a:solidFill>
                          <a:latin typeface="+mn-lt"/>
                          <a:ea typeface="+mn-ea"/>
                          <a:cs typeface="Segoe UI" panose="020B0502040204020203" pitchFamily="34" charset="0"/>
                        </a:rPr>
                        <a:t>25% improved mobile productivity </a:t>
                      </a:r>
                      <a:r>
                        <a:rPr lang="en-US" sz="800" b="0" dirty="0">
                          <a:solidFill>
                            <a:schemeClr val="tx1"/>
                          </a:solidFill>
                          <a:latin typeface="+mn-lt"/>
                        </a:rPr>
                        <a:t>| </a:t>
                      </a:r>
                      <a:r>
                        <a:rPr lang="en-US" sz="800" b="0" kern="1200" spc="-20" baseline="0" dirty="0">
                          <a:solidFill>
                            <a:schemeClr val="tx1"/>
                          </a:solidFill>
                          <a:latin typeface="+mn-lt"/>
                          <a:ea typeface="+mn-ea"/>
                          <a:cs typeface="Segoe UI" panose="020B0502040204020203" pitchFamily="34" charset="0"/>
                        </a:rPr>
                        <a:t>188% ROI</a:t>
                      </a:r>
                      <a:r>
                        <a:rPr lang="en-US" sz="800" b="0" baseline="0" dirty="0">
                          <a:solidFill>
                            <a:schemeClr val="tx1"/>
                          </a:solidFill>
                          <a:latin typeface="+mn-lt"/>
                        </a:rPr>
                        <a:t> </a:t>
                      </a:r>
                      <a:r>
                        <a:rPr lang="en-US" sz="800" b="0" dirty="0">
                          <a:solidFill>
                            <a:schemeClr val="tx1"/>
                          </a:solidFill>
                          <a:latin typeface="+mn-lt"/>
                        </a:rPr>
                        <a:t>| </a:t>
                      </a:r>
                      <a:r>
                        <a:rPr lang="en-US" sz="800" b="0" kern="1200" spc="-20" baseline="0" dirty="0">
                          <a:solidFill>
                            <a:schemeClr val="tx1"/>
                          </a:solidFill>
                          <a:latin typeface="+mn-lt"/>
                          <a:ea typeface="+mn-ea"/>
                          <a:cs typeface="Segoe UI" panose="020B0502040204020203" pitchFamily="34" charset="0"/>
                        </a:rPr>
                        <a:t>13 month payback</a:t>
                      </a:r>
                      <a:r>
                        <a:rPr lang="en-US" sz="800" b="0" baseline="0" dirty="0">
                          <a:solidFill>
                            <a:schemeClr val="tx1"/>
                          </a:solidFill>
                          <a:latin typeface="+mn-lt"/>
                        </a:rPr>
                        <a:t> </a:t>
                      </a:r>
                      <a:r>
                        <a:rPr lang="en-US" sz="800" b="0" dirty="0">
                          <a:solidFill>
                            <a:schemeClr val="tx1"/>
                          </a:solidFill>
                          <a:latin typeface="+mn-lt"/>
                        </a:rPr>
                        <a:t>| </a:t>
                      </a:r>
                      <a:r>
                        <a:rPr lang="en-US" sz="800" b="0" kern="1200" spc="-20" baseline="0" dirty="0">
                          <a:solidFill>
                            <a:schemeClr val="tx1"/>
                          </a:solidFill>
                          <a:latin typeface="+mn-lt"/>
                          <a:ea typeface="+mn-ea"/>
                          <a:cs typeface="Segoe UI" panose="020B0502040204020203" pitchFamily="34" charset="0"/>
                        </a:rPr>
                        <a:t>$403 per user 3 year NPV</a:t>
                      </a:r>
                      <a:r>
                        <a:rPr lang="en-US" sz="800" b="0" baseline="0" dirty="0">
                          <a:solidFill>
                            <a:schemeClr val="tx1"/>
                          </a:solidFill>
                          <a:latin typeface="+mn-lt"/>
                        </a:rPr>
                        <a:t> </a:t>
                      </a:r>
                      <a:r>
                        <a:rPr lang="en-US" sz="800" b="0" dirty="0">
                          <a:solidFill>
                            <a:schemeClr val="tx1"/>
                          </a:solidFill>
                          <a:latin typeface="+mn-lt"/>
                        </a:rPr>
                        <a:t>|</a:t>
                      </a:r>
                      <a:r>
                        <a:rPr lang="en-US" sz="800" b="0" kern="1200" spc="-20" baseline="0" dirty="0">
                          <a:solidFill>
                            <a:schemeClr val="tx1"/>
                          </a:solidFill>
                          <a:latin typeface="+mn-lt"/>
                          <a:ea typeface="+mn-ea"/>
                          <a:cs typeface="Segoe UI" panose="020B0502040204020203" pitchFamily="34" charset="0"/>
                        </a:rPr>
                        <a:t> </a:t>
                      </a:r>
                    </a:p>
                    <a:p>
                      <a:pPr marL="117475" marR="0" lvl="1" indent="-117475"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tabLst/>
                        <a:defRPr/>
                      </a:pPr>
                      <a:r>
                        <a:rPr lang="en-US" sz="800" b="0" kern="0" dirty="0">
                          <a:solidFill>
                            <a:schemeClr val="tx1"/>
                          </a:solidFill>
                          <a:latin typeface="+mn-lt"/>
                          <a:ea typeface="+mn-ea"/>
                          <a:cs typeface="+mn-cs"/>
                          <a:hlinkClick r:id="rId43"/>
                        </a:rPr>
                        <a:t>Forrester Total Economic Impact</a:t>
                      </a:r>
                      <a:r>
                        <a:rPr lang="en-US" sz="800" b="0" kern="0" dirty="0">
                          <a:solidFill>
                            <a:schemeClr val="tx1"/>
                          </a:solidFill>
                          <a:latin typeface="+mn-lt"/>
                          <a:ea typeface="+mn-ea"/>
                          <a:cs typeface="+mn-cs"/>
                        </a:rPr>
                        <a:t> </a:t>
                      </a:r>
                    </a:p>
                  </a:txBody>
                  <a:tcPr marT="27432" marB="27432"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236373369"/>
                  </a:ext>
                </a:extLst>
              </a:tr>
            </a:tbl>
          </a:graphicData>
        </a:graphic>
      </p:graphicFrame>
      <p:sp>
        <p:nvSpPr>
          <p:cNvPr id="37" name="Text Placeholder 2"/>
          <p:cNvSpPr txBox="1">
            <a:spLocks/>
          </p:cNvSpPr>
          <p:nvPr/>
        </p:nvSpPr>
        <p:spPr>
          <a:xfrm>
            <a:off x="2466479" y="1815366"/>
            <a:ext cx="4789219" cy="957000"/>
          </a:xfrm>
          <a:prstGeom prst="rect">
            <a:avLst/>
          </a:prstGeom>
          <a:solidFill>
            <a:schemeClr val="bg1">
              <a:lumMod val="95000"/>
            </a:schemeClr>
          </a:solidFill>
        </p:spPr>
        <p:txBody>
          <a:bodyPr wrap="square" lIns="54864" tIns="18288" rIns="54864" bIns="18288" anchor="ctr">
            <a:noAutofit/>
          </a:bodyPr>
          <a:lstStyle>
            <a:lvl1pPr marL="170260" indent="-170260" algn="l" rtl="0" eaLnBrk="0" fontAlgn="base" hangingPunct="0">
              <a:spcBef>
                <a:spcPts val="300"/>
              </a:spcBef>
              <a:spcAft>
                <a:spcPts val="225"/>
              </a:spcAft>
              <a:buClr>
                <a:schemeClr val="bg2"/>
              </a:buClr>
              <a:buSzPct val="100000"/>
              <a:buFont typeface="Arial" panose="020B0604020202020204" pitchFamily="34" charset="0"/>
              <a:buChar char="•"/>
              <a:defRPr sz="1950" b="0" kern="1200">
                <a:solidFill>
                  <a:schemeClr val="tx1">
                    <a:lumMod val="75000"/>
                    <a:lumOff val="25000"/>
                  </a:schemeClr>
                </a:solidFill>
                <a:latin typeface="+mn-lt"/>
                <a:ea typeface="+mn-ea"/>
                <a:cs typeface="Calibri" panose="020F0502020204030204" pitchFamily="34" charset="0"/>
              </a:defRPr>
            </a:lvl1pPr>
            <a:lvl2pPr marL="470297" indent="-215504" algn="l" rtl="0" eaLnBrk="0" fontAlgn="base" hangingPunct="0">
              <a:spcBef>
                <a:spcPts val="0"/>
              </a:spcBef>
              <a:spcAft>
                <a:spcPts val="225"/>
              </a:spcAft>
              <a:buClr>
                <a:schemeClr val="bg2"/>
              </a:buClr>
              <a:buSzPct val="100000"/>
              <a:buFont typeface="Calibri" panose="020F0502020204030204" pitchFamily="34" charset="0"/>
              <a:buChar char="−"/>
              <a:defRPr sz="1650" b="0" kern="1200">
                <a:solidFill>
                  <a:schemeClr val="tx1">
                    <a:lumMod val="75000"/>
                    <a:lumOff val="25000"/>
                  </a:schemeClr>
                </a:solidFill>
                <a:latin typeface="+mn-lt"/>
                <a:ea typeface="+mn-ea"/>
                <a:cs typeface="Calibri" panose="020F0502020204030204" pitchFamily="34" charset="0"/>
              </a:defRPr>
            </a:lvl2pPr>
            <a:lvl3pPr marL="685800" indent="-167879" algn="l" rtl="0" eaLnBrk="0" fontAlgn="base" hangingPunct="0">
              <a:spcBef>
                <a:spcPts val="0"/>
              </a:spcBef>
              <a:spcAft>
                <a:spcPts val="225"/>
              </a:spcAft>
              <a:buClr>
                <a:schemeClr val="bg2"/>
              </a:buClr>
              <a:buSzPct val="100000"/>
              <a:buFont typeface="Wingdings" panose="05000000000000000000" pitchFamily="2" charset="2"/>
              <a:buChar char="§"/>
              <a:defRPr sz="1500" b="0" kern="1200">
                <a:solidFill>
                  <a:schemeClr val="tx1">
                    <a:lumMod val="75000"/>
                    <a:lumOff val="25000"/>
                  </a:schemeClr>
                </a:solidFill>
                <a:latin typeface="+mn-lt"/>
                <a:ea typeface="+mn-ea"/>
                <a:cs typeface="Calibri" panose="020F0502020204030204" pitchFamily="34" charset="0"/>
              </a:defRPr>
            </a:lvl3pPr>
            <a:lvl4pPr marL="940594" indent="-166688" algn="l" rtl="0" eaLnBrk="0" fontAlgn="base" hangingPunct="0">
              <a:spcBef>
                <a:spcPts val="0"/>
              </a:spcBef>
              <a:spcAft>
                <a:spcPts val="225"/>
              </a:spcAft>
              <a:buClr>
                <a:schemeClr val="bg2"/>
              </a:buClr>
              <a:buSzPct val="100000"/>
              <a:buFont typeface="Wingdings" panose="05000000000000000000" pitchFamily="2" charset="2"/>
              <a:buChar char="§"/>
              <a:defRPr sz="1350" b="0" kern="1200">
                <a:solidFill>
                  <a:schemeClr val="tx1">
                    <a:lumMod val="75000"/>
                    <a:lumOff val="25000"/>
                  </a:schemeClr>
                </a:solidFill>
                <a:latin typeface="+mn-lt"/>
                <a:ea typeface="+mn-ea"/>
                <a:cs typeface="Calibri" panose="020F0502020204030204" pitchFamily="34" charset="0"/>
              </a:defRPr>
            </a:lvl4pPr>
            <a:lvl5pPr marL="1156097" indent="-167879" algn="l" rtl="0" eaLnBrk="0" fontAlgn="base" hangingPunct="0">
              <a:spcBef>
                <a:spcPts val="0"/>
              </a:spcBef>
              <a:spcAft>
                <a:spcPts val="225"/>
              </a:spcAft>
              <a:buClr>
                <a:schemeClr val="bg2"/>
              </a:buClr>
              <a:buSzPct val="100000"/>
              <a:buFont typeface="Wingdings" panose="05000000000000000000" pitchFamily="2" charset="2"/>
              <a:buChar char="§"/>
              <a:defRPr sz="1200" b="0" kern="1200">
                <a:solidFill>
                  <a:schemeClr val="tx1">
                    <a:lumMod val="75000"/>
                    <a:lumOff val="25000"/>
                  </a:schemeClr>
                </a:solidFill>
                <a:latin typeface="+mn-lt"/>
                <a:ea typeface="+mn-ea"/>
                <a:cs typeface="Calibri" panose="020F0502020204030204"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9538" lvl="1" indent="-109538">
              <a:lnSpc>
                <a:spcPts val="1100"/>
              </a:lnSpc>
              <a:spcAft>
                <a:spcPts val="0"/>
              </a:spcAft>
              <a:buClr>
                <a:schemeClr val="bg1">
                  <a:lumMod val="50000"/>
                </a:schemeClr>
              </a:buClr>
              <a:buSzPct val="110000"/>
              <a:buFont typeface="Arial" panose="020B0604020202020204" pitchFamily="34" charset="0"/>
              <a:buChar char="•"/>
            </a:pPr>
            <a:endParaRPr lang="en-IN" sz="800" dirty="0">
              <a:solidFill>
                <a:schemeClr val="tx1">
                  <a:lumMod val="75000"/>
                </a:schemeClr>
              </a:solidFill>
              <a:cs typeface="Segoe UI" panose="020B0502040204020203" pitchFamily="34" charset="0"/>
            </a:endParaRPr>
          </a:p>
        </p:txBody>
      </p:sp>
      <p:sp>
        <p:nvSpPr>
          <p:cNvPr id="44" name="Text Placeholder 2"/>
          <p:cNvSpPr txBox="1">
            <a:spLocks/>
          </p:cNvSpPr>
          <p:nvPr/>
        </p:nvSpPr>
        <p:spPr>
          <a:xfrm>
            <a:off x="2466479" y="747264"/>
            <a:ext cx="4789219" cy="1021959"/>
          </a:xfrm>
          <a:prstGeom prst="rect">
            <a:avLst/>
          </a:prstGeom>
          <a:solidFill>
            <a:schemeClr val="bg1">
              <a:lumMod val="95000"/>
            </a:schemeClr>
          </a:solidFill>
        </p:spPr>
        <p:txBody>
          <a:bodyPr wrap="square" lIns="54864" tIns="18288" rIns="54864" bIns="18288" anchor="ctr">
            <a:noAutofit/>
          </a:bodyPr>
          <a:lstStyle>
            <a:lvl1pPr marL="170260" indent="-170260" algn="l" rtl="0" eaLnBrk="0" fontAlgn="base" hangingPunct="0">
              <a:spcBef>
                <a:spcPts val="300"/>
              </a:spcBef>
              <a:spcAft>
                <a:spcPts val="225"/>
              </a:spcAft>
              <a:buClr>
                <a:schemeClr val="bg2"/>
              </a:buClr>
              <a:buSzPct val="100000"/>
              <a:buFont typeface="Arial" panose="020B0604020202020204" pitchFamily="34" charset="0"/>
              <a:buChar char="•"/>
              <a:defRPr sz="1950" b="0" kern="1200">
                <a:solidFill>
                  <a:schemeClr val="tx1">
                    <a:lumMod val="75000"/>
                    <a:lumOff val="25000"/>
                  </a:schemeClr>
                </a:solidFill>
                <a:latin typeface="+mn-lt"/>
                <a:ea typeface="+mn-ea"/>
                <a:cs typeface="Calibri" panose="020F0502020204030204" pitchFamily="34" charset="0"/>
              </a:defRPr>
            </a:lvl1pPr>
            <a:lvl2pPr marL="470297" indent="-215504" algn="l" rtl="0" eaLnBrk="0" fontAlgn="base" hangingPunct="0">
              <a:spcBef>
                <a:spcPts val="0"/>
              </a:spcBef>
              <a:spcAft>
                <a:spcPts val="225"/>
              </a:spcAft>
              <a:buClr>
                <a:schemeClr val="bg2"/>
              </a:buClr>
              <a:buSzPct val="100000"/>
              <a:buFont typeface="Calibri" panose="020F0502020204030204" pitchFamily="34" charset="0"/>
              <a:buChar char="−"/>
              <a:defRPr sz="1650" b="0" kern="1200">
                <a:solidFill>
                  <a:schemeClr val="tx1">
                    <a:lumMod val="75000"/>
                    <a:lumOff val="25000"/>
                  </a:schemeClr>
                </a:solidFill>
                <a:latin typeface="+mn-lt"/>
                <a:ea typeface="+mn-ea"/>
                <a:cs typeface="Calibri" panose="020F0502020204030204" pitchFamily="34" charset="0"/>
              </a:defRPr>
            </a:lvl2pPr>
            <a:lvl3pPr marL="685800" indent="-167879" algn="l" rtl="0" eaLnBrk="0" fontAlgn="base" hangingPunct="0">
              <a:spcBef>
                <a:spcPts val="0"/>
              </a:spcBef>
              <a:spcAft>
                <a:spcPts val="225"/>
              </a:spcAft>
              <a:buClr>
                <a:schemeClr val="bg2"/>
              </a:buClr>
              <a:buSzPct val="100000"/>
              <a:buFont typeface="Wingdings" panose="05000000000000000000" pitchFamily="2" charset="2"/>
              <a:buChar char="§"/>
              <a:defRPr sz="1500" b="0" kern="1200">
                <a:solidFill>
                  <a:schemeClr val="tx1">
                    <a:lumMod val="75000"/>
                    <a:lumOff val="25000"/>
                  </a:schemeClr>
                </a:solidFill>
                <a:latin typeface="+mn-lt"/>
                <a:ea typeface="+mn-ea"/>
                <a:cs typeface="Calibri" panose="020F0502020204030204" pitchFamily="34" charset="0"/>
              </a:defRPr>
            </a:lvl3pPr>
            <a:lvl4pPr marL="940594" indent="-166688" algn="l" rtl="0" eaLnBrk="0" fontAlgn="base" hangingPunct="0">
              <a:spcBef>
                <a:spcPts val="0"/>
              </a:spcBef>
              <a:spcAft>
                <a:spcPts val="225"/>
              </a:spcAft>
              <a:buClr>
                <a:schemeClr val="bg2"/>
              </a:buClr>
              <a:buSzPct val="100000"/>
              <a:buFont typeface="Wingdings" panose="05000000000000000000" pitchFamily="2" charset="2"/>
              <a:buChar char="§"/>
              <a:defRPr sz="1350" b="0" kern="1200">
                <a:solidFill>
                  <a:schemeClr val="tx1">
                    <a:lumMod val="75000"/>
                    <a:lumOff val="25000"/>
                  </a:schemeClr>
                </a:solidFill>
                <a:latin typeface="+mn-lt"/>
                <a:ea typeface="+mn-ea"/>
                <a:cs typeface="Calibri" panose="020F0502020204030204" pitchFamily="34" charset="0"/>
              </a:defRPr>
            </a:lvl4pPr>
            <a:lvl5pPr marL="1156097" indent="-167879" algn="l" rtl="0" eaLnBrk="0" fontAlgn="base" hangingPunct="0">
              <a:spcBef>
                <a:spcPts val="0"/>
              </a:spcBef>
              <a:spcAft>
                <a:spcPts val="225"/>
              </a:spcAft>
              <a:buClr>
                <a:schemeClr val="bg2"/>
              </a:buClr>
              <a:buSzPct val="100000"/>
              <a:buFont typeface="Wingdings" panose="05000000000000000000" pitchFamily="2" charset="2"/>
              <a:buChar char="§"/>
              <a:defRPr sz="1200" b="0" kern="1200">
                <a:solidFill>
                  <a:schemeClr val="tx1">
                    <a:lumMod val="75000"/>
                    <a:lumOff val="25000"/>
                  </a:schemeClr>
                </a:solidFill>
                <a:latin typeface="+mn-lt"/>
                <a:ea typeface="+mn-ea"/>
                <a:cs typeface="Calibri" panose="020F0502020204030204"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09538" lvl="1" indent="-109538">
              <a:lnSpc>
                <a:spcPts val="1100"/>
              </a:lnSpc>
              <a:spcAft>
                <a:spcPts val="0"/>
              </a:spcAft>
              <a:buClr>
                <a:schemeClr val="bg1">
                  <a:lumMod val="50000"/>
                </a:schemeClr>
              </a:buClr>
              <a:buSzPct val="110000"/>
              <a:buFont typeface="Arial" panose="020B0604020202020204" pitchFamily="34" charset="0"/>
              <a:buChar char="•"/>
            </a:pPr>
            <a:endParaRPr lang="en-IN" sz="800" dirty="0">
              <a:solidFill>
                <a:schemeClr val="tx1">
                  <a:lumMod val="75000"/>
                </a:schemeClr>
              </a:solidFill>
              <a:cs typeface="Segoe UI" panose="020B0502040204020203" pitchFamily="34" charset="0"/>
            </a:endParaRPr>
          </a:p>
        </p:txBody>
      </p:sp>
      <p:sp>
        <p:nvSpPr>
          <p:cNvPr id="45" name="Rectangle 44"/>
          <p:cNvSpPr/>
          <p:nvPr/>
        </p:nvSpPr>
        <p:spPr>
          <a:xfrm>
            <a:off x="2474037" y="1860819"/>
            <a:ext cx="4781661" cy="861774"/>
          </a:xfrm>
          <a:prstGeom prst="rect">
            <a:avLst/>
          </a:prstGeom>
        </p:spPr>
        <p:txBody>
          <a:bodyPr wrap="square">
            <a:spAutoFit/>
          </a:bodyPr>
          <a:lstStyle/>
          <a:p>
            <a:pPr marL="109538" lvl="1" indent="-109538">
              <a:buClr>
                <a:schemeClr val="bg2">
                  <a:lumMod val="50000"/>
                </a:schemeClr>
              </a:buClr>
              <a:buSzPct val="110000"/>
              <a:buFont typeface="Arial" panose="020B0604020202020204" pitchFamily="34" charset="0"/>
              <a:buChar char="•"/>
            </a:pPr>
            <a:r>
              <a:rPr lang="en-US" sz="1000" b="1" dirty="0">
                <a:solidFill>
                  <a:schemeClr val="tx1">
                    <a:lumMod val="75000"/>
                  </a:schemeClr>
                </a:solidFill>
              </a:rPr>
              <a:t>How do you protect your data against today’s modern threats?</a:t>
            </a:r>
          </a:p>
          <a:p>
            <a:pPr marL="109538" lvl="1" indent="-109538">
              <a:buClr>
                <a:schemeClr val="bg2">
                  <a:lumMod val="50000"/>
                </a:schemeClr>
              </a:buClr>
              <a:buSzPct val="110000"/>
              <a:buFont typeface="Arial" panose="020B0604020202020204" pitchFamily="34" charset="0"/>
              <a:buChar char="•"/>
            </a:pPr>
            <a:r>
              <a:rPr lang="en-US" sz="1000" b="1" spc="-10" dirty="0">
                <a:solidFill>
                  <a:schemeClr val="tx1">
                    <a:lumMod val="75000"/>
                  </a:schemeClr>
                </a:solidFill>
              </a:rPr>
              <a:t>What OS are you running today? Is it Windows 7 or 8? Is it Enterprise or Pro? </a:t>
            </a:r>
            <a:br>
              <a:rPr lang="en-US" sz="1000" b="1" dirty="0">
                <a:solidFill>
                  <a:schemeClr val="tx1">
                    <a:lumMod val="75000"/>
                  </a:schemeClr>
                </a:solidFill>
              </a:rPr>
            </a:br>
            <a:r>
              <a:rPr lang="en-US" sz="1000" b="1" dirty="0">
                <a:solidFill>
                  <a:schemeClr val="tx1">
                    <a:lumMod val="75000"/>
                  </a:schemeClr>
                </a:solidFill>
              </a:rPr>
              <a:t>[if Enterprise] Do you know you are already licensed for Windows10?</a:t>
            </a:r>
          </a:p>
          <a:p>
            <a:pPr marL="109538" lvl="1" indent="-109538">
              <a:buClr>
                <a:schemeClr val="bg2">
                  <a:lumMod val="50000"/>
                </a:schemeClr>
              </a:buClr>
              <a:buSzPct val="110000"/>
              <a:buFont typeface="Arial" panose="020B0604020202020204" pitchFamily="34" charset="0"/>
              <a:buChar char="•"/>
            </a:pPr>
            <a:r>
              <a:rPr lang="en-US" sz="1000" b="1" dirty="0">
                <a:solidFill>
                  <a:schemeClr val="tx1">
                    <a:lumMod val="75000"/>
                  </a:schemeClr>
                </a:solidFill>
              </a:rPr>
              <a:t>What are your plans for upgrading to Windows 10?</a:t>
            </a:r>
          </a:p>
          <a:p>
            <a:pPr marL="109538" lvl="1" indent="-109538">
              <a:buClr>
                <a:schemeClr val="bg2">
                  <a:lumMod val="50000"/>
                </a:schemeClr>
              </a:buClr>
              <a:buSzPct val="110000"/>
              <a:buFont typeface="Arial" panose="020B0604020202020204" pitchFamily="34" charset="0"/>
              <a:buChar char="•"/>
            </a:pPr>
            <a:r>
              <a:rPr lang="en-US" sz="1000" b="1" dirty="0">
                <a:solidFill>
                  <a:schemeClr val="tx1">
                    <a:lumMod val="75000"/>
                  </a:schemeClr>
                </a:solidFill>
              </a:rPr>
              <a:t>What are your plans for device refresh? </a:t>
            </a:r>
          </a:p>
        </p:txBody>
      </p:sp>
      <p:sp>
        <p:nvSpPr>
          <p:cNvPr id="48" name="TextBox 47"/>
          <p:cNvSpPr txBox="1"/>
          <p:nvPr/>
        </p:nvSpPr>
        <p:spPr>
          <a:xfrm rot="16200000">
            <a:off x="1791937" y="1092888"/>
            <a:ext cx="1026188" cy="327992"/>
          </a:xfrm>
          <a:prstGeom prst="round2SameRect">
            <a:avLst>
              <a:gd name="adj1" fmla="val 0"/>
              <a:gd name="adj2" fmla="val 0"/>
            </a:avLst>
          </a:prstGeom>
          <a:solidFill>
            <a:srgbClr val="E0E0E0"/>
          </a:solidFill>
        </p:spPr>
        <p:txBody>
          <a:bodyPr wrap="square" lIns="0" tIns="0" rIns="0" bIns="0" rtlCol="0" anchor="ctr">
            <a:noAutofit/>
          </a:bodyPr>
          <a:lstStyle>
            <a:defPPr>
              <a:defRPr lang="en-US"/>
            </a:defPPr>
            <a:lvl1pPr algn="ctr" defTabSz="914139">
              <a:lnSpc>
                <a:spcPts val="1100"/>
              </a:lnSpc>
              <a:defRPr sz="1000" b="1" cap="all">
                <a:ln>
                  <a:solidFill>
                    <a:schemeClr val="bg1">
                      <a:alpha val="0"/>
                    </a:schemeClr>
                  </a:solidFill>
                </a:ln>
                <a:solidFill>
                  <a:schemeClr val="accent2"/>
                </a:solidFill>
                <a:latin typeface="Segoe UI" panose="020B0502040204020203" pitchFamily="34" charset="0"/>
              </a:defRPr>
            </a:lvl1pPr>
          </a:lstStyle>
          <a:p>
            <a:r>
              <a:rPr lang="en-US" spc="-100" dirty="0"/>
              <a:t>Easy Deployment Conversation</a:t>
            </a:r>
          </a:p>
        </p:txBody>
      </p:sp>
      <p:sp>
        <p:nvSpPr>
          <p:cNvPr id="49" name="TextBox 48"/>
          <p:cNvSpPr txBox="1"/>
          <p:nvPr/>
        </p:nvSpPr>
        <p:spPr>
          <a:xfrm rot="16200000">
            <a:off x="1828346" y="2131684"/>
            <a:ext cx="953369" cy="327993"/>
          </a:xfrm>
          <a:prstGeom prst="round2SameRect">
            <a:avLst>
              <a:gd name="adj1" fmla="val 0"/>
              <a:gd name="adj2" fmla="val 0"/>
            </a:avLst>
          </a:prstGeom>
          <a:solidFill>
            <a:srgbClr val="E0E0E0"/>
          </a:solidFill>
        </p:spPr>
        <p:txBody>
          <a:bodyPr wrap="square" lIns="0" tIns="0" rIns="0" bIns="0" rtlCol="0" anchor="ctr">
            <a:noAutofit/>
          </a:bodyPr>
          <a:lstStyle>
            <a:defPPr>
              <a:defRPr lang="en-US"/>
            </a:defPPr>
            <a:lvl1pPr algn="ctr" defTabSz="914139">
              <a:lnSpc>
                <a:spcPts val="1100"/>
              </a:lnSpc>
              <a:defRPr sz="1000" b="1" cap="all">
                <a:ln>
                  <a:solidFill>
                    <a:schemeClr val="bg1">
                      <a:alpha val="0"/>
                    </a:schemeClr>
                  </a:solidFill>
                </a:ln>
                <a:solidFill>
                  <a:schemeClr val="accent2"/>
                </a:solidFill>
                <a:latin typeface="Segoe UI" panose="020B0502040204020203" pitchFamily="34" charset="0"/>
              </a:defRPr>
            </a:lvl1pPr>
          </a:lstStyle>
          <a:p>
            <a:r>
              <a:rPr lang="en-US" dirty="0"/>
              <a:t>Hook Questions</a:t>
            </a:r>
          </a:p>
        </p:txBody>
      </p:sp>
      <p:sp>
        <p:nvSpPr>
          <p:cNvPr id="50" name="Rectangle 49"/>
          <p:cNvSpPr/>
          <p:nvPr/>
        </p:nvSpPr>
        <p:spPr>
          <a:xfrm>
            <a:off x="2483560" y="908204"/>
            <a:ext cx="4243122" cy="861774"/>
          </a:xfrm>
          <a:prstGeom prst="rect">
            <a:avLst/>
          </a:prstGeom>
        </p:spPr>
        <p:txBody>
          <a:bodyPr wrap="square">
            <a:spAutoFit/>
          </a:bodyPr>
          <a:lstStyle/>
          <a:p>
            <a:pPr marL="114300" lvl="1" indent="-114300" eaLnBrk="0" hangingPunct="0">
              <a:buClr>
                <a:srgbClr val="EAEAEA">
                  <a:lumMod val="50000"/>
                </a:srgbClr>
              </a:buClr>
              <a:buSzPct val="110000"/>
              <a:buFont typeface="Arial" panose="020B0604020202020204" pitchFamily="34" charset="0"/>
              <a:buChar char="•"/>
              <a:defRPr/>
            </a:pPr>
            <a:r>
              <a:rPr lang="en-US" sz="1000" b="1" dirty="0">
                <a:solidFill>
                  <a:schemeClr val="tx1">
                    <a:lumMod val="75000"/>
                  </a:schemeClr>
                </a:solidFill>
                <a:cs typeface="Segoe UI" panose="020B0502040204020203" pitchFamily="34" charset="0"/>
              </a:rPr>
              <a:t>High demand (400M devices)</a:t>
            </a:r>
          </a:p>
          <a:p>
            <a:pPr marL="114300" lvl="1" indent="-114300" eaLnBrk="0" hangingPunct="0">
              <a:buClr>
                <a:srgbClr val="EAEAEA">
                  <a:lumMod val="50000"/>
                </a:srgbClr>
              </a:buClr>
              <a:buSzPct val="110000"/>
              <a:buFont typeface="Arial" panose="020B0604020202020204" pitchFamily="34" charset="0"/>
              <a:buChar char="•"/>
              <a:defRPr/>
            </a:pPr>
            <a:r>
              <a:rPr lang="en-US" sz="1000" b="1" dirty="0">
                <a:solidFill>
                  <a:schemeClr val="tx1">
                    <a:lumMod val="75000"/>
                  </a:schemeClr>
                </a:solidFill>
                <a:cs typeface="Segoe UI" panose="020B0502040204020203" pitchFamily="34" charset="0"/>
              </a:rPr>
              <a:t>96% of enterprises are already testing or deploying</a:t>
            </a:r>
          </a:p>
          <a:p>
            <a:pPr marL="114300" lvl="1" indent="-114300" eaLnBrk="0" hangingPunct="0">
              <a:buClr>
                <a:srgbClr val="EAEAEA">
                  <a:lumMod val="50000"/>
                </a:srgbClr>
              </a:buClr>
              <a:buSzPct val="110000"/>
              <a:buFont typeface="Arial" panose="020B0604020202020204" pitchFamily="34" charset="0"/>
              <a:buChar char="•"/>
              <a:defRPr/>
            </a:pPr>
            <a:r>
              <a:rPr lang="en-US" sz="1000" b="1" dirty="0">
                <a:solidFill>
                  <a:schemeClr val="tx1">
                    <a:lumMod val="75000"/>
                  </a:schemeClr>
                </a:solidFill>
                <a:cs typeface="Segoe UI" panose="020B0502040204020203" pitchFamily="34" charset="0"/>
              </a:rPr>
              <a:t>Great product (security, ease of use)</a:t>
            </a:r>
          </a:p>
          <a:p>
            <a:pPr marL="114300" lvl="1" indent="-114300" eaLnBrk="0" hangingPunct="0">
              <a:buClr>
                <a:srgbClr val="EAEAEA">
                  <a:lumMod val="50000"/>
                </a:srgbClr>
              </a:buClr>
              <a:buSzPct val="110000"/>
              <a:buFont typeface="Arial" panose="020B0604020202020204" pitchFamily="34" charset="0"/>
              <a:buChar char="•"/>
              <a:defRPr/>
            </a:pPr>
            <a:r>
              <a:rPr lang="en-US" sz="1000" b="1" dirty="0">
                <a:solidFill>
                  <a:schemeClr val="tx1">
                    <a:lumMod val="75000"/>
                  </a:schemeClr>
                </a:solidFill>
                <a:cs typeface="Segoe UI" panose="020B0502040204020203" pitchFamily="34" charset="0"/>
              </a:rPr>
              <a:t>Customers already own it, just deploy to realize the value</a:t>
            </a:r>
          </a:p>
          <a:p>
            <a:pPr marL="114300" lvl="1" indent="-114300" eaLnBrk="0" hangingPunct="0">
              <a:buClr>
                <a:srgbClr val="EAEAEA">
                  <a:lumMod val="50000"/>
                </a:srgbClr>
              </a:buClr>
              <a:buSzPct val="110000"/>
              <a:buFont typeface="Arial" panose="020B0604020202020204" pitchFamily="34" charset="0"/>
              <a:buChar char="•"/>
              <a:defRPr/>
            </a:pPr>
            <a:r>
              <a:rPr lang="en-US" sz="1000" b="1" dirty="0">
                <a:solidFill>
                  <a:schemeClr val="tx1">
                    <a:lumMod val="75000"/>
                  </a:schemeClr>
                </a:solidFill>
                <a:cs typeface="Segoe UI" panose="020B0502040204020203" pitchFamily="34" charset="0"/>
              </a:rPr>
              <a:t>Time for device refresh, Intel says &gt;400M devices over 4 years old</a:t>
            </a:r>
          </a:p>
        </p:txBody>
      </p:sp>
      <p:sp>
        <p:nvSpPr>
          <p:cNvPr id="36" name="Rectangle 35"/>
          <p:cNvSpPr/>
          <p:nvPr/>
        </p:nvSpPr>
        <p:spPr>
          <a:xfrm>
            <a:off x="-2" y="2831921"/>
            <a:ext cx="7315202" cy="236835"/>
          </a:xfrm>
          <a:prstGeom prst="rect">
            <a:avLst/>
          </a:prstGeom>
          <a:solidFill>
            <a:schemeClr val="accent2">
              <a:lumMod val="50000"/>
            </a:schemeClr>
          </a:solidFill>
          <a:ln w="3175">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54864" tIns="18288" rIns="54864" bIns="18288" numCol="1" spcCol="0" rtlCol="0" fromWordArt="0" anchor="ctr" anchorCtr="0" forceAA="0" compatLnSpc="1">
            <a:prstTxWarp prst="textNoShape">
              <a:avLst/>
            </a:prstTxWarp>
            <a:noAutofit/>
          </a:bodyPr>
          <a:lstStyle/>
          <a:p>
            <a:pPr algn="ctr" defTabSz="914139">
              <a:lnSpc>
                <a:spcPts val="1100"/>
              </a:lnSpc>
              <a:spcBef>
                <a:spcPts val="0"/>
              </a:spcBef>
              <a:spcAft>
                <a:spcPts val="0"/>
              </a:spcAft>
            </a:pPr>
            <a:r>
              <a:rPr lang="en-US" sz="1000" b="1" cap="all" spc="100" dirty="0">
                <a:ln>
                  <a:solidFill>
                    <a:schemeClr val="bg1">
                      <a:alpha val="0"/>
                    </a:schemeClr>
                  </a:solidFill>
                </a:ln>
                <a:solidFill>
                  <a:schemeClr val="bg1"/>
                </a:solidFill>
                <a:latin typeface="Segoe UI" pitchFamily="34" charset="0"/>
              </a:rPr>
              <a:t>DEPLOY WINDOWS 10 ENTERPRISE</a:t>
            </a:r>
          </a:p>
        </p:txBody>
      </p:sp>
    </p:spTree>
    <p:extLst>
      <p:ext uri="{BB962C8B-B14F-4D97-AF65-F5344CB8AC3E}">
        <p14:creationId xmlns:p14="http://schemas.microsoft.com/office/powerpoint/2010/main" val="2013267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rot="16200000">
            <a:off x="-285180" y="3394018"/>
            <a:ext cx="898351" cy="327992"/>
          </a:xfrm>
          <a:prstGeom prst="round2SameRect">
            <a:avLst>
              <a:gd name="adj1" fmla="val 0"/>
              <a:gd name="adj2" fmla="val 0"/>
            </a:avLst>
          </a:prstGeom>
          <a:solidFill>
            <a:schemeClr val="accent5"/>
          </a:solidFill>
        </p:spPr>
        <p:txBody>
          <a:bodyPr wrap="square" lIns="0" tIns="0" rIns="0" bIns="0" rtlCol="0" anchor="ctr">
            <a:noAutofit/>
          </a:bodyPr>
          <a:lstStyle/>
          <a:p>
            <a:pPr algn="ctr" defTabSz="914139">
              <a:lnSpc>
                <a:spcPts val="1100"/>
              </a:lnSpc>
            </a:pPr>
            <a:r>
              <a:rPr lang="en-US" sz="1000" b="1" cap="all" dirty="0">
                <a:ln>
                  <a:solidFill>
                    <a:schemeClr val="bg1">
                      <a:alpha val="0"/>
                    </a:schemeClr>
                  </a:solidFill>
                </a:ln>
                <a:solidFill>
                  <a:schemeClr val="bg1"/>
                </a:solidFill>
                <a:latin typeface="Segoe UI" pitchFamily="34" charset="0"/>
              </a:rPr>
              <a:t>Pitch</a:t>
            </a:r>
          </a:p>
        </p:txBody>
      </p:sp>
      <p:sp>
        <p:nvSpPr>
          <p:cNvPr id="57" name="Text Placeholder 2"/>
          <p:cNvSpPr txBox="1">
            <a:spLocks/>
          </p:cNvSpPr>
          <p:nvPr/>
        </p:nvSpPr>
        <p:spPr>
          <a:xfrm>
            <a:off x="333397" y="3108838"/>
            <a:ext cx="6981803" cy="898343"/>
          </a:xfrm>
          <a:prstGeom prst="rect">
            <a:avLst/>
          </a:prstGeom>
          <a:solidFill>
            <a:schemeClr val="bg1">
              <a:lumMod val="95000"/>
            </a:schemeClr>
          </a:solidFill>
        </p:spPr>
        <p:txBody>
          <a:bodyPr wrap="square" lIns="54864" tIns="18288" rIns="54864" bIns="18288" anchor="ctr">
            <a:noAutofit/>
          </a:bodyPr>
          <a:lstStyle>
            <a:defPPr>
              <a:defRPr lang="en-US"/>
            </a:defPPr>
            <a:lvl1pPr marL="170260" indent="-170260" eaLnBrk="0" fontAlgn="base" hangingPunct="0">
              <a:spcBef>
                <a:spcPts val="300"/>
              </a:spcBef>
              <a:spcAft>
                <a:spcPts val="225"/>
              </a:spcAft>
              <a:buClr>
                <a:schemeClr val="bg2"/>
              </a:buClr>
              <a:buSzPct val="100000"/>
              <a:buFont typeface="Arial" panose="020B0604020202020204" pitchFamily="34" charset="0"/>
              <a:buChar char="•"/>
              <a:defRPr sz="1950" b="0">
                <a:solidFill>
                  <a:schemeClr val="tx1">
                    <a:lumMod val="75000"/>
                    <a:lumOff val="25000"/>
                  </a:schemeClr>
                </a:solidFill>
                <a:cs typeface="Calibri" panose="020F0502020204030204" pitchFamily="34" charset="0"/>
              </a:defRPr>
            </a:lvl1pPr>
            <a:lvl2pPr marL="109538" lvl="1" indent="-109538" eaLnBrk="0" fontAlgn="base" hangingPunct="0">
              <a:lnSpc>
                <a:spcPts val="1100"/>
              </a:lnSpc>
              <a:spcBef>
                <a:spcPts val="0"/>
              </a:spcBef>
              <a:spcAft>
                <a:spcPts val="0"/>
              </a:spcAft>
              <a:buClr>
                <a:schemeClr val="bg1">
                  <a:lumMod val="50000"/>
                </a:schemeClr>
              </a:buClr>
              <a:buSzPct val="110000"/>
              <a:buFont typeface="Arial" panose="020B0604020202020204" pitchFamily="34" charset="0"/>
              <a:buChar char="•"/>
              <a:defRPr sz="800" b="0">
                <a:solidFill>
                  <a:schemeClr val="tx1">
                    <a:lumMod val="75000"/>
                  </a:schemeClr>
                </a:solidFill>
                <a:cs typeface="Segoe UI" panose="020B0502040204020203" pitchFamily="34" charset="0"/>
              </a:defRPr>
            </a:lvl2pPr>
            <a:lvl3pPr marL="685800" indent="-167879" eaLnBrk="0" fontAlgn="base" hangingPunct="0">
              <a:spcBef>
                <a:spcPts val="0"/>
              </a:spcBef>
              <a:spcAft>
                <a:spcPts val="225"/>
              </a:spcAft>
              <a:buClr>
                <a:schemeClr val="bg2"/>
              </a:buClr>
              <a:buSzPct val="100000"/>
              <a:buFont typeface="Wingdings" panose="05000000000000000000" pitchFamily="2" charset="2"/>
              <a:buChar char="§"/>
              <a:defRPr sz="1500" b="0">
                <a:solidFill>
                  <a:schemeClr val="tx1">
                    <a:lumMod val="75000"/>
                    <a:lumOff val="25000"/>
                  </a:schemeClr>
                </a:solidFill>
                <a:cs typeface="Calibri" panose="020F0502020204030204" pitchFamily="34" charset="0"/>
              </a:defRPr>
            </a:lvl3pPr>
            <a:lvl4pPr marL="940594" indent="-166688" eaLnBrk="0" fontAlgn="base" hangingPunct="0">
              <a:spcBef>
                <a:spcPts val="0"/>
              </a:spcBef>
              <a:spcAft>
                <a:spcPts val="225"/>
              </a:spcAft>
              <a:buClr>
                <a:schemeClr val="bg2"/>
              </a:buClr>
              <a:buSzPct val="100000"/>
              <a:buFont typeface="Wingdings" panose="05000000000000000000" pitchFamily="2" charset="2"/>
              <a:buChar char="§"/>
              <a:defRPr sz="1350" b="0">
                <a:solidFill>
                  <a:schemeClr val="tx1">
                    <a:lumMod val="75000"/>
                    <a:lumOff val="25000"/>
                  </a:schemeClr>
                </a:solidFill>
                <a:cs typeface="Calibri" panose="020F0502020204030204" pitchFamily="34" charset="0"/>
              </a:defRPr>
            </a:lvl4pPr>
            <a:lvl5pPr marL="1156097" indent="-167879" eaLnBrk="0" fontAlgn="base" hangingPunct="0">
              <a:spcBef>
                <a:spcPts val="0"/>
              </a:spcBef>
              <a:spcAft>
                <a:spcPts val="225"/>
              </a:spcAft>
              <a:buClr>
                <a:schemeClr val="bg2"/>
              </a:buClr>
              <a:buSzPct val="100000"/>
              <a:buFont typeface="Wingdings" panose="05000000000000000000" pitchFamily="2" charset="2"/>
              <a:buChar char="§"/>
              <a:defRPr sz="1200" b="0">
                <a:solidFill>
                  <a:schemeClr val="tx1">
                    <a:lumMod val="75000"/>
                    <a:lumOff val="25000"/>
                  </a:schemeClr>
                </a:solidFill>
                <a:cs typeface="Calibri" panose="020F0502020204030204" pitchFamily="34" charset="0"/>
              </a:defRPr>
            </a:lvl5pPr>
            <a:lvl6pPr marL="1885950" indent="-171450" defTabSz="685800">
              <a:spcBef>
                <a:spcPct val="20000"/>
              </a:spcBef>
              <a:buFont typeface="Arial" pitchFamily="34" charset="0"/>
              <a:buChar char="•"/>
              <a:defRPr sz="1500"/>
            </a:lvl6pPr>
            <a:lvl7pPr marL="2228850" indent="-171450" defTabSz="685800">
              <a:spcBef>
                <a:spcPct val="20000"/>
              </a:spcBef>
              <a:buFont typeface="Arial" pitchFamily="34" charset="0"/>
              <a:buChar char="•"/>
              <a:defRPr sz="1500"/>
            </a:lvl7pPr>
            <a:lvl8pPr marL="2571750" indent="-171450" defTabSz="685800">
              <a:spcBef>
                <a:spcPct val="20000"/>
              </a:spcBef>
              <a:buFont typeface="Arial" pitchFamily="34" charset="0"/>
              <a:buChar char="•"/>
              <a:defRPr sz="1500"/>
            </a:lvl8pPr>
            <a:lvl9pPr marL="2914650" indent="-171450" defTabSz="685800">
              <a:spcBef>
                <a:spcPct val="20000"/>
              </a:spcBef>
              <a:buFont typeface="Arial" pitchFamily="34" charset="0"/>
              <a:buChar char="•"/>
              <a:defRPr sz="1500"/>
            </a:lvl9pPr>
          </a:lstStyle>
          <a:p>
            <a:pPr lvl="1"/>
            <a:endParaRPr lang="en-IN" dirty="0"/>
          </a:p>
        </p:txBody>
      </p:sp>
      <p:sp>
        <p:nvSpPr>
          <p:cNvPr id="6" name="Title 3"/>
          <p:cNvSpPr txBox="1">
            <a:spLocks/>
          </p:cNvSpPr>
          <p:nvPr/>
        </p:nvSpPr>
        <p:spPr>
          <a:xfrm>
            <a:off x="272960" y="116568"/>
            <a:ext cx="4154763" cy="464042"/>
          </a:xfrm>
          <a:prstGeom prst="rect">
            <a:avLst/>
          </a:prstGeom>
        </p:spPr>
        <p:txBody>
          <a:bodyPr lIns="0" anchor="ctr">
            <a:noAutofit/>
          </a:bodyPr>
          <a:lstStyle>
            <a:lvl1pPr algn="l" defTabSz="986002" rtl="0" eaLnBrk="1" latinLnBrk="0" hangingPunct="1">
              <a:lnSpc>
                <a:spcPct val="90000"/>
              </a:lnSpc>
              <a:spcBef>
                <a:spcPct val="0"/>
              </a:spcBef>
              <a:buNone/>
              <a:defRPr lang="en-US" sz="3600" b="0" kern="1200" cap="none" spc="-7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defTabSz="914139"/>
            <a:r>
              <a:rPr lang="en-US" sz="2000" dirty="0">
                <a:ln>
                  <a:solidFill>
                    <a:schemeClr val="bg1">
                      <a:alpha val="0"/>
                    </a:schemeClr>
                  </a:solidFill>
                </a:ln>
                <a:solidFill>
                  <a:schemeClr val="bg1"/>
                </a:solidFill>
                <a:latin typeface="Segoe UI Light" panose="020B0502040204020203" pitchFamily="34" charset="0"/>
                <a:ea typeface="+mj-ea"/>
                <a:cs typeface="Segoe UI Light" panose="020B0502040204020203" pitchFamily="34" charset="0"/>
              </a:rPr>
              <a:t>Grow Managed Services by Deploying Windows 10 Enterprise</a:t>
            </a:r>
          </a:p>
        </p:txBody>
      </p:sp>
      <p:sp>
        <p:nvSpPr>
          <p:cNvPr id="26" name="TextBox 25"/>
          <p:cNvSpPr txBox="1"/>
          <p:nvPr/>
        </p:nvSpPr>
        <p:spPr>
          <a:xfrm rot="16200000">
            <a:off x="-1241133" y="1241133"/>
            <a:ext cx="2810257" cy="327992"/>
          </a:xfrm>
          <a:prstGeom prst="round2SameRect">
            <a:avLst>
              <a:gd name="adj1" fmla="val 0"/>
              <a:gd name="adj2" fmla="val 0"/>
            </a:avLst>
          </a:prstGeom>
          <a:solidFill>
            <a:schemeClr val="accent2">
              <a:lumMod val="50000"/>
            </a:schemeClr>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defTabSz="914139">
              <a:lnSpc>
                <a:spcPts val="1100"/>
              </a:lnSpc>
            </a:pPr>
            <a:r>
              <a:rPr lang="en-US" sz="1000" cap="all" dirty="0">
                <a:ln>
                  <a:solidFill>
                    <a:schemeClr val="bg1">
                      <a:alpha val="0"/>
                    </a:schemeClr>
                  </a:solidFill>
                </a:ln>
                <a:latin typeface="Segoe UI" pitchFamily="34" charset="0"/>
                <a:cs typeface="+mn-cs"/>
              </a:rPr>
              <a:t> Deployment OBJECTION HANDLING</a:t>
            </a:r>
          </a:p>
        </p:txBody>
      </p:sp>
      <p:graphicFrame>
        <p:nvGraphicFramePr>
          <p:cNvPr id="27" name="Table 26"/>
          <p:cNvGraphicFramePr>
            <a:graphicFrameLocks noGrp="1"/>
          </p:cNvGraphicFramePr>
          <p:nvPr>
            <p:extLst>
              <p:ext uri="{D42A27DB-BD31-4B8C-83A1-F6EECF244321}">
                <p14:modId xmlns:p14="http://schemas.microsoft.com/office/powerpoint/2010/main" val="2596905393"/>
              </p:ext>
            </p:extLst>
          </p:nvPr>
        </p:nvGraphicFramePr>
        <p:xfrm>
          <a:off x="323872" y="0"/>
          <a:ext cx="6991328" cy="2810256"/>
        </p:xfrm>
        <a:graphic>
          <a:graphicData uri="http://schemas.openxmlformats.org/drawingml/2006/table">
            <a:tbl>
              <a:tblPr firstRow="1" firstCol="1">
                <a:tableStyleId>{85BE263C-DBD7-4A20-BB59-AAB30ACAA65A}</a:tableStyleId>
              </a:tblPr>
              <a:tblGrid>
                <a:gridCol w="1010090">
                  <a:extLst>
                    <a:ext uri="{9D8B030D-6E8A-4147-A177-3AD203B41FA5}">
                      <a16:colId xmlns:a16="http://schemas.microsoft.com/office/drawing/2014/main" val="20001"/>
                    </a:ext>
                  </a:extLst>
                </a:gridCol>
                <a:gridCol w="5981238">
                  <a:extLst>
                    <a:ext uri="{9D8B030D-6E8A-4147-A177-3AD203B41FA5}">
                      <a16:colId xmlns:a16="http://schemas.microsoft.com/office/drawing/2014/main" val="20002"/>
                    </a:ext>
                  </a:extLst>
                </a:gridCol>
              </a:tblGrid>
              <a:tr h="149345">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mn-lt"/>
                        </a:rPr>
                        <a:t>Objection</a:t>
                      </a:r>
                    </a:p>
                  </a:txBody>
                  <a:tcPr marT="27432" marB="27432"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tc>
                  <a:txBody>
                    <a:bodyPr/>
                    <a:lstStyle/>
                    <a:p>
                      <a:pPr algn="ctr">
                        <a:lnSpc>
                          <a:spcPct val="100000"/>
                        </a:lnSpc>
                      </a:pPr>
                      <a:r>
                        <a:rPr lang="en-US" sz="800" dirty="0">
                          <a:solidFill>
                            <a:schemeClr val="bg1"/>
                          </a:solidFill>
                          <a:latin typeface="+mn-lt"/>
                        </a:rPr>
                        <a:t>Response</a:t>
                      </a:r>
                    </a:p>
                  </a:txBody>
                  <a:tcPr marT="27432" marB="27432" anchor="ctr">
                    <a:lnL w="19050" cap="flat" cmpd="sng" algn="ctr">
                      <a:no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50000"/>
                      </a:schemeClr>
                    </a:solidFill>
                  </a:tcPr>
                </a:tc>
                <a:extLst>
                  <a:ext uri="{0D108BD9-81ED-4DB2-BD59-A6C34878D82A}">
                    <a16:rowId xmlns:a16="http://schemas.microsoft.com/office/drawing/2014/main" val="10000"/>
                  </a:ext>
                </a:extLst>
              </a:tr>
              <a:tr h="367985">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App </a:t>
                      </a:r>
                      <a:r>
                        <a:rPr lang="en-US" sz="800" b="1" dirty="0" err="1">
                          <a:solidFill>
                            <a:schemeClr val="bg1"/>
                          </a:solidFill>
                        </a:rPr>
                        <a:t>Compat</a:t>
                      </a:r>
                      <a:r>
                        <a:rPr lang="en-US" sz="800" b="1" baseline="0" dirty="0">
                          <a:solidFill>
                            <a:schemeClr val="bg1"/>
                          </a:solidFill>
                        </a:rPr>
                        <a:t>, on current and future</a:t>
                      </a:r>
                      <a:r>
                        <a:rPr lang="en-US" sz="800" b="1" dirty="0">
                          <a:solidFill>
                            <a:schemeClr val="bg1"/>
                          </a:solidFill>
                        </a:rPr>
                        <a:t> upgrades </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731566"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mn-lt"/>
                        </a:rPr>
                        <a:t>We are confident we can overcome any compatibility issues and migrate you to Windows 10.  A</a:t>
                      </a:r>
                      <a:r>
                        <a:rPr lang="en-US" sz="800" dirty="0">
                          <a:solidFill>
                            <a:schemeClr val="tx1"/>
                          </a:solidFill>
                          <a:latin typeface="+mn-lt"/>
                        </a:rPr>
                        <a:t>pplication compatibility is rarely a blocker - if it runs on 7/8 it should run on</a:t>
                      </a:r>
                      <a:r>
                        <a:rPr lang="en-US" sz="800" baseline="0" dirty="0">
                          <a:solidFill>
                            <a:schemeClr val="tx1"/>
                          </a:solidFill>
                          <a:latin typeface="+mn-lt"/>
                        </a:rPr>
                        <a:t> 10. With In-Place upgrade, the apps and data stay on the hard drive, only the OS is replaced.  Microsoft is committed to backward compatibility, and monitoring feedback on issues w/Insider Preview, CB, and CBB.  </a:t>
                      </a:r>
                    </a:p>
                  </a:txBody>
                  <a:tcPr marT="36576" marB="36576"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367985">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No time to deploy</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100000"/>
                        </a:lnSpc>
                      </a:pPr>
                      <a:r>
                        <a:rPr lang="en-US" sz="800" dirty="0">
                          <a:solidFill>
                            <a:schemeClr val="tx1"/>
                          </a:solidFill>
                          <a:latin typeface="+mn-lt"/>
                        </a:rPr>
                        <a:t>Windows 10 takes 1/10 the IT time to deploy, 1/3 the number of FTE project resources, and 1/2 the project duration - </a:t>
                      </a:r>
                      <a:r>
                        <a:rPr lang="en-US" sz="800" kern="0" dirty="0">
                          <a:solidFill>
                            <a:schemeClr val="tx1"/>
                          </a:solidFill>
                          <a:latin typeface="+mn-lt"/>
                          <a:ea typeface="+mn-ea"/>
                          <a:cs typeface="+mn-cs"/>
                          <a:hlinkClick r:id="rId3"/>
                        </a:rPr>
                        <a:t>Forrester</a:t>
                      </a:r>
                      <a:r>
                        <a:rPr lang="en-US" sz="800" dirty="0">
                          <a:solidFill>
                            <a:schemeClr val="tx1"/>
                          </a:solidFill>
                          <a:latin typeface="+mn-lt"/>
                        </a:rPr>
                        <a:t>. </a:t>
                      </a:r>
                    </a:p>
                    <a:p>
                      <a:pPr>
                        <a:lnSpc>
                          <a:spcPct val="100000"/>
                        </a:lnSpc>
                      </a:pPr>
                      <a:r>
                        <a:rPr lang="en-US" sz="800" dirty="0">
                          <a:solidFill>
                            <a:schemeClr val="tx1"/>
                          </a:solidFill>
                          <a:latin typeface="+mn-lt"/>
                        </a:rPr>
                        <a:t>You will have minimal organization impact and downtime.  With our support, expertise, and tools, deployment is more like a patch than an OS upgrade. </a:t>
                      </a:r>
                    </a:p>
                  </a:txBody>
                  <a:tcPr marT="36576" marB="36576"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152635215"/>
                  </a:ext>
                </a:extLst>
              </a:tr>
              <a:tr h="265767">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spc="-10" baseline="0" dirty="0">
                          <a:solidFill>
                            <a:schemeClr val="bg1"/>
                          </a:solidFill>
                        </a:rPr>
                        <a:t>Need to Retrain Staff</a:t>
                      </a:r>
                    </a:p>
                  </a:txBody>
                  <a:tcPr marT="36576" marB="36576"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800" dirty="0">
                          <a:solidFill>
                            <a:schemeClr val="tx1"/>
                          </a:solidFill>
                          <a:latin typeface="+mn-lt"/>
                        </a:rPr>
                        <a:t>Windows</a:t>
                      </a:r>
                      <a:r>
                        <a:rPr lang="en-US" sz="800" baseline="0" dirty="0">
                          <a:solidFill>
                            <a:schemeClr val="tx1"/>
                          </a:solidFill>
                          <a:latin typeface="+mn-lt"/>
                        </a:rPr>
                        <a:t> 7/8 users are immediately productive.  Windows 10 is </a:t>
                      </a:r>
                      <a:r>
                        <a:rPr lang="en-US" sz="800" dirty="0">
                          <a:solidFill>
                            <a:schemeClr val="tx1"/>
                          </a:solidFill>
                          <a:latin typeface="+mn-lt"/>
                        </a:rPr>
                        <a:t>highly intuitive,</a:t>
                      </a:r>
                      <a:r>
                        <a:rPr lang="en-US" sz="800" baseline="0" dirty="0">
                          <a:solidFill>
                            <a:schemeClr val="tx1"/>
                          </a:solidFill>
                          <a:latin typeface="+mn-lt"/>
                        </a:rPr>
                        <a:t> training is rarely needed. </a:t>
                      </a:r>
                    </a:p>
                    <a:p>
                      <a:pPr>
                        <a:lnSpc>
                          <a:spcPct val="100000"/>
                        </a:lnSpc>
                      </a:pPr>
                      <a:r>
                        <a:rPr lang="en-US" sz="800" dirty="0">
                          <a:solidFill>
                            <a:schemeClr val="tx1"/>
                          </a:solidFill>
                          <a:latin typeface="+mn-lt"/>
                        </a:rPr>
                        <a:t>We can support any IT staff training needs you have or configure and manage devices and </a:t>
                      </a:r>
                      <a:r>
                        <a:rPr lang="en-US" sz="800">
                          <a:solidFill>
                            <a:schemeClr val="tx1"/>
                          </a:solidFill>
                          <a:latin typeface="+mn-lt"/>
                        </a:rPr>
                        <a:t>security capabilities for </a:t>
                      </a:r>
                      <a:r>
                        <a:rPr lang="en-US" sz="800" dirty="0">
                          <a:solidFill>
                            <a:schemeClr val="tx1"/>
                          </a:solidFill>
                          <a:latin typeface="+mn-lt"/>
                        </a:rPr>
                        <a:t>you</a:t>
                      </a:r>
                    </a:p>
                  </a:txBody>
                  <a:tcPr marT="36576" marB="36576"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4"/>
                  </a:ext>
                </a:extLst>
              </a:tr>
              <a:tr h="265767">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Product Maturity</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100000"/>
                        </a:lnSpc>
                      </a:pPr>
                      <a:r>
                        <a:rPr lang="en-US" sz="800" dirty="0">
                          <a:solidFill>
                            <a:schemeClr val="tx1"/>
                          </a:solidFill>
                          <a:latin typeface="+mn-lt"/>
                        </a:rPr>
                        <a:t>Windows 10 was released a year ago, the Anniversary Update was released in August. </a:t>
                      </a:r>
                    </a:p>
                    <a:p>
                      <a:pPr>
                        <a:lnSpc>
                          <a:spcPct val="100000"/>
                        </a:lnSpc>
                      </a:pPr>
                      <a:r>
                        <a:rPr lang="en-US" sz="800" dirty="0">
                          <a:solidFill>
                            <a:schemeClr val="tx1"/>
                          </a:solidFill>
                          <a:latin typeface="+mn-lt"/>
                        </a:rPr>
                        <a:t>Reviews have been stellar, 400M machines deployed, rollout 145% faster than Windows 7. </a:t>
                      </a:r>
                    </a:p>
                  </a:txBody>
                  <a:tcPr marT="36576" marB="36576"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3"/>
                  </a:ext>
                </a:extLst>
              </a:tr>
              <a:tr h="572420">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Deployment Cost</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defTabSz="986002"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rPr>
                        <a:t>Deployment costs are far less than prior versions: 90% less IT time is required, app compatibility is so good we pilot instead of pre-testing, the project takes far less time. In our meeting we will review your specific environment and objectives to determine what support level is right for you, but many customers like you have been able to deploy for only </a:t>
                      </a:r>
                      <a:r>
                        <a:rPr lang="en-US" sz="800" b="1" kern="1200" dirty="0">
                          <a:solidFill>
                            <a:schemeClr val="tx1"/>
                          </a:solidFill>
                          <a:latin typeface="+mn-lt"/>
                          <a:ea typeface="+mn-ea"/>
                          <a:cs typeface="Segoe UI" panose="020B0502040204020203" pitchFamily="34" charset="0"/>
                        </a:rPr>
                        <a:t>$____ K + $____ per user</a:t>
                      </a:r>
                      <a:endParaRPr lang="en-US" sz="800" dirty="0">
                        <a:solidFill>
                          <a:schemeClr val="tx1"/>
                        </a:solidFill>
                        <a:latin typeface="+mn-lt"/>
                      </a:endParaRPr>
                    </a:p>
                    <a:p>
                      <a:pPr marL="0" marR="0" lvl="0" indent="0" algn="l" defTabSz="986002" rtl="0" eaLnBrk="1" fontAlgn="auto" latinLnBrk="0" hangingPunct="1">
                        <a:lnSpc>
                          <a:spcPct val="100000"/>
                        </a:lnSpc>
                        <a:spcBef>
                          <a:spcPts val="0"/>
                        </a:spcBef>
                        <a:spcAft>
                          <a:spcPts val="0"/>
                        </a:spcAft>
                        <a:buClrTx/>
                        <a:buSzTx/>
                        <a:buFontTx/>
                        <a:buNone/>
                        <a:tabLst/>
                        <a:defRPr/>
                      </a:pPr>
                      <a:r>
                        <a:rPr lang="en-US" sz="800" b="0" kern="1200" dirty="0">
                          <a:solidFill>
                            <a:schemeClr val="tx1"/>
                          </a:solidFill>
                          <a:latin typeface="+mn-lt"/>
                          <a:ea typeface="+mn-ea"/>
                          <a:cs typeface="Segoe UI" panose="020B0502040204020203" pitchFamily="34" charset="0"/>
                        </a:rPr>
                        <a:t>If you deploy now POC and Pilot funding may be covered by Microsoft Accelerate and/or DDPS vouchers, and </a:t>
                      </a:r>
                      <a:r>
                        <a:rPr lang="en-US" sz="800" dirty="0">
                          <a:solidFill>
                            <a:schemeClr val="tx1"/>
                          </a:solidFill>
                          <a:latin typeface="+mn-lt"/>
                        </a:rPr>
                        <a:t>If you sign up for our managed service offering we can offer zero upfront deployment cost for a ___ month commitment.</a:t>
                      </a:r>
                    </a:p>
                  </a:txBody>
                  <a:tcPr marT="36576" marB="36576"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6"/>
                  </a:ext>
                </a:extLst>
              </a:tr>
              <a:tr h="367985">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Telemetry</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100000"/>
                        </a:lnSpc>
                      </a:pPr>
                      <a:r>
                        <a:rPr lang="en-US" sz="800" kern="1200" dirty="0">
                          <a:solidFill>
                            <a:schemeClr val="tx1"/>
                          </a:solidFill>
                          <a:latin typeface="+mn-lt"/>
                          <a:ea typeface="+mn-ea"/>
                          <a:cs typeface="+mn-cs"/>
                        </a:rPr>
                        <a:t>Microsoft is committed to your privacy. Only application performance and crash data is shared to validate compatibility, no application content data is accessible. It’s used by the Upgrade Analytics Service to report on which applications are used, and validate that the programs run successfully on each Windows update.</a:t>
                      </a:r>
                    </a:p>
                  </a:txBody>
                  <a:tcPr marT="36576" marB="36576"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79422883"/>
                  </a:ext>
                </a:extLst>
              </a:tr>
            </a:tbl>
          </a:graphicData>
        </a:graphic>
      </p:graphicFrame>
      <p:grpSp>
        <p:nvGrpSpPr>
          <p:cNvPr id="29" name="Group 28"/>
          <p:cNvGrpSpPr/>
          <p:nvPr/>
        </p:nvGrpSpPr>
        <p:grpSpPr>
          <a:xfrm>
            <a:off x="1270493" y="1"/>
            <a:ext cx="437434" cy="178130"/>
            <a:chOff x="1463458" y="3013049"/>
            <a:chExt cx="437434" cy="207427"/>
          </a:xfrm>
        </p:grpSpPr>
        <p:sp>
          <p:nvSpPr>
            <p:cNvPr id="30" name="Chevron 29"/>
            <p:cNvSpPr/>
            <p:nvPr/>
          </p:nvSpPr>
          <p:spPr bwMode="auto">
            <a:xfrm>
              <a:off x="1776201"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7" name="Chevron 36"/>
            <p:cNvSpPr/>
            <p:nvPr/>
          </p:nvSpPr>
          <p:spPr bwMode="auto">
            <a:xfrm>
              <a:off x="1713652" y="3013049"/>
              <a:ext cx="124691" cy="207427"/>
            </a:xfrm>
            <a:prstGeom prst="chevron">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8" name="Chevron 37"/>
            <p:cNvSpPr/>
            <p:nvPr/>
          </p:nvSpPr>
          <p:spPr bwMode="auto">
            <a:xfrm>
              <a:off x="1651104"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3" name="Chevron 42"/>
            <p:cNvSpPr/>
            <p:nvPr/>
          </p:nvSpPr>
          <p:spPr bwMode="auto">
            <a:xfrm>
              <a:off x="1588555" y="3013049"/>
              <a:ext cx="124691" cy="207427"/>
            </a:xfrm>
            <a:prstGeom prst="chevron">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4" name="Chevron 43"/>
            <p:cNvSpPr/>
            <p:nvPr/>
          </p:nvSpPr>
          <p:spPr bwMode="auto">
            <a:xfrm>
              <a:off x="1526007"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5" name="Chevron 44"/>
            <p:cNvSpPr/>
            <p:nvPr/>
          </p:nvSpPr>
          <p:spPr bwMode="auto">
            <a:xfrm>
              <a:off x="1463458" y="3013049"/>
              <a:ext cx="124691" cy="207427"/>
            </a:xfrm>
            <a:prstGeom prst="chevron">
              <a:avLst/>
            </a:prstGeom>
            <a:solidFill>
              <a:schemeClr val="accent2">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1" name="TextBox 50"/>
          <p:cNvSpPr txBox="1"/>
          <p:nvPr/>
        </p:nvSpPr>
        <p:spPr>
          <a:xfrm rot="16200000">
            <a:off x="-863907" y="4931658"/>
            <a:ext cx="2055805" cy="327992"/>
          </a:xfrm>
          <a:prstGeom prst="round2SameRect">
            <a:avLst>
              <a:gd name="adj1" fmla="val 0"/>
              <a:gd name="adj2" fmla="val 0"/>
            </a:avLst>
          </a:prstGeom>
          <a:solidFill>
            <a:schemeClr val="accent1"/>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defTabSz="914139">
              <a:lnSpc>
                <a:spcPts val="1100"/>
              </a:lnSpc>
            </a:pPr>
            <a:r>
              <a:rPr lang="en-US" sz="1000" cap="all" dirty="0">
                <a:ln>
                  <a:solidFill>
                    <a:schemeClr val="bg1">
                      <a:alpha val="0"/>
                    </a:schemeClr>
                  </a:solidFill>
                </a:ln>
                <a:latin typeface="Segoe UI" pitchFamily="34" charset="0"/>
                <a:cs typeface="+mn-cs"/>
              </a:rPr>
              <a:t>More Detail &amp; Support</a:t>
            </a:r>
          </a:p>
        </p:txBody>
      </p:sp>
      <p:graphicFrame>
        <p:nvGraphicFramePr>
          <p:cNvPr id="52" name="Table 51"/>
          <p:cNvGraphicFramePr>
            <a:graphicFrameLocks noGrp="1"/>
          </p:cNvGraphicFramePr>
          <p:nvPr>
            <p:extLst>
              <p:ext uri="{D42A27DB-BD31-4B8C-83A1-F6EECF244321}">
                <p14:modId xmlns:p14="http://schemas.microsoft.com/office/powerpoint/2010/main" val="86744119"/>
              </p:ext>
            </p:extLst>
          </p:nvPr>
        </p:nvGraphicFramePr>
        <p:xfrm>
          <a:off x="323872" y="4067751"/>
          <a:ext cx="6991328" cy="2072640"/>
        </p:xfrm>
        <a:graphic>
          <a:graphicData uri="http://schemas.openxmlformats.org/drawingml/2006/table">
            <a:tbl>
              <a:tblPr firstRow="1" bandRow="1">
                <a:tableStyleId>{2D5ABB26-0587-4C30-8999-92F81FD0307C}</a:tableStyleId>
              </a:tblPr>
              <a:tblGrid>
                <a:gridCol w="4235428">
                  <a:extLst>
                    <a:ext uri="{9D8B030D-6E8A-4147-A177-3AD203B41FA5}">
                      <a16:colId xmlns:a16="http://schemas.microsoft.com/office/drawing/2014/main" val="20000"/>
                    </a:ext>
                  </a:extLst>
                </a:gridCol>
                <a:gridCol w="2755900">
                  <a:extLst>
                    <a:ext uri="{9D8B030D-6E8A-4147-A177-3AD203B41FA5}">
                      <a16:colId xmlns:a16="http://schemas.microsoft.com/office/drawing/2014/main" val="1393250631"/>
                    </a:ext>
                  </a:extLst>
                </a:gridCol>
              </a:tblGrid>
              <a:tr h="372037">
                <a:tc>
                  <a:txBody>
                    <a:bodyPr/>
                    <a:lstStyle/>
                    <a:p>
                      <a:pPr>
                        <a:spcBef>
                          <a:spcPts val="0"/>
                        </a:spcBef>
                        <a:spcAft>
                          <a:spcPts val="300"/>
                        </a:spcAft>
                      </a:pPr>
                      <a:r>
                        <a:rPr lang="fr-FR" sz="1000" b="1" kern="1200" dirty="0">
                          <a:solidFill>
                            <a:schemeClr val="bg1"/>
                          </a:solidFill>
                          <a:latin typeface="Segoe UI" panose="020B0502040204020203" pitchFamily="34" charset="0"/>
                          <a:ea typeface="+mn-ea"/>
                          <a:cs typeface="Segoe UI" panose="020B0502040204020203" pitchFamily="34" charset="0"/>
                        </a:rPr>
                        <a:t>Leverage expert PC / Mobile Infrastructure management</a:t>
                      </a:r>
                      <a:endParaRPr lang="en-US" sz="1000" b="1" kern="1200" dirty="0">
                        <a:solidFill>
                          <a:schemeClr val="bg1"/>
                        </a:solidFill>
                        <a:latin typeface="Segoe UI" panose="020B0502040204020203" pitchFamily="34" charset="0"/>
                        <a:ea typeface="+mn-ea"/>
                        <a:cs typeface="Segoe UI" panose="020B0502040204020203" pitchFamily="34" charset="0"/>
                      </a:endParaRPr>
                    </a:p>
                    <a:p>
                      <a:pPr marL="44450" indent="-44450">
                        <a:lnSpc>
                          <a:spcPct val="90000"/>
                        </a:lnSpc>
                        <a:spcBef>
                          <a:spcPts val="0"/>
                        </a:spcBef>
                      </a:pPr>
                      <a:r>
                        <a:rPr lang="en-US" sz="1000" b="0" i="1" dirty="0">
                          <a:solidFill>
                            <a:schemeClr val="bg1"/>
                          </a:solidFill>
                          <a:latin typeface="Segoe UI" panose="020B0502040204020203" pitchFamily="34" charset="0"/>
                          <a:cs typeface="Segoe UI" panose="020B0502040204020203" pitchFamily="34" charset="0"/>
                        </a:rPr>
                        <a:t>“How do you manage PC and mobile devices today?”</a:t>
                      </a:r>
                      <a:endParaRPr lang="en-US" sz="1000" b="0" i="1"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spcBef>
                          <a:spcPts val="0"/>
                        </a:spcBef>
                        <a:spcAft>
                          <a:spcPts val="300"/>
                        </a:spcAft>
                      </a:pPr>
                      <a:r>
                        <a:rPr lang="en-US" sz="1000" b="1" kern="1200" dirty="0">
                          <a:solidFill>
                            <a:schemeClr val="bg1"/>
                          </a:solidFill>
                          <a:latin typeface="Segoe UI" panose="020B0502040204020203" pitchFamily="34" charset="0"/>
                          <a:ea typeface="+mn-ea"/>
                          <a:cs typeface="Segoe UI" panose="020B0502040204020203" pitchFamily="34" charset="0"/>
                        </a:rPr>
                        <a:t>Better managed, for less cost</a:t>
                      </a:r>
                    </a:p>
                    <a:p>
                      <a:pPr marL="44450" indent="-44450">
                        <a:lnSpc>
                          <a:spcPct val="90000"/>
                        </a:lnSpc>
                        <a:spcBef>
                          <a:spcPts val="0"/>
                        </a:spcBef>
                      </a:pPr>
                      <a:r>
                        <a:rPr lang="en-US" sz="1000" b="0" i="1" dirty="0">
                          <a:solidFill>
                            <a:schemeClr val="bg1"/>
                          </a:solidFill>
                          <a:latin typeface="Segoe UI" panose="020B0502040204020203" pitchFamily="34" charset="0"/>
                          <a:cs typeface="Segoe UI" panose="020B0502040204020203" pitchFamily="34" charset="0"/>
                        </a:rPr>
                        <a:t>“How could your IT team manage devices better than an specialist? Should they?”</a:t>
                      </a:r>
                      <a:endParaRPr lang="en-US" sz="1000" b="0" i="1" dirty="0"/>
                    </a:p>
                  </a:txBody>
                  <a:tcPr marR="18288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162804">
                <a:tc>
                  <a:txBody>
                    <a:bodyPr/>
                    <a:lstStyle/>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Helpdesk,</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tier 1 &amp; 2 user support for Windows 10, O365, and EMS</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Deployment</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of this and future Windows upgrades – expected to be twice per year and monthly patch management, using a pilot rollout approach and Upgrade Analytics Service</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Identity management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on-</a:t>
                      </a:r>
                      <a:r>
                        <a:rPr kumimoji="0" lang="en-US" sz="800" b="0" i="0" u="none" strike="noStrike" kern="1200" cap="none" spc="-20" normalizeH="0" baseline="0" noProof="0" dirty="0" err="1">
                          <a:ln>
                            <a:noFill/>
                          </a:ln>
                          <a:solidFill>
                            <a:schemeClr val="tx1"/>
                          </a:solidFill>
                          <a:effectLst/>
                          <a:uLnTx/>
                          <a:uFillTx/>
                          <a:latin typeface="Segoe UI" panose="020B0502040204020203" pitchFamily="34" charset="0"/>
                          <a:ea typeface="+mn-ea"/>
                          <a:cs typeface="Segoe UI" panose="020B0502040204020203" pitchFamily="34" charset="0"/>
                        </a:rPr>
                        <a:t>prem</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and online with Azure AD (eliminating on-</a:t>
                      </a:r>
                      <a:r>
                        <a:rPr kumimoji="0" lang="en-US" sz="800" b="0" i="0" u="none" strike="noStrike" kern="1200" cap="none" spc="-20" normalizeH="0" baseline="0" noProof="0" dirty="0" err="1">
                          <a:ln>
                            <a:noFill/>
                          </a:ln>
                          <a:solidFill>
                            <a:schemeClr val="tx1"/>
                          </a:solidFill>
                          <a:effectLst/>
                          <a:uLnTx/>
                          <a:uFillTx/>
                          <a:latin typeface="Segoe UI" panose="020B0502040204020203" pitchFamily="34" charset="0"/>
                          <a:ea typeface="+mn-ea"/>
                          <a:cs typeface="Segoe UI" panose="020B0502040204020203" pitchFamily="34" charset="0"/>
                        </a:rPr>
                        <a:t>prem</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servers)</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Mobile Device management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(including BYOD phones and tablets) with Intune</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Application management,</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and </a:t>
                      </a: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data encryption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controls. </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Critical app testing </a:t>
                      </a:r>
                      <a:r>
                        <a:rPr kumimoji="0" lang="en-US" sz="800" b="0" i="0" u="none" strike="noStrike" kern="1200" cap="none" spc="-2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using Windows Insider Preview to identify issues before updates rollout</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Highly automated,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and remotely managed with System Center/WSUS/Windows Upgrade For Business, enables great scale efficiencies but requires specific expertise</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1"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Custom scripts for deployment, </a:t>
                      </a: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and other partner specific “special sauce”</a:t>
                      </a:r>
                    </a:p>
                    <a:p>
                      <a:pPr marL="109538" marR="0" lvl="1" indent="-109538"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Char char="•"/>
                        <a:tabLst/>
                        <a:defRPr/>
                      </a:pPr>
                      <a:r>
                        <a:rPr kumimoji="0" lang="en-US" sz="800" b="0" i="0" u="none" strike="noStrike" kern="1200" cap="none" spc="-2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Typical cost is about $___ per user per month </a:t>
                      </a:r>
                    </a:p>
                  </a:txBody>
                  <a:tcPr marR="18288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298926">
                <a:tc>
                  <a:txBody>
                    <a:bodyPr/>
                    <a:lstStyle/>
                    <a:p>
                      <a:pPr marL="41275" marR="0" lvl="1" indent="-41275"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None/>
                        <a:tabLst/>
                        <a:defRPr/>
                      </a:pPr>
                      <a:r>
                        <a:rPr kumimoji="0" lang="en-US" sz="900" b="1" i="1" u="none" strike="noStrike" kern="1200" cap="none" spc="-20" normalizeH="0" baseline="0" dirty="0">
                          <a:ln>
                            <a:noFill/>
                          </a:ln>
                          <a:solidFill>
                            <a:schemeClr val="tx1">
                              <a:lumMod val="75000"/>
                            </a:schemeClr>
                          </a:solidFill>
                          <a:effectLst/>
                          <a:uLnTx/>
                          <a:uFillTx/>
                          <a:latin typeface="Segoe UI" panose="020B0502040204020203" pitchFamily="34" charset="0"/>
                          <a:ea typeface="+mn-ea"/>
                          <a:cs typeface="Segoe UI" panose="020B0502040204020203" pitchFamily="34" charset="0"/>
                        </a:rPr>
                        <a:t>“Let your IT staff focus on building your business advantage”</a:t>
                      </a: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41275" marR="0" lvl="1" indent="-41275" algn="l" defTabSz="986002" rtl="0" eaLnBrk="0" fontAlgn="auto" latinLnBrk="0" hangingPunct="0">
                        <a:lnSpc>
                          <a:spcPts val="1000"/>
                        </a:lnSpc>
                        <a:spcBef>
                          <a:spcPts val="0"/>
                        </a:spcBef>
                        <a:spcAft>
                          <a:spcPts val="300"/>
                        </a:spcAft>
                        <a:buClr>
                          <a:schemeClr val="bg2">
                            <a:lumMod val="50000"/>
                          </a:schemeClr>
                        </a:buClr>
                        <a:buSzPct val="110000"/>
                        <a:buFont typeface="Arial" panose="020B0604020202020204" pitchFamily="34" charset="0"/>
                        <a:buNone/>
                        <a:tabLst/>
                        <a:defRPr/>
                      </a:pPr>
                      <a:r>
                        <a:rPr kumimoji="0" lang="en-US" sz="900" b="1" i="1" u="none" strike="noStrike" kern="1200" cap="none" spc="-20" normalizeH="0" baseline="0" dirty="0">
                          <a:ln>
                            <a:noFill/>
                          </a:ln>
                          <a:solidFill>
                            <a:schemeClr val="tx1">
                              <a:lumMod val="75000"/>
                            </a:schemeClr>
                          </a:solidFill>
                          <a:effectLst/>
                          <a:uLnTx/>
                          <a:uFillTx/>
                          <a:latin typeface="Segoe UI" panose="020B0502040204020203" pitchFamily="34" charset="0"/>
                          <a:ea typeface="+mn-ea"/>
                          <a:cs typeface="Segoe UI" panose="020B0502040204020203" pitchFamily="34" charset="0"/>
                        </a:rPr>
                        <a:t>“Get better management &amp; security, faster response, and happier users at lower cost”</a:t>
                      </a:r>
                    </a:p>
                  </a:txBody>
                  <a:tcPr marR="18288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56" name="Rectangle 55"/>
          <p:cNvSpPr/>
          <p:nvPr/>
        </p:nvSpPr>
        <p:spPr>
          <a:xfrm>
            <a:off x="-2" y="2872522"/>
            <a:ext cx="7315201" cy="236835"/>
          </a:xfrm>
          <a:prstGeom prst="rect">
            <a:avLst/>
          </a:prstGeom>
          <a:solidFill>
            <a:schemeClr val="accent1"/>
          </a:solidFill>
          <a:ln w="3175">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54864" tIns="18288" rIns="54864" bIns="18288" numCol="1" spcCol="0" rtlCol="0" fromWordArt="0" anchor="ctr" anchorCtr="0" forceAA="0" compatLnSpc="1">
            <a:prstTxWarp prst="textNoShape">
              <a:avLst/>
            </a:prstTxWarp>
            <a:noAutofit/>
          </a:bodyPr>
          <a:lstStyle/>
          <a:p>
            <a:pPr algn="ctr" defTabSz="914139">
              <a:lnSpc>
                <a:spcPts val="1100"/>
              </a:lnSpc>
              <a:spcBef>
                <a:spcPts val="0"/>
              </a:spcBef>
              <a:spcAft>
                <a:spcPts val="0"/>
              </a:spcAft>
            </a:pPr>
            <a:r>
              <a:rPr lang="en-US" sz="1000" b="1" cap="all" spc="100" dirty="0">
                <a:ln>
                  <a:solidFill>
                    <a:schemeClr val="bg1">
                      <a:alpha val="0"/>
                    </a:schemeClr>
                  </a:solidFill>
                </a:ln>
                <a:solidFill>
                  <a:schemeClr val="bg1"/>
                </a:solidFill>
                <a:latin typeface="Segoe UI" pitchFamily="34" charset="0"/>
              </a:rPr>
              <a:t>Partner Managed Services – Your key profit driver</a:t>
            </a:r>
          </a:p>
        </p:txBody>
      </p:sp>
      <p:sp>
        <p:nvSpPr>
          <p:cNvPr id="58" name="TextBox 57"/>
          <p:cNvSpPr txBox="1"/>
          <p:nvPr/>
        </p:nvSpPr>
        <p:spPr>
          <a:xfrm rot="16200000">
            <a:off x="-1247194" y="7425930"/>
            <a:ext cx="2822379" cy="327992"/>
          </a:xfrm>
          <a:prstGeom prst="round2SameRect">
            <a:avLst>
              <a:gd name="adj1" fmla="val 0"/>
              <a:gd name="adj2" fmla="val 0"/>
            </a:avLst>
          </a:prstGeom>
          <a:solidFill>
            <a:schemeClr val="accent1"/>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defTabSz="914139">
              <a:lnSpc>
                <a:spcPts val="1100"/>
              </a:lnSpc>
            </a:pPr>
            <a:r>
              <a:rPr lang="en-US" sz="1000" cap="all" dirty="0">
                <a:ln>
                  <a:solidFill>
                    <a:schemeClr val="bg1">
                      <a:alpha val="0"/>
                    </a:schemeClr>
                  </a:solidFill>
                </a:ln>
                <a:latin typeface="Segoe UI" pitchFamily="34" charset="0"/>
                <a:cs typeface="+mn-cs"/>
              </a:rPr>
              <a:t>Managed Service OBJECTION HANDLING</a:t>
            </a:r>
          </a:p>
        </p:txBody>
      </p:sp>
      <p:graphicFrame>
        <p:nvGraphicFramePr>
          <p:cNvPr id="60" name="Table 59"/>
          <p:cNvGraphicFramePr>
            <a:graphicFrameLocks noGrp="1"/>
          </p:cNvGraphicFramePr>
          <p:nvPr>
            <p:extLst>
              <p:ext uri="{D42A27DB-BD31-4B8C-83A1-F6EECF244321}">
                <p14:modId xmlns:p14="http://schemas.microsoft.com/office/powerpoint/2010/main" val="619506833"/>
              </p:ext>
            </p:extLst>
          </p:nvPr>
        </p:nvGraphicFramePr>
        <p:xfrm>
          <a:off x="323872" y="6178736"/>
          <a:ext cx="6991328" cy="2822378"/>
        </p:xfrm>
        <a:graphic>
          <a:graphicData uri="http://schemas.openxmlformats.org/drawingml/2006/table">
            <a:tbl>
              <a:tblPr firstRow="1" firstCol="1">
                <a:tableStyleId>{85BE263C-DBD7-4A20-BB59-AAB30ACAA65A}</a:tableStyleId>
              </a:tblPr>
              <a:tblGrid>
                <a:gridCol w="1010090">
                  <a:extLst>
                    <a:ext uri="{9D8B030D-6E8A-4147-A177-3AD203B41FA5}">
                      <a16:colId xmlns:a16="http://schemas.microsoft.com/office/drawing/2014/main" val="20001"/>
                    </a:ext>
                  </a:extLst>
                </a:gridCol>
                <a:gridCol w="2990619">
                  <a:extLst>
                    <a:ext uri="{9D8B030D-6E8A-4147-A177-3AD203B41FA5}">
                      <a16:colId xmlns:a16="http://schemas.microsoft.com/office/drawing/2014/main" val="20002"/>
                    </a:ext>
                  </a:extLst>
                </a:gridCol>
                <a:gridCol w="2990619">
                  <a:extLst>
                    <a:ext uri="{9D8B030D-6E8A-4147-A177-3AD203B41FA5}">
                      <a16:colId xmlns:a16="http://schemas.microsoft.com/office/drawing/2014/main" val="20003"/>
                    </a:ext>
                  </a:extLst>
                </a:gridCol>
              </a:tblGrid>
              <a:tr h="120182">
                <a:tc>
                  <a:txBody>
                    <a:bodyPr/>
                    <a:lstStyle/>
                    <a:p>
                      <a:pPr marL="0" marR="0" lvl="2" indent="0" algn="ctr" defTabSz="731566"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mn-lt"/>
                        </a:rPr>
                        <a:t>Objection</a:t>
                      </a:r>
                    </a:p>
                  </a:txBody>
                  <a:tcPr marT="27432" marB="27432"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a:lnSpc>
                          <a:spcPct val="100000"/>
                        </a:lnSpc>
                      </a:pPr>
                      <a:r>
                        <a:rPr lang="en-US" sz="800" dirty="0">
                          <a:solidFill>
                            <a:schemeClr val="bg1"/>
                          </a:solidFill>
                          <a:latin typeface="+mn-lt"/>
                        </a:rPr>
                        <a:t>Response</a:t>
                      </a:r>
                    </a:p>
                  </a:txBody>
                  <a:tcPr marT="27432" marB="27432" anchor="ctr">
                    <a:lnL w="19050" cap="flat" cmpd="sng" algn="ctr">
                      <a:no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476574">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Managed </a:t>
                      </a:r>
                      <a:br>
                        <a:rPr lang="en-US" sz="800" b="1" dirty="0">
                          <a:solidFill>
                            <a:schemeClr val="bg1"/>
                          </a:solidFill>
                        </a:rPr>
                      </a:br>
                      <a:r>
                        <a:rPr lang="en-US" sz="800" b="1" dirty="0">
                          <a:solidFill>
                            <a:schemeClr val="bg1"/>
                          </a:solidFill>
                        </a:rPr>
                        <a:t>Service Cost</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lvl1pPr marL="0" algn="l" defTabSz="932742" rtl="0" eaLnBrk="1" latinLnBrk="0" hangingPunct="1">
                        <a:defRPr sz="1800" kern="1200">
                          <a:solidFill>
                            <a:schemeClr val="dk1"/>
                          </a:solidFill>
                          <a:latin typeface="Segoe UI"/>
                        </a:defRPr>
                      </a:lvl1pPr>
                      <a:lvl2pPr marL="466371" algn="l" defTabSz="932742" rtl="0" eaLnBrk="1" latinLnBrk="0" hangingPunct="1">
                        <a:defRPr sz="1800" kern="1200">
                          <a:solidFill>
                            <a:schemeClr val="dk1"/>
                          </a:solidFill>
                          <a:latin typeface="Segoe UI"/>
                        </a:defRPr>
                      </a:lvl2pPr>
                      <a:lvl3pPr marL="932742" algn="l" defTabSz="932742" rtl="0" eaLnBrk="1" latinLnBrk="0" hangingPunct="1">
                        <a:defRPr sz="1800" kern="1200">
                          <a:solidFill>
                            <a:schemeClr val="dk1"/>
                          </a:solidFill>
                          <a:latin typeface="Segoe UI"/>
                        </a:defRPr>
                      </a:lvl3pPr>
                      <a:lvl4pPr marL="1399113" algn="l" defTabSz="932742" rtl="0" eaLnBrk="1" latinLnBrk="0" hangingPunct="1">
                        <a:defRPr sz="1800" kern="1200">
                          <a:solidFill>
                            <a:schemeClr val="dk1"/>
                          </a:solidFill>
                          <a:latin typeface="Segoe UI"/>
                        </a:defRPr>
                      </a:lvl4pPr>
                      <a:lvl5pPr marL="1865484" algn="l" defTabSz="932742" rtl="0" eaLnBrk="1" latinLnBrk="0" hangingPunct="1">
                        <a:defRPr sz="1800" kern="1200">
                          <a:solidFill>
                            <a:schemeClr val="dk1"/>
                          </a:solidFill>
                          <a:latin typeface="Segoe UI"/>
                        </a:defRPr>
                      </a:lvl5pPr>
                      <a:lvl6pPr marL="2331856" algn="l" defTabSz="932742" rtl="0" eaLnBrk="1" latinLnBrk="0" hangingPunct="1">
                        <a:defRPr sz="1800" kern="1200">
                          <a:solidFill>
                            <a:schemeClr val="dk1"/>
                          </a:solidFill>
                          <a:latin typeface="Segoe UI"/>
                        </a:defRPr>
                      </a:lvl6pPr>
                      <a:lvl7pPr marL="2798226" algn="l" defTabSz="932742" rtl="0" eaLnBrk="1" latinLnBrk="0" hangingPunct="1">
                        <a:defRPr sz="1800" kern="1200">
                          <a:solidFill>
                            <a:schemeClr val="dk1"/>
                          </a:solidFill>
                          <a:latin typeface="Segoe UI"/>
                        </a:defRPr>
                      </a:lvl7pPr>
                      <a:lvl8pPr marL="3264597" algn="l" defTabSz="932742" rtl="0" eaLnBrk="1" latinLnBrk="0" hangingPunct="1">
                        <a:defRPr sz="1800" kern="1200">
                          <a:solidFill>
                            <a:schemeClr val="dk1"/>
                          </a:solidFill>
                          <a:latin typeface="Segoe UI"/>
                        </a:defRPr>
                      </a:lvl8pPr>
                      <a:lvl9pPr marL="3730969" algn="l" defTabSz="932742" rtl="0" eaLnBrk="1" latinLnBrk="0" hangingPunct="1">
                        <a:defRPr sz="1800" kern="1200">
                          <a:solidFill>
                            <a:schemeClr val="dk1"/>
                          </a:solidFill>
                          <a:latin typeface="Segoe UI"/>
                        </a:defRPr>
                      </a:lvl9pPr>
                    </a:lstStyle>
                    <a:p>
                      <a:pPr marL="0" marR="0" lvl="0" indent="0" algn="l" defTabSz="932742" rtl="0" eaLnBrk="1" fontAlgn="auto" latinLnBrk="0" hangingPunct="1">
                        <a:lnSpc>
                          <a:spcPct val="100000"/>
                        </a:lnSpc>
                        <a:spcBef>
                          <a:spcPts val="400"/>
                        </a:spcBef>
                        <a:spcAft>
                          <a:spcPts val="0"/>
                        </a:spcAft>
                        <a:buClrTx/>
                        <a:buSzTx/>
                        <a:buFont typeface="Arial" panose="020B0604020202020204" pitchFamily="34" charset="0"/>
                        <a:buNone/>
                        <a:tabLst/>
                        <a:defRPr/>
                      </a:pPr>
                      <a:r>
                        <a:rPr lang="en-US" sz="800" kern="1200" dirty="0">
                          <a:solidFill>
                            <a:schemeClr val="tx1"/>
                          </a:solidFill>
                          <a:latin typeface="+mn-lt"/>
                          <a:ea typeface="+mn-ea"/>
                          <a:cs typeface="+mn-cs"/>
                        </a:rPr>
                        <a:t>I‘m confident our price is less than the cost of doing it yourself – we invest deeply in expertise and process automation to serve our large customer base efficiently whereas you would need to train your staff for a one time set-up. We also learn from implementation experience across our customer base. Up-front deployment and set up costs may be covered with a YY month commitment so there may be no up-front investment. When we meet we will discuss the specific service elements, options, and alternatives, appropriate for your business but many customers like you opt for a </a:t>
                      </a:r>
                      <a:r>
                        <a:rPr lang="en-US" sz="800" b="1" kern="1200" dirty="0">
                          <a:solidFill>
                            <a:schemeClr val="tx1"/>
                          </a:solidFill>
                          <a:latin typeface="Segoe UI"/>
                          <a:ea typeface="+mn-ea"/>
                          <a:cs typeface="Calibri" panose="020F0502020204030204" pitchFamily="34" charset="0"/>
                        </a:rPr>
                        <a:t>$___/user/month</a:t>
                      </a:r>
                      <a:r>
                        <a:rPr lang="en-US" sz="800" b="0" kern="1200" dirty="0">
                          <a:solidFill>
                            <a:schemeClr val="tx1"/>
                          </a:solidFill>
                          <a:latin typeface="+mn-lt"/>
                          <a:ea typeface="+mn-ea"/>
                          <a:cs typeface="+mn-cs"/>
                        </a:rPr>
                        <a:t> package.</a:t>
                      </a:r>
                      <a:endParaRPr lang="en-US" sz="800" b="0" kern="1200" dirty="0">
                        <a:solidFill>
                          <a:schemeClr val="tx1"/>
                        </a:solidFill>
                        <a:latin typeface="Segoe UI"/>
                        <a:ea typeface="+mn-ea"/>
                        <a:cs typeface="Calibri" panose="020F0502020204030204" pitchFamily="34" charset="0"/>
                      </a:endParaRPr>
                    </a:p>
                  </a:txBody>
                  <a:tcPr marL="91427" marR="91427" marT="45713" marB="45713">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1"/>
                  </a:ext>
                </a:extLst>
              </a:tr>
              <a:tr h="310806">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IT Staff Impact</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lvl1pPr marL="0" algn="l" defTabSz="932742" rtl="0" eaLnBrk="1" latinLnBrk="0" hangingPunct="1">
                        <a:defRPr sz="1800" kern="1200">
                          <a:solidFill>
                            <a:schemeClr val="dk1"/>
                          </a:solidFill>
                          <a:latin typeface="Segoe UI"/>
                        </a:defRPr>
                      </a:lvl1pPr>
                      <a:lvl2pPr marL="466371" algn="l" defTabSz="932742" rtl="0" eaLnBrk="1" latinLnBrk="0" hangingPunct="1">
                        <a:defRPr sz="1800" kern="1200">
                          <a:solidFill>
                            <a:schemeClr val="dk1"/>
                          </a:solidFill>
                          <a:latin typeface="Segoe UI"/>
                        </a:defRPr>
                      </a:lvl2pPr>
                      <a:lvl3pPr marL="932742" algn="l" defTabSz="932742" rtl="0" eaLnBrk="1" latinLnBrk="0" hangingPunct="1">
                        <a:defRPr sz="1800" kern="1200">
                          <a:solidFill>
                            <a:schemeClr val="dk1"/>
                          </a:solidFill>
                          <a:latin typeface="Segoe UI"/>
                        </a:defRPr>
                      </a:lvl3pPr>
                      <a:lvl4pPr marL="1399113" algn="l" defTabSz="932742" rtl="0" eaLnBrk="1" latinLnBrk="0" hangingPunct="1">
                        <a:defRPr sz="1800" kern="1200">
                          <a:solidFill>
                            <a:schemeClr val="dk1"/>
                          </a:solidFill>
                          <a:latin typeface="Segoe UI"/>
                        </a:defRPr>
                      </a:lvl4pPr>
                      <a:lvl5pPr marL="1865484" algn="l" defTabSz="932742" rtl="0" eaLnBrk="1" latinLnBrk="0" hangingPunct="1">
                        <a:defRPr sz="1800" kern="1200">
                          <a:solidFill>
                            <a:schemeClr val="dk1"/>
                          </a:solidFill>
                          <a:latin typeface="Segoe UI"/>
                        </a:defRPr>
                      </a:lvl5pPr>
                      <a:lvl6pPr marL="2331856" algn="l" defTabSz="932742" rtl="0" eaLnBrk="1" latinLnBrk="0" hangingPunct="1">
                        <a:defRPr sz="1800" kern="1200">
                          <a:solidFill>
                            <a:schemeClr val="dk1"/>
                          </a:solidFill>
                          <a:latin typeface="Segoe UI"/>
                        </a:defRPr>
                      </a:lvl6pPr>
                      <a:lvl7pPr marL="2798226" algn="l" defTabSz="932742" rtl="0" eaLnBrk="1" latinLnBrk="0" hangingPunct="1">
                        <a:defRPr sz="1800" kern="1200">
                          <a:solidFill>
                            <a:schemeClr val="dk1"/>
                          </a:solidFill>
                          <a:latin typeface="Segoe UI"/>
                        </a:defRPr>
                      </a:lvl7pPr>
                      <a:lvl8pPr marL="3264597" algn="l" defTabSz="932742" rtl="0" eaLnBrk="1" latinLnBrk="0" hangingPunct="1">
                        <a:defRPr sz="1800" kern="1200">
                          <a:solidFill>
                            <a:schemeClr val="dk1"/>
                          </a:solidFill>
                          <a:latin typeface="Segoe UI"/>
                        </a:defRPr>
                      </a:lvl8pPr>
                      <a:lvl9pPr marL="3730969" algn="l" defTabSz="932742" rtl="0" eaLnBrk="1" latinLnBrk="0" hangingPunct="1">
                        <a:defRPr sz="1800" kern="1200">
                          <a:solidFill>
                            <a:schemeClr val="dk1"/>
                          </a:solidFill>
                          <a:latin typeface="Segoe UI"/>
                        </a:defRPr>
                      </a:lvl9pPr>
                    </a:lstStyle>
                    <a:p>
                      <a:pPr marL="0" indent="0" algn="l" rtl="0" eaLnBrk="1" latinLnBrk="0" hangingPunct="1">
                        <a:lnSpc>
                          <a:spcPct val="100000"/>
                        </a:lnSpc>
                        <a:spcBef>
                          <a:spcPts val="400"/>
                        </a:spcBef>
                        <a:spcAft>
                          <a:spcPts val="0"/>
                        </a:spcAft>
                        <a:buFont typeface="Arial" panose="020B0604020202020204" pitchFamily="34" charset="0"/>
                        <a:buNone/>
                      </a:pPr>
                      <a:r>
                        <a:rPr lang="en-US" sz="800" kern="1200" dirty="0">
                          <a:solidFill>
                            <a:schemeClr val="tx1"/>
                          </a:solidFill>
                          <a:latin typeface="+mn-lt"/>
                          <a:ea typeface="+mn-ea"/>
                          <a:cs typeface="+mn-cs"/>
                        </a:rPr>
                        <a:t>Free your IT staff from device management, allow them to work core business opportunities, and reduce turnaround time - what key projects could they accelerate? How long would your business wait for Windows 10 (which you are already paying for) to deployed with your current resources? Our guidance also simplifies day-to-day decision making</a:t>
                      </a:r>
                    </a:p>
                  </a:txBody>
                  <a:tcPr marL="91427" marR="91427" marT="45713" marB="45713">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2152635215"/>
                  </a:ext>
                </a:extLst>
              </a:tr>
              <a:tr h="227922">
                <a:tc>
                  <a:txBody>
                    <a:bodyPr/>
                    <a:lstStyle/>
                    <a:p>
                      <a:pPr>
                        <a:lnSpc>
                          <a:spcPct val="100000"/>
                        </a:lnSpc>
                      </a:pPr>
                      <a:r>
                        <a:rPr lang="en-US" sz="800" b="1" dirty="0">
                          <a:solidFill>
                            <a:schemeClr val="bg1"/>
                          </a:solidFill>
                        </a:rPr>
                        <a:t>Control</a:t>
                      </a:r>
                    </a:p>
                  </a:txBody>
                  <a:tcPr marT="36576" marB="36576"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lvl1pPr marL="0" algn="l" defTabSz="932742" rtl="0" eaLnBrk="1" latinLnBrk="0" hangingPunct="1">
                        <a:defRPr sz="1800" kern="1200">
                          <a:solidFill>
                            <a:schemeClr val="dk1"/>
                          </a:solidFill>
                          <a:latin typeface="Segoe UI"/>
                        </a:defRPr>
                      </a:lvl1pPr>
                      <a:lvl2pPr marL="466371" algn="l" defTabSz="932742" rtl="0" eaLnBrk="1" latinLnBrk="0" hangingPunct="1">
                        <a:defRPr sz="1800" kern="1200">
                          <a:solidFill>
                            <a:schemeClr val="dk1"/>
                          </a:solidFill>
                          <a:latin typeface="Segoe UI"/>
                        </a:defRPr>
                      </a:lvl2pPr>
                      <a:lvl3pPr marL="932742" algn="l" defTabSz="932742" rtl="0" eaLnBrk="1" latinLnBrk="0" hangingPunct="1">
                        <a:defRPr sz="1800" kern="1200">
                          <a:solidFill>
                            <a:schemeClr val="dk1"/>
                          </a:solidFill>
                          <a:latin typeface="Segoe UI"/>
                        </a:defRPr>
                      </a:lvl3pPr>
                      <a:lvl4pPr marL="1399113" algn="l" defTabSz="932742" rtl="0" eaLnBrk="1" latinLnBrk="0" hangingPunct="1">
                        <a:defRPr sz="1800" kern="1200">
                          <a:solidFill>
                            <a:schemeClr val="dk1"/>
                          </a:solidFill>
                          <a:latin typeface="Segoe UI"/>
                        </a:defRPr>
                      </a:lvl4pPr>
                      <a:lvl5pPr marL="1865484" algn="l" defTabSz="932742" rtl="0" eaLnBrk="1" latinLnBrk="0" hangingPunct="1">
                        <a:defRPr sz="1800" kern="1200">
                          <a:solidFill>
                            <a:schemeClr val="dk1"/>
                          </a:solidFill>
                          <a:latin typeface="Segoe UI"/>
                        </a:defRPr>
                      </a:lvl5pPr>
                      <a:lvl6pPr marL="2331856" algn="l" defTabSz="932742" rtl="0" eaLnBrk="1" latinLnBrk="0" hangingPunct="1">
                        <a:defRPr sz="1800" kern="1200">
                          <a:solidFill>
                            <a:schemeClr val="dk1"/>
                          </a:solidFill>
                          <a:latin typeface="Segoe UI"/>
                        </a:defRPr>
                      </a:lvl6pPr>
                      <a:lvl7pPr marL="2798226" algn="l" defTabSz="932742" rtl="0" eaLnBrk="1" latinLnBrk="0" hangingPunct="1">
                        <a:defRPr sz="1800" kern="1200">
                          <a:solidFill>
                            <a:schemeClr val="dk1"/>
                          </a:solidFill>
                          <a:latin typeface="Segoe UI"/>
                        </a:defRPr>
                      </a:lvl7pPr>
                      <a:lvl8pPr marL="3264597" algn="l" defTabSz="932742" rtl="0" eaLnBrk="1" latinLnBrk="0" hangingPunct="1">
                        <a:defRPr sz="1800" kern="1200">
                          <a:solidFill>
                            <a:schemeClr val="dk1"/>
                          </a:solidFill>
                          <a:latin typeface="Segoe UI"/>
                        </a:defRPr>
                      </a:lvl8pPr>
                      <a:lvl9pPr marL="3730969" algn="l" defTabSz="932742" rtl="0" eaLnBrk="1" latinLnBrk="0" hangingPunct="1">
                        <a:defRPr sz="1800" kern="1200">
                          <a:solidFill>
                            <a:schemeClr val="dk1"/>
                          </a:solidFill>
                          <a:latin typeface="Segoe UI"/>
                        </a:defRPr>
                      </a:lvl9pPr>
                    </a:lstStyle>
                    <a:p>
                      <a:pPr marL="0" indent="0" algn="l" rtl="0" eaLnBrk="1" latinLnBrk="0" hangingPunct="1">
                        <a:lnSpc>
                          <a:spcPct val="100000"/>
                        </a:lnSpc>
                        <a:spcBef>
                          <a:spcPts val="400"/>
                        </a:spcBef>
                        <a:spcAft>
                          <a:spcPts val="0"/>
                        </a:spcAft>
                        <a:buFont typeface="Arial" panose="020B0604020202020204" pitchFamily="34" charset="0"/>
                        <a:buNone/>
                      </a:pPr>
                      <a:r>
                        <a:rPr lang="en-US" sz="800" kern="1200" dirty="0">
                          <a:solidFill>
                            <a:schemeClr val="tx1"/>
                          </a:solidFill>
                          <a:latin typeface="+mn-lt"/>
                          <a:ea typeface="+mn-ea"/>
                          <a:cs typeface="+mn-cs"/>
                        </a:rPr>
                        <a:t>You tell us what you want, and we implement it, generally faster than IT staff can respond. We offer an online self-service portals and monitoring tools to make it easy to get the services you need and monitor their delivery</a:t>
                      </a:r>
                    </a:p>
                  </a:txBody>
                  <a:tcPr marL="91427" marR="91427" marT="45713" marB="45713">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4"/>
                  </a:ext>
                </a:extLst>
              </a:tr>
              <a:tr h="310806">
                <a:tc>
                  <a:txBody>
                    <a:bodyPr/>
                    <a:lstStyle/>
                    <a:p>
                      <a:pPr>
                        <a:lnSpc>
                          <a:spcPct val="100000"/>
                        </a:lnSpc>
                      </a:pPr>
                      <a:r>
                        <a:rPr lang="en-US" sz="800" b="1" dirty="0">
                          <a:solidFill>
                            <a:schemeClr val="bg1"/>
                          </a:solidFill>
                        </a:rPr>
                        <a:t>Special Requirements / Flexibility</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lvl1pPr marL="0" algn="l" defTabSz="932742" rtl="0" eaLnBrk="1" latinLnBrk="0" hangingPunct="1">
                        <a:defRPr sz="1800" kern="1200">
                          <a:solidFill>
                            <a:schemeClr val="dk1"/>
                          </a:solidFill>
                          <a:latin typeface="Segoe UI"/>
                        </a:defRPr>
                      </a:lvl1pPr>
                      <a:lvl2pPr marL="466371" algn="l" defTabSz="932742" rtl="0" eaLnBrk="1" latinLnBrk="0" hangingPunct="1">
                        <a:defRPr sz="1800" kern="1200">
                          <a:solidFill>
                            <a:schemeClr val="dk1"/>
                          </a:solidFill>
                          <a:latin typeface="Segoe UI"/>
                        </a:defRPr>
                      </a:lvl2pPr>
                      <a:lvl3pPr marL="932742" algn="l" defTabSz="932742" rtl="0" eaLnBrk="1" latinLnBrk="0" hangingPunct="1">
                        <a:defRPr sz="1800" kern="1200">
                          <a:solidFill>
                            <a:schemeClr val="dk1"/>
                          </a:solidFill>
                          <a:latin typeface="Segoe UI"/>
                        </a:defRPr>
                      </a:lvl3pPr>
                      <a:lvl4pPr marL="1399113" algn="l" defTabSz="932742" rtl="0" eaLnBrk="1" latinLnBrk="0" hangingPunct="1">
                        <a:defRPr sz="1800" kern="1200">
                          <a:solidFill>
                            <a:schemeClr val="dk1"/>
                          </a:solidFill>
                          <a:latin typeface="Segoe UI"/>
                        </a:defRPr>
                      </a:lvl4pPr>
                      <a:lvl5pPr marL="1865484" algn="l" defTabSz="932742" rtl="0" eaLnBrk="1" latinLnBrk="0" hangingPunct="1">
                        <a:defRPr sz="1800" kern="1200">
                          <a:solidFill>
                            <a:schemeClr val="dk1"/>
                          </a:solidFill>
                          <a:latin typeface="Segoe UI"/>
                        </a:defRPr>
                      </a:lvl5pPr>
                      <a:lvl6pPr marL="2331856" algn="l" defTabSz="932742" rtl="0" eaLnBrk="1" latinLnBrk="0" hangingPunct="1">
                        <a:defRPr sz="1800" kern="1200">
                          <a:solidFill>
                            <a:schemeClr val="dk1"/>
                          </a:solidFill>
                          <a:latin typeface="Segoe UI"/>
                        </a:defRPr>
                      </a:lvl6pPr>
                      <a:lvl7pPr marL="2798226" algn="l" defTabSz="932742" rtl="0" eaLnBrk="1" latinLnBrk="0" hangingPunct="1">
                        <a:defRPr sz="1800" kern="1200">
                          <a:solidFill>
                            <a:schemeClr val="dk1"/>
                          </a:solidFill>
                          <a:latin typeface="Segoe UI"/>
                        </a:defRPr>
                      </a:lvl7pPr>
                      <a:lvl8pPr marL="3264597" algn="l" defTabSz="932742" rtl="0" eaLnBrk="1" latinLnBrk="0" hangingPunct="1">
                        <a:defRPr sz="1800" kern="1200">
                          <a:solidFill>
                            <a:schemeClr val="dk1"/>
                          </a:solidFill>
                          <a:latin typeface="Segoe UI"/>
                        </a:defRPr>
                      </a:lvl8pPr>
                      <a:lvl9pPr marL="3730969" algn="l" defTabSz="932742" rtl="0" eaLnBrk="1" latinLnBrk="0" hangingPunct="1">
                        <a:defRPr sz="1800" kern="1200">
                          <a:solidFill>
                            <a:schemeClr val="dk1"/>
                          </a:solidFill>
                          <a:latin typeface="Segoe UI"/>
                        </a:defRPr>
                      </a:lvl9pPr>
                    </a:lstStyle>
                    <a:p>
                      <a:pPr marL="0" marR="0" lvl="0" indent="0" algn="l" defTabSz="932742" rtl="0" eaLnBrk="1" fontAlgn="auto" latinLnBrk="0" hangingPunct="1">
                        <a:lnSpc>
                          <a:spcPct val="100000"/>
                        </a:lnSpc>
                        <a:spcBef>
                          <a:spcPts val="400"/>
                        </a:spcBef>
                        <a:spcAft>
                          <a:spcPts val="0"/>
                        </a:spcAft>
                        <a:buClrTx/>
                        <a:buSzTx/>
                        <a:buFont typeface="Arial" panose="020B0604020202020204" pitchFamily="34" charset="0"/>
                        <a:buNone/>
                        <a:tabLst/>
                        <a:defRPr/>
                      </a:pPr>
                      <a:r>
                        <a:rPr lang="en-US" sz="800" kern="1200" dirty="0">
                          <a:solidFill>
                            <a:schemeClr val="tx1"/>
                          </a:solidFill>
                          <a:latin typeface="+mn-lt"/>
                          <a:ea typeface="+mn-ea"/>
                          <a:cs typeface="+mn-cs"/>
                        </a:rPr>
                        <a:t>We offer great configuration flexibility in our standard offering, which serves XXX other customers similar to your business. If your business requires something unique we can work with you to meet that need. Because we know the technology in depth, we can provide more options or to meet a specific need</a:t>
                      </a:r>
                    </a:p>
                  </a:txBody>
                  <a:tcPr marL="91427" marR="91427" marT="45713" marB="45713">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3"/>
                  </a:ext>
                </a:extLst>
              </a:tr>
              <a:tr h="227922">
                <a:tc>
                  <a:txBody>
                    <a:bodyPr/>
                    <a:lstStyle/>
                    <a:p>
                      <a:pPr marL="0" marR="0" lvl="1" indent="0" algn="l" defTabSz="731566"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Quality</a:t>
                      </a:r>
                    </a:p>
                  </a:txBody>
                  <a:tcPr marT="36576" marB="36576"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lvl1pPr marL="0" algn="l" defTabSz="932742" rtl="0" eaLnBrk="1" latinLnBrk="0" hangingPunct="1">
                        <a:defRPr sz="1800" kern="1200">
                          <a:solidFill>
                            <a:schemeClr val="dk1"/>
                          </a:solidFill>
                          <a:latin typeface="Segoe UI"/>
                        </a:defRPr>
                      </a:lvl1pPr>
                      <a:lvl2pPr marL="466371" algn="l" defTabSz="932742" rtl="0" eaLnBrk="1" latinLnBrk="0" hangingPunct="1">
                        <a:defRPr sz="1800" kern="1200">
                          <a:solidFill>
                            <a:schemeClr val="dk1"/>
                          </a:solidFill>
                          <a:latin typeface="Segoe UI"/>
                        </a:defRPr>
                      </a:lvl2pPr>
                      <a:lvl3pPr marL="932742" algn="l" defTabSz="932742" rtl="0" eaLnBrk="1" latinLnBrk="0" hangingPunct="1">
                        <a:defRPr sz="1800" kern="1200">
                          <a:solidFill>
                            <a:schemeClr val="dk1"/>
                          </a:solidFill>
                          <a:latin typeface="Segoe UI"/>
                        </a:defRPr>
                      </a:lvl3pPr>
                      <a:lvl4pPr marL="1399113" algn="l" defTabSz="932742" rtl="0" eaLnBrk="1" latinLnBrk="0" hangingPunct="1">
                        <a:defRPr sz="1800" kern="1200">
                          <a:solidFill>
                            <a:schemeClr val="dk1"/>
                          </a:solidFill>
                          <a:latin typeface="Segoe UI"/>
                        </a:defRPr>
                      </a:lvl4pPr>
                      <a:lvl5pPr marL="1865484" algn="l" defTabSz="932742" rtl="0" eaLnBrk="1" latinLnBrk="0" hangingPunct="1">
                        <a:defRPr sz="1800" kern="1200">
                          <a:solidFill>
                            <a:schemeClr val="dk1"/>
                          </a:solidFill>
                          <a:latin typeface="Segoe UI"/>
                        </a:defRPr>
                      </a:lvl5pPr>
                      <a:lvl6pPr marL="2331856" algn="l" defTabSz="932742" rtl="0" eaLnBrk="1" latinLnBrk="0" hangingPunct="1">
                        <a:defRPr sz="1800" kern="1200">
                          <a:solidFill>
                            <a:schemeClr val="dk1"/>
                          </a:solidFill>
                          <a:latin typeface="Segoe UI"/>
                        </a:defRPr>
                      </a:lvl6pPr>
                      <a:lvl7pPr marL="2798226" algn="l" defTabSz="932742" rtl="0" eaLnBrk="1" latinLnBrk="0" hangingPunct="1">
                        <a:defRPr sz="1800" kern="1200">
                          <a:solidFill>
                            <a:schemeClr val="dk1"/>
                          </a:solidFill>
                          <a:latin typeface="Segoe UI"/>
                        </a:defRPr>
                      </a:lvl7pPr>
                      <a:lvl8pPr marL="3264597" algn="l" defTabSz="932742" rtl="0" eaLnBrk="1" latinLnBrk="0" hangingPunct="1">
                        <a:defRPr sz="1800" kern="1200">
                          <a:solidFill>
                            <a:schemeClr val="dk1"/>
                          </a:solidFill>
                          <a:latin typeface="Segoe UI"/>
                        </a:defRPr>
                      </a:lvl8pPr>
                      <a:lvl9pPr marL="3730969" algn="l" defTabSz="932742" rtl="0" eaLnBrk="1" latinLnBrk="0" hangingPunct="1">
                        <a:defRPr sz="1800" kern="1200">
                          <a:solidFill>
                            <a:schemeClr val="dk1"/>
                          </a:solidFill>
                          <a:latin typeface="Segoe UI"/>
                        </a:defRPr>
                      </a:lvl9pPr>
                    </a:lstStyle>
                    <a:p>
                      <a:pPr marL="0" indent="0" algn="l" rtl="0" eaLnBrk="1" latinLnBrk="0" hangingPunct="1">
                        <a:lnSpc>
                          <a:spcPct val="100000"/>
                        </a:lnSpc>
                        <a:spcBef>
                          <a:spcPts val="400"/>
                        </a:spcBef>
                        <a:spcAft>
                          <a:spcPts val="0"/>
                        </a:spcAft>
                        <a:buFont typeface="Arial" panose="020B0604020202020204" pitchFamily="34" charset="0"/>
                        <a:buNone/>
                      </a:pPr>
                      <a:r>
                        <a:rPr lang="en-US" sz="800" kern="1200" dirty="0">
                          <a:solidFill>
                            <a:schemeClr val="tx1"/>
                          </a:solidFill>
                          <a:latin typeface="+mn-lt"/>
                          <a:ea typeface="+mn-ea"/>
                          <a:cs typeface="+mn-cs"/>
                        </a:rPr>
                        <a:t>IT Service Management is our business focus and the foundation of our reputation. Our experience, expertise, and training, let us do it better, faster, cheaper, flexibly with higher reliability. We prove what works with IT suppliers, and customers</a:t>
                      </a:r>
                    </a:p>
                  </a:txBody>
                  <a:tcPr marL="91427" marR="91427" marT="45713" marB="45713">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hMerge="1">
                  <a:txBody>
                    <a:bodyPr/>
                    <a:lstStyle/>
                    <a:p>
                      <a:endParaRPr lang="en-US"/>
                    </a:p>
                  </a:txBody>
                  <a:tcPr/>
                </a:tc>
                <a:extLst>
                  <a:ext uri="{0D108BD9-81ED-4DB2-BD59-A6C34878D82A}">
                    <a16:rowId xmlns:a16="http://schemas.microsoft.com/office/drawing/2014/main" val="10006"/>
                  </a:ext>
                </a:extLst>
              </a:tr>
              <a:tr h="313578">
                <a:tc>
                  <a:txBody>
                    <a:bodyPr/>
                    <a:lstStyle/>
                    <a:p>
                      <a:pPr marL="0" lvl="1" indent="0" algn="l" rtl="0" eaLnBrk="0" fontAlgn="base" hangingPunct="0">
                        <a:lnSpc>
                          <a:spcPts val="800"/>
                        </a:lnSpc>
                        <a:spcBef>
                          <a:spcPts val="0"/>
                        </a:spcBef>
                        <a:spcAft>
                          <a:spcPts val="0"/>
                        </a:spcAft>
                        <a:buClr>
                          <a:schemeClr val="bg2"/>
                        </a:buClr>
                        <a:buSzPct val="100000"/>
                        <a:buFont typeface="Wingdings" panose="05000000000000000000" pitchFamily="2" charset="2"/>
                        <a:buNone/>
                      </a:pPr>
                      <a:r>
                        <a:rPr lang="en-US" sz="800" b="1" kern="1200" dirty="0">
                          <a:solidFill>
                            <a:schemeClr val="bg1"/>
                          </a:solidFill>
                          <a:latin typeface="+mn-lt"/>
                          <a:ea typeface="+mn-ea"/>
                          <a:cs typeface="Calibri" panose="020F0502020204030204" pitchFamily="34" charset="0"/>
                        </a:rPr>
                        <a:t>Partner Qualification</a:t>
                      </a:r>
                    </a:p>
                  </a:txBody>
                  <a:tcPr marL="54864" marR="54864"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112713" lvl="1" indent="-112713"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pPr>
                      <a:r>
                        <a:rPr lang="en-US" sz="750" kern="1200" spc="-20" baseline="0" dirty="0">
                          <a:solidFill>
                            <a:schemeClr val="tx1"/>
                          </a:solidFill>
                          <a:latin typeface="+mn-lt"/>
                          <a:ea typeface="+mn-ea"/>
                          <a:cs typeface="Calibri" panose="020F0502020204030204" pitchFamily="34" charset="0"/>
                        </a:rPr>
                        <a:t>Microsoft Gold Partner certifications ________________________________ ? </a:t>
                      </a:r>
                      <a:br>
                        <a:rPr lang="en-US" sz="750" kern="1200" spc="-20" baseline="0" dirty="0">
                          <a:solidFill>
                            <a:schemeClr val="tx1"/>
                          </a:solidFill>
                          <a:latin typeface="+mn-lt"/>
                          <a:ea typeface="+mn-ea"/>
                          <a:cs typeface="Calibri" panose="020F0502020204030204" pitchFamily="34" charset="0"/>
                        </a:rPr>
                      </a:br>
                      <a:r>
                        <a:rPr lang="en-US" sz="750" kern="1200" spc="-20" baseline="0" dirty="0">
                          <a:solidFill>
                            <a:schemeClr val="tx1"/>
                          </a:solidFill>
                          <a:latin typeface="+mn-lt"/>
                          <a:ea typeface="+mn-ea"/>
                          <a:cs typeface="Calibri" panose="020F0502020204030204" pitchFamily="34" charset="0"/>
                        </a:rPr>
                        <a:t>Backstopped by Microsoft Premier Support for Partners?</a:t>
                      </a:r>
                    </a:p>
                  </a:txBody>
                  <a:tcPr marL="54864" marT="27432" marB="27432">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12713" lvl="1" indent="-112713"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pPr>
                      <a:r>
                        <a:rPr lang="en-US" sz="750" kern="1200" spc="-20" baseline="0" dirty="0">
                          <a:solidFill>
                            <a:schemeClr val="tx1"/>
                          </a:solidFill>
                          <a:latin typeface="+mn-lt"/>
                          <a:ea typeface="+mn-ea"/>
                          <a:cs typeface="Calibri" panose="020F0502020204030204" pitchFamily="34" charset="0"/>
                        </a:rPr>
                        <a:t>Customer base, Key customers logos, </a:t>
                      </a:r>
                    </a:p>
                    <a:p>
                      <a:pPr marL="112713" lvl="1" indent="-112713"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pPr>
                      <a:r>
                        <a:rPr lang="en-US" sz="750" kern="1200" spc="-20" baseline="0" dirty="0">
                          <a:solidFill>
                            <a:schemeClr val="tx1"/>
                          </a:solidFill>
                          <a:latin typeface="+mn-lt"/>
                          <a:ea typeface="+mn-ea"/>
                          <a:cs typeface="Calibri" panose="020F0502020204030204" pitchFamily="34" charset="0"/>
                        </a:rPr>
                        <a:t>SLA guarantees, 24/7 coverage, geographic coverage</a:t>
                      </a:r>
                    </a:p>
                    <a:p>
                      <a:pPr marL="112713" lvl="1" indent="-112713" algn="l" defTabSz="731566" rtl="0" eaLnBrk="0" fontAlgn="base" latinLnBrk="0" hangingPunct="0">
                        <a:lnSpc>
                          <a:spcPts val="750"/>
                        </a:lnSpc>
                        <a:spcBef>
                          <a:spcPts val="0"/>
                        </a:spcBef>
                        <a:spcAft>
                          <a:spcPts val="0"/>
                        </a:spcAft>
                        <a:buClr>
                          <a:schemeClr val="bg2">
                            <a:lumMod val="50000"/>
                          </a:schemeClr>
                        </a:buClr>
                        <a:buSzPct val="110000"/>
                        <a:buFont typeface="Arial" panose="020B0604020202020204" pitchFamily="34" charset="0"/>
                        <a:buChar char="•"/>
                      </a:pPr>
                      <a:r>
                        <a:rPr lang="en-US" sz="750" kern="1200" spc="-20" baseline="0" dirty="0">
                          <a:solidFill>
                            <a:schemeClr val="tx1"/>
                          </a:solidFill>
                          <a:latin typeface="+mn-lt"/>
                          <a:ea typeface="+mn-ea"/>
                          <a:cs typeface="Calibri" panose="020F0502020204030204" pitchFamily="34" charset="0"/>
                        </a:rPr>
                        <a:t>Industry or functional specialization and recognition</a:t>
                      </a:r>
                    </a:p>
                  </a:txBody>
                  <a:tcPr marL="54864" marT="27432" marB="27432">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79422883"/>
                  </a:ext>
                </a:extLst>
              </a:tr>
            </a:tbl>
          </a:graphicData>
        </a:graphic>
      </p:graphicFrame>
      <p:grpSp>
        <p:nvGrpSpPr>
          <p:cNvPr id="61" name="Group 60"/>
          <p:cNvGrpSpPr/>
          <p:nvPr/>
        </p:nvGrpSpPr>
        <p:grpSpPr>
          <a:xfrm>
            <a:off x="1270493" y="6178736"/>
            <a:ext cx="437434" cy="178130"/>
            <a:chOff x="1463458" y="3013049"/>
            <a:chExt cx="437434" cy="207427"/>
          </a:xfrm>
        </p:grpSpPr>
        <p:sp>
          <p:nvSpPr>
            <p:cNvPr id="62" name="Chevron 61"/>
            <p:cNvSpPr/>
            <p:nvPr/>
          </p:nvSpPr>
          <p:spPr bwMode="auto">
            <a:xfrm>
              <a:off x="1776201"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3" name="Chevron 62"/>
            <p:cNvSpPr/>
            <p:nvPr/>
          </p:nvSpPr>
          <p:spPr bwMode="auto">
            <a:xfrm>
              <a:off x="1713652" y="3013049"/>
              <a:ext cx="124691" cy="207427"/>
            </a:xfrm>
            <a:prstGeom prst="chevron">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4" name="Chevron 63"/>
            <p:cNvSpPr/>
            <p:nvPr/>
          </p:nvSpPr>
          <p:spPr bwMode="auto">
            <a:xfrm>
              <a:off x="1651104"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5" name="Chevron 64"/>
            <p:cNvSpPr/>
            <p:nvPr/>
          </p:nvSpPr>
          <p:spPr bwMode="auto">
            <a:xfrm>
              <a:off x="1588555" y="3013049"/>
              <a:ext cx="124691" cy="207427"/>
            </a:xfrm>
            <a:prstGeom prst="chevron">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6" name="Chevron 65"/>
            <p:cNvSpPr/>
            <p:nvPr/>
          </p:nvSpPr>
          <p:spPr bwMode="auto">
            <a:xfrm>
              <a:off x="1526007" y="3013049"/>
              <a:ext cx="124691" cy="207427"/>
            </a:xfrm>
            <a:prstGeom prst="chevron">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7" name="Chevron 66"/>
            <p:cNvSpPr/>
            <p:nvPr/>
          </p:nvSpPr>
          <p:spPr bwMode="auto">
            <a:xfrm>
              <a:off x="1463458" y="3013049"/>
              <a:ext cx="124691" cy="207427"/>
            </a:xfrm>
            <a:prstGeom prst="chevron">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71" name="Footer Placeholder 2"/>
          <p:cNvSpPr txBox="1">
            <a:spLocks/>
          </p:cNvSpPr>
          <p:nvPr/>
        </p:nvSpPr>
        <p:spPr>
          <a:xfrm>
            <a:off x="5687878" y="9336849"/>
            <a:ext cx="1567820" cy="196841"/>
          </a:xfrm>
          <a:prstGeom prst="rect">
            <a:avLst/>
          </a:prstGeom>
        </p:spPr>
        <p:txBody>
          <a:bodyPr/>
          <a:lstStyle>
            <a:defPPr>
              <a:defRPr lang="en-US"/>
            </a:defPPr>
            <a:lvl1pPr marL="0" algn="l" defTabSz="986002" rtl="0" eaLnBrk="1" latinLnBrk="0" hangingPunct="1">
              <a:defRPr sz="1900" kern="1200">
                <a:solidFill>
                  <a:schemeClr val="tx1"/>
                </a:solidFill>
                <a:latin typeface="+mn-lt"/>
                <a:ea typeface="+mn-ea"/>
                <a:cs typeface="+mn-cs"/>
              </a:defRPr>
            </a:lvl1pPr>
            <a:lvl2pPr marL="493001" algn="l" defTabSz="986002" rtl="0" eaLnBrk="1" latinLnBrk="0" hangingPunct="1">
              <a:defRPr sz="1900" kern="1200">
                <a:solidFill>
                  <a:schemeClr val="tx1"/>
                </a:solidFill>
                <a:latin typeface="+mn-lt"/>
                <a:ea typeface="+mn-ea"/>
                <a:cs typeface="+mn-cs"/>
              </a:defRPr>
            </a:lvl2pPr>
            <a:lvl3pPr marL="986002" algn="l" defTabSz="986002" rtl="0" eaLnBrk="1" latinLnBrk="0" hangingPunct="1">
              <a:defRPr sz="1900" kern="1200">
                <a:solidFill>
                  <a:schemeClr val="tx1"/>
                </a:solidFill>
                <a:latin typeface="+mn-lt"/>
                <a:ea typeface="+mn-ea"/>
                <a:cs typeface="+mn-cs"/>
              </a:defRPr>
            </a:lvl3pPr>
            <a:lvl4pPr marL="1479002" algn="l" defTabSz="986002" rtl="0" eaLnBrk="1" latinLnBrk="0" hangingPunct="1">
              <a:defRPr sz="1900" kern="1200">
                <a:solidFill>
                  <a:schemeClr val="tx1"/>
                </a:solidFill>
                <a:latin typeface="+mn-lt"/>
                <a:ea typeface="+mn-ea"/>
                <a:cs typeface="+mn-cs"/>
              </a:defRPr>
            </a:lvl4pPr>
            <a:lvl5pPr marL="1972003" algn="l" defTabSz="986002" rtl="0" eaLnBrk="1" latinLnBrk="0" hangingPunct="1">
              <a:defRPr sz="1900" kern="1200">
                <a:solidFill>
                  <a:schemeClr val="tx1"/>
                </a:solidFill>
                <a:latin typeface="+mn-lt"/>
                <a:ea typeface="+mn-ea"/>
                <a:cs typeface="+mn-cs"/>
              </a:defRPr>
            </a:lvl5pPr>
            <a:lvl6pPr marL="2465005" algn="l" defTabSz="986002" rtl="0" eaLnBrk="1" latinLnBrk="0" hangingPunct="1">
              <a:defRPr sz="1900" kern="1200">
                <a:solidFill>
                  <a:schemeClr val="tx1"/>
                </a:solidFill>
                <a:latin typeface="+mn-lt"/>
                <a:ea typeface="+mn-ea"/>
                <a:cs typeface="+mn-cs"/>
              </a:defRPr>
            </a:lvl6pPr>
            <a:lvl7pPr marL="2958005" algn="l" defTabSz="986002" rtl="0" eaLnBrk="1" latinLnBrk="0" hangingPunct="1">
              <a:defRPr sz="1900" kern="1200">
                <a:solidFill>
                  <a:schemeClr val="tx1"/>
                </a:solidFill>
                <a:latin typeface="+mn-lt"/>
                <a:ea typeface="+mn-ea"/>
                <a:cs typeface="+mn-cs"/>
              </a:defRPr>
            </a:lvl7pPr>
            <a:lvl8pPr marL="3451005" algn="l" defTabSz="986002" rtl="0" eaLnBrk="1" latinLnBrk="0" hangingPunct="1">
              <a:defRPr sz="1900" kern="1200">
                <a:solidFill>
                  <a:schemeClr val="tx1"/>
                </a:solidFill>
                <a:latin typeface="+mn-lt"/>
                <a:ea typeface="+mn-ea"/>
                <a:cs typeface="+mn-cs"/>
              </a:defRPr>
            </a:lvl8pPr>
            <a:lvl9pPr marL="3944007" algn="l" defTabSz="986002" rtl="0" eaLnBrk="1" latinLnBrk="0" hangingPunct="1">
              <a:defRPr sz="1900" kern="1200">
                <a:solidFill>
                  <a:schemeClr val="tx1"/>
                </a:solidFill>
                <a:latin typeface="+mn-lt"/>
                <a:ea typeface="+mn-ea"/>
                <a:cs typeface="+mn-cs"/>
              </a:defRPr>
            </a:lvl9pPr>
          </a:lstStyle>
          <a:p>
            <a:pPr algn="r"/>
            <a:r>
              <a:rPr lang="en-US" sz="700" b="1" dirty="0">
                <a:solidFill>
                  <a:schemeClr val="bg1">
                    <a:lumMod val="65000"/>
                  </a:schemeClr>
                </a:solidFill>
              </a:rPr>
              <a:t>MICROSOFT CONFIDENTIAL</a:t>
            </a:r>
          </a:p>
        </p:txBody>
      </p:sp>
      <p:sp>
        <p:nvSpPr>
          <p:cNvPr id="31" name="TextBox 30"/>
          <p:cNvSpPr txBox="1"/>
          <p:nvPr/>
        </p:nvSpPr>
        <p:spPr>
          <a:xfrm>
            <a:off x="1334370" y="9050544"/>
            <a:ext cx="5980829" cy="272657"/>
          </a:xfrm>
          <a:prstGeom prst="round2SameRect">
            <a:avLst>
              <a:gd name="adj1" fmla="val 0"/>
              <a:gd name="adj2" fmla="val 0"/>
            </a:avLst>
          </a:prstGeom>
          <a:solidFill>
            <a:srgbClr val="F2F2F2"/>
          </a:solid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marL="115888" lvl="1" eaLnBrk="0" fontAlgn="base" hangingPunct="0">
              <a:lnSpc>
                <a:spcPts val="900"/>
              </a:lnSpc>
              <a:buClr>
                <a:schemeClr val="accent3">
                  <a:lumMod val="75000"/>
                </a:schemeClr>
              </a:buClr>
              <a:buSzPct val="110000"/>
              <a:defRPr/>
            </a:pPr>
            <a:r>
              <a:rPr lang="en-US" sz="800" b="1" dirty="0">
                <a:cs typeface="Segoe UI" panose="020B0502040204020203" pitchFamily="34" charset="0"/>
              </a:rPr>
              <a:t>Confirm before ending of call:</a:t>
            </a:r>
          </a:p>
          <a:p>
            <a:pPr marL="115888" lvl="1" eaLnBrk="0" fontAlgn="base" hangingPunct="0">
              <a:lnSpc>
                <a:spcPts val="900"/>
              </a:lnSpc>
              <a:buClr>
                <a:schemeClr val="accent3">
                  <a:lumMod val="75000"/>
                </a:schemeClr>
              </a:buClr>
              <a:buSzPct val="110000"/>
              <a:defRPr/>
            </a:pPr>
            <a:r>
              <a:rPr lang="en-US" sz="800" dirty="0">
                <a:cs typeface="Segoe UI" panose="020B0502040204020203" pitchFamily="34" charset="0"/>
              </a:rPr>
              <a:t>Date, Time, Location                                       Attendees:                                   Agenda:</a:t>
            </a:r>
          </a:p>
        </p:txBody>
      </p:sp>
      <p:sp>
        <p:nvSpPr>
          <p:cNvPr id="32" name="Right Arrow 31"/>
          <p:cNvSpPr/>
          <p:nvPr/>
        </p:nvSpPr>
        <p:spPr bwMode="auto">
          <a:xfrm>
            <a:off x="-2358" y="9050544"/>
            <a:ext cx="1397542" cy="272657"/>
          </a:xfrm>
          <a:prstGeom prst="rightArrow">
            <a:avLst>
              <a:gd name="adj1" fmla="val 100000"/>
              <a:gd name="adj2" fmla="val 23649"/>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3" name="TextBox 32"/>
          <p:cNvSpPr txBox="1"/>
          <p:nvPr/>
        </p:nvSpPr>
        <p:spPr>
          <a:xfrm>
            <a:off x="276226" y="9054758"/>
            <a:ext cx="718707" cy="272657"/>
          </a:xfrm>
          <a:prstGeom prst="round2SameRect">
            <a:avLst>
              <a:gd name="adj1" fmla="val 0"/>
              <a:gd name="adj2" fmla="val 0"/>
            </a:avLst>
          </a:prstGeom>
          <a:noFill/>
          <a:ln>
            <a:noFill/>
          </a:ln>
        </p:spPr>
        <p:txBody>
          <a:bodyPr wrap="square" lIns="0" tIns="0" rIns="0" bIns="0" rtlCol="0" anchor="ctr">
            <a:noAutofit/>
          </a:bodyPr>
          <a:lstStyle>
            <a:defPPr>
              <a:defRPr lang="en-US"/>
            </a:defPPr>
            <a:lvl1pPr algn="ctr">
              <a:defRPr sz="1600" b="1">
                <a:solidFill>
                  <a:schemeClr val="bg1"/>
                </a:solidFill>
                <a:latin typeface="+mn-lt"/>
                <a:cs typeface="Arial" panose="020B0604020202020204" pitchFamily="34" charset="0"/>
              </a:defRPr>
            </a:lvl1pPr>
          </a:lstStyle>
          <a:p>
            <a:pPr marL="115888" algn="l" defTabSz="914139">
              <a:lnSpc>
                <a:spcPts val="1100"/>
              </a:lnSpc>
            </a:pPr>
            <a:r>
              <a:rPr lang="en-US" sz="1000" cap="all" dirty="0">
                <a:ln>
                  <a:solidFill>
                    <a:schemeClr val="bg1">
                      <a:alpha val="0"/>
                    </a:schemeClr>
                  </a:solidFill>
                </a:ln>
                <a:latin typeface="Segoe UI" pitchFamily="34" charset="0"/>
                <a:cs typeface="+mn-cs"/>
              </a:rPr>
              <a:t>CLOSING</a:t>
            </a:r>
          </a:p>
        </p:txBody>
      </p:sp>
      <p:sp>
        <p:nvSpPr>
          <p:cNvPr id="34" name="Rectangle 33"/>
          <p:cNvSpPr/>
          <p:nvPr/>
        </p:nvSpPr>
        <p:spPr>
          <a:xfrm>
            <a:off x="333002" y="3106382"/>
            <a:ext cx="6982198" cy="810991"/>
          </a:xfrm>
          <a:prstGeom prst="rect">
            <a:avLst/>
          </a:prstGeom>
          <a:solidFill>
            <a:srgbClr val="F2F2F2"/>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54864" bIns="18288" numCol="1" spcCol="0" rtlCol="0" fromWordArt="0" anchor="t" anchorCtr="0" forceAA="0" compatLnSpc="1">
            <a:prstTxWarp prst="textNoShape">
              <a:avLst/>
            </a:prstTxWarp>
            <a:spAutoFit/>
          </a:bodyPr>
          <a:lstStyle/>
          <a:p>
            <a:pPr marL="30163" indent="-30163">
              <a:spcAft>
                <a:spcPts val="300"/>
              </a:spcAft>
            </a:pPr>
            <a:r>
              <a:rPr lang="en-US" sz="1000" b="1" dirty="0">
                <a:solidFill>
                  <a:schemeClr val="tx1">
                    <a:lumMod val="75000"/>
                  </a:schemeClr>
                </a:solidFill>
                <a:cs typeface="Segoe UI" panose="020B0502040204020203" pitchFamily="34" charset="0"/>
              </a:rPr>
              <a:t>Try to expand the meeting scope and attendees to cover Managed Services, with just these words:</a:t>
            </a:r>
          </a:p>
          <a:p>
            <a:pPr marL="41275" indent="-41275">
              <a:spcBef>
                <a:spcPts val="0"/>
              </a:spcBef>
            </a:pPr>
            <a:r>
              <a:rPr lang="en-US" sz="1200" spc="-20" dirty="0">
                <a:solidFill>
                  <a:schemeClr val="tx1"/>
                </a:solidFill>
                <a:cs typeface="Segoe UI" panose="020B0502040204020203" pitchFamily="34" charset="0"/>
              </a:rPr>
              <a:t>“We also offer device management as a service (PC, mobile, identity, security, help desk, across Windows, Office, and EMS). With our focus, expertise, and scale, we do it better and cheaper.  Your IT staff can focus on your business. Who should attend the deployment meeting to discuss this managed service offer?” </a:t>
            </a:r>
          </a:p>
        </p:txBody>
      </p:sp>
    </p:spTree>
    <p:extLst>
      <p:ext uri="{BB962C8B-B14F-4D97-AF65-F5344CB8AC3E}">
        <p14:creationId xmlns:p14="http://schemas.microsoft.com/office/powerpoint/2010/main" val="125272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SVID_White_Blue_Accent_16x9_2013_06">
  <a:themeElements>
    <a:clrScheme name="WPC 2016">
      <a:dk1>
        <a:srgbClr val="505050"/>
      </a:dk1>
      <a:lt1>
        <a:srgbClr val="FFFFFF"/>
      </a:lt1>
      <a:dk2>
        <a:srgbClr val="5C2D91"/>
      </a:dk2>
      <a:lt2>
        <a:srgbClr val="EAEAEA"/>
      </a:lt2>
      <a:accent1>
        <a:srgbClr val="5C2D91"/>
      </a:accent1>
      <a:accent2>
        <a:srgbClr val="0078D7"/>
      </a:accent2>
      <a:accent3>
        <a:srgbClr val="002050"/>
      </a:accent3>
      <a:accent4>
        <a:srgbClr val="32145A"/>
      </a:accent4>
      <a:accent5>
        <a:srgbClr val="B4009E"/>
      </a:accent5>
      <a:accent6>
        <a:srgbClr val="505050"/>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rand_template_16-9_WHITE_Blue_accent_2013" id="{A8ECE3F3-AD13-4342-9E2D-AFBE266C6F22}" vid="{BEFFCFA6-0CD2-4880-A11C-FE23A9E8E1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006c_x54 xmlns="29e3d480-733e-44d5-a6f7-9ba0f34f3326">https://corecsp.sharepoint.com/_layouts/15/guestaccess.aspx?guestaccesstoken=p4PhTG6kQjMTNvntyBiowcqrgBPhuFiUxBpySBMWSHY%3d&amp;docid=0910b956dfde94b06b61308256685d0a1&amp;rev=1</_x006c_x54>
    <Level_x0020_2 xmlns="29e3d480-733e-44d5-a6f7-9ba0f34f3326">Windows 10 Enterprise E3</Level_x0020_2>
    <Level_x0020_3 xmlns="29e3d480-733e-44d5-a6f7-9ba0f34f3326">How to Sell</Level_x0020_3>
    <_x0071_b98 xmlns="29e3d480-733e-44d5-a6f7-9ba0f34f3326">Windows 10 Enterprise Deployment Telesales Guide</_x0071_b98>
    <Page xmlns="29e3d480-733e-44d5-a6f7-9ba0f34f3326">Elevate</Page>
    <Tab_x0020_Section xmlns="29e3d480-733e-44d5-a6f7-9ba0f34f3326">Product Knowledge</Tab_x0020_Sec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91B42AD9A20A49A979483C958982FA" ma:contentTypeVersion="11" ma:contentTypeDescription="Create a new document." ma:contentTypeScope="" ma:versionID="3845ac6cc033c115561b295ba7c8b8e7">
  <xsd:schema xmlns:xsd="http://www.w3.org/2001/XMLSchema" xmlns:xs="http://www.w3.org/2001/XMLSchema" xmlns:p="http://schemas.microsoft.com/office/2006/metadata/properties" xmlns:ns2="641614ef-a29a-40a6-9b4f-3d8bfb729c43" xmlns:ns3="29e3d480-733e-44d5-a6f7-9ba0f34f3326" targetNamespace="http://schemas.microsoft.com/office/2006/metadata/properties" ma:root="true" ma:fieldsID="c4e360371a409cc68a5259f84dd76649" ns2:_="" ns3:_="">
    <xsd:import namespace="641614ef-a29a-40a6-9b4f-3d8bfb729c43"/>
    <xsd:import namespace="29e3d480-733e-44d5-a6f7-9ba0f34f3326"/>
    <xsd:element name="properties">
      <xsd:complexType>
        <xsd:sequence>
          <xsd:element name="documentManagement">
            <xsd:complexType>
              <xsd:all>
                <xsd:element ref="ns2:SharedWithUsers" minOccurs="0"/>
                <xsd:element ref="ns2:SharedWithDetails" minOccurs="0"/>
                <xsd:element ref="ns3:Page"/>
                <xsd:element ref="ns3:Tab_x0020_Section"/>
                <xsd:element ref="ns3:Level_x0020_2"/>
                <xsd:element ref="ns3:Level_x0020_3"/>
                <xsd:element ref="ns3:_x0071_b98" minOccurs="0"/>
                <xsd:element ref="ns3:_x006c_x54"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1614ef-a29a-40a6-9b4f-3d8bfb729c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6" nillable="true" ma:displayName="Last Shared By User" ma:description="" ma:internalName="LastSharedByUser"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9e3d480-733e-44d5-a6f7-9ba0f34f3326" elementFormDefault="qualified">
    <xsd:import namespace="http://schemas.microsoft.com/office/2006/documentManagement/types"/>
    <xsd:import namespace="http://schemas.microsoft.com/office/infopath/2007/PartnerControls"/>
    <xsd:element name="Page" ma:index="10" ma:displayName="Page" ma:default="Elevate" ma:description="Which page will this document appear on" ma:format="RadioButtons" ma:internalName="Page">
      <xsd:simpleType>
        <xsd:restriction base="dms:Choice">
          <xsd:enumeration value="Elevate"/>
          <xsd:enumeration value="Engage"/>
          <xsd:enumeration value="Enroll"/>
        </xsd:restriction>
      </xsd:simpleType>
    </xsd:element>
    <xsd:element name="Tab_x0020_Section" ma:index="11" ma:displayName="Section" ma:default="Product Knowledge" ma:description="Subcategory for top level sections of each page" ma:format="RadioButtons" ma:internalName="Tab_x0020_Section">
      <xsd:simpleType>
        <xsd:restriction base="dms:Choice">
          <xsd:enumeration value="Product Knowledge"/>
          <xsd:enumeration value="Business Foundation"/>
          <xsd:enumeration value="Technical Foundation"/>
          <xsd:enumeration value="Profitability Roadmaps"/>
          <xsd:enumeration value="Marketing Campaigns"/>
          <xsd:enumeration value="Sales Tools"/>
          <xsd:enumeration value="Learn More About CSP"/>
        </xsd:restriction>
      </xsd:simpleType>
    </xsd:element>
    <xsd:element name="Level_x0020_2" ma:index="12" ma:displayName="Level 1" ma:default="Azure" ma:description="Subcategories for tabs" ma:format="RadioButtons" ma:internalName="Level_x0020_2">
      <xsd:simpleType>
        <xsd:restriction base="dms:Choice">
          <xsd:enumeration value="Azure"/>
          <xsd:enumeration value="Enterprise Mobility Suite"/>
          <xsd:enumeration value="Dynamics CRM Online"/>
          <xsd:enumeration value="Intune"/>
          <xsd:enumeration value="Office 365"/>
          <xsd:enumeration value="How to Build a Cloud Business Model"/>
          <xsd:enumeration value="How to Differentiate Your Business"/>
          <xsd:enumeration value="How to Transform Your Business"/>
          <xsd:enumeration value="How to Build a Cloud Financial Model"/>
          <xsd:enumeration value="How to Drive Profits"/>
          <xsd:enumeration value="Code and APIs"/>
          <xsd:enumeration value="How to Implement"/>
          <xsd:enumeration value="Power BI"/>
          <xsd:enumeration value="Windows 10 Enterprise E3"/>
          <xsd:enumeration value="NONE"/>
        </xsd:restriction>
      </xsd:simpleType>
    </xsd:element>
    <xsd:element name="Level_x0020_3" ma:index="13" ma:displayName="Level 2" ma:default="How to Get Started" ma:description="Subcategory for topics under each tab section" ma:format="RadioButtons" ma:internalName="Level_x0020_3">
      <xsd:simpleType>
        <xsd:restriction base="dms:Choice">
          <xsd:enumeration value="How to Get Started"/>
          <xsd:enumeration value="How to Make Money"/>
          <xsd:enumeration value="How to Implement"/>
          <xsd:enumeration value="How to Sell"/>
          <xsd:enumeration value="Cloud Transformation Series"/>
          <xsd:enumeration value="Business Continuity and Disaster Recovery"/>
          <xsd:enumeration value="Dev Ops"/>
          <xsd:enumeration value="Infrastructure-as-a-Service"/>
          <xsd:enumeration value="Enterprise Mobility Management"/>
          <xsd:enumeration value="NONE"/>
        </xsd:restriction>
      </xsd:simpleType>
    </xsd:element>
    <xsd:element name="_x0071_b98" ma:index="14" nillable="true" ma:displayName="Filename" ma:internalName="_x0071_b98">
      <xsd:simpleType>
        <xsd:restriction base="dms:Text"/>
      </xsd:simpleType>
    </xsd:element>
    <xsd:element name="_x006c_x54" ma:index="15" nillable="true" ma:displayName="URL" ma:internalName="_x006c_x54">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schemas.microsoft.com/sharepoint/v3"/>
    <ds:schemaRef ds:uri="230e9df3-be65-4c73-a93b-d1236ebd677e"/>
    <ds:schemaRef ds:uri="http://purl.org/dc/terms/"/>
    <ds:schemaRef ds:uri="http://schemas.openxmlformats.org/package/2006/metadata/core-properties"/>
    <ds:schemaRef ds:uri="http://schemas.microsoft.com/office/2006/documentManagement/types"/>
    <ds:schemaRef ds:uri="2295e2e7-0eeb-498e-8716-217bb2ee6ee3"/>
    <ds:schemaRef ds:uri="http://purl.org/dc/elements/1.1/"/>
    <ds:schemaRef ds:uri="http://schemas.microsoft.com/office/2006/metadata/properties"/>
    <ds:schemaRef ds:uri="http://schemas.microsoft.com/office/infopath/2007/PartnerControls"/>
    <ds:schemaRef ds:uri="032d541b-1b4e-4d91-93c7-b10533c52f73"/>
    <ds:schemaRef ds:uri="http://www.w3.org/XML/1998/namespace"/>
    <ds:schemaRef ds:uri="http://purl.org/dc/dcmityp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38768F93-0306-49D8-A61C-8B7FD41126E5}"/>
</file>

<file path=docProps/app.xml><?xml version="1.0" encoding="utf-8"?>
<Properties xmlns="http://schemas.openxmlformats.org/officeDocument/2006/extended-properties" xmlns:vt="http://schemas.openxmlformats.org/officeDocument/2006/docPropsVTypes">
  <Template/>
  <TotalTime>30534</TotalTime>
  <Words>2089</Words>
  <Application>Microsoft Office PowerPoint</Application>
  <PresentationFormat>Custom</PresentationFormat>
  <Paragraphs>136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Segoe UI</vt:lpstr>
      <vt:lpstr>Segoe UI Light</vt:lpstr>
      <vt:lpstr>Wingdings</vt:lpstr>
      <vt:lpstr>MSVID_White_Blue_Accent_16x9_2013_06</vt:lpstr>
      <vt:lpstr>PowerPoint Presentation</vt:lpstr>
      <vt:lpstr>PowerPoint Presentation</vt:lpstr>
    </vt:vector>
  </TitlesOfParts>
  <Manager>Ron Sasaki</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Enterprise Deployment Telesales Guide</dc:title>
  <dc:subject>MSVID Microsoft-branded PowerPoint template and guidelines</dc:subject>
  <dc:creator>Barbara Spear (Bridge Partners)</dc:creator>
  <cp:keywords>MSVID, Brand Guidelines, Branding, Visual Identity, grid</cp:keywords>
  <dc:description>Template: Maryfj_x000d_
Formatting: Maryfj, Sakuu _x000d_
Audience Type: Internal</dc:description>
  <cp:lastModifiedBy>Steve Jensen</cp:lastModifiedBy>
  <cp:revision>320</cp:revision>
  <cp:lastPrinted>2015-04-09T20:03:31Z</cp:lastPrinted>
  <dcterms:created xsi:type="dcterms:W3CDTF">2013-09-29T00:00:50Z</dcterms:created>
  <dcterms:modified xsi:type="dcterms:W3CDTF">2016-09-07T15:15:22Z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0x0101009D91B42AD9A20A49A979483C958982FA</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ies>
</file>